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zh-TW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zh-TW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8B11-8552-484D-923C-C43F4C8341D4}" type="datetimeFigureOut">
              <a:rPr lang="zh-TW" altLang="en-US" smtClean="0"/>
              <a:t>2012/11/15</a:t>
            </a:fld>
            <a:endParaRPr lang="zh-TW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F55B-E5AB-4F68-A981-01DAAA1C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TW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TW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8B11-8552-484D-923C-C43F4C8341D4}" type="datetimeFigureOut">
              <a:rPr lang="zh-TW" altLang="en-US" smtClean="0"/>
              <a:t>2012/11/15</a:t>
            </a:fld>
            <a:endParaRPr lang="zh-TW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F55B-E5AB-4F68-A981-01DAAA1C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zh-TW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TW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8B11-8552-484D-923C-C43F4C8341D4}" type="datetimeFigureOut">
              <a:rPr lang="zh-TW" altLang="en-US" smtClean="0"/>
              <a:t>2012/11/15</a:t>
            </a:fld>
            <a:endParaRPr lang="zh-TW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F55B-E5AB-4F68-A981-01DAAA1C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TW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TW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8B11-8552-484D-923C-C43F4C8341D4}" type="datetimeFigureOut">
              <a:rPr lang="zh-TW" altLang="en-US" smtClean="0"/>
              <a:t>2012/11/15</a:t>
            </a:fld>
            <a:endParaRPr lang="zh-TW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F55B-E5AB-4F68-A981-01DAAA1C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zh-TW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8B11-8552-484D-923C-C43F4C8341D4}" type="datetimeFigureOut">
              <a:rPr lang="zh-TW" altLang="en-US" smtClean="0"/>
              <a:t>2012/11/15</a:t>
            </a:fld>
            <a:endParaRPr lang="zh-TW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F55B-E5AB-4F68-A981-01DAAA1C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TW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TW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TW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8B11-8552-484D-923C-C43F4C8341D4}" type="datetimeFigureOut">
              <a:rPr lang="zh-TW" altLang="en-US" smtClean="0"/>
              <a:t>2012/11/15</a:t>
            </a:fld>
            <a:endParaRPr lang="zh-TW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F55B-E5AB-4F68-A981-01DAAA1C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zh-TW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TW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TW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8B11-8552-484D-923C-C43F4C8341D4}" type="datetimeFigureOut">
              <a:rPr lang="zh-TW" altLang="en-US" smtClean="0"/>
              <a:t>2012/11/15</a:t>
            </a:fld>
            <a:endParaRPr lang="zh-TW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F55B-E5AB-4F68-A981-01DAAA1C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TW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8B11-8552-484D-923C-C43F4C8341D4}" type="datetimeFigureOut">
              <a:rPr lang="zh-TW" altLang="en-US" smtClean="0"/>
              <a:t>2012/11/15</a:t>
            </a:fld>
            <a:endParaRPr lang="zh-TW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F55B-E5AB-4F68-A981-01DAAA1C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8B11-8552-484D-923C-C43F4C8341D4}" type="datetimeFigureOut">
              <a:rPr lang="zh-TW" altLang="en-US" smtClean="0"/>
              <a:t>2012/11/15</a:t>
            </a:fld>
            <a:endParaRPr lang="zh-TW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F55B-E5AB-4F68-A981-01DAAA1C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zh-TW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TW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8B11-8552-484D-923C-C43F4C8341D4}" type="datetimeFigureOut">
              <a:rPr lang="zh-TW" altLang="en-US" smtClean="0"/>
              <a:t>2012/11/15</a:t>
            </a:fld>
            <a:endParaRPr lang="zh-TW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F55B-E5AB-4F68-A981-01DAAA1C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zh-TW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8B11-8552-484D-923C-C43F4C8341D4}" type="datetimeFigureOut">
              <a:rPr lang="zh-TW" altLang="en-US" smtClean="0"/>
              <a:t>2012/11/15</a:t>
            </a:fld>
            <a:endParaRPr lang="zh-TW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F55B-E5AB-4F68-A981-01DAAA1C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zh-TW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TW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88B11-8552-484D-923C-C43F4C8341D4}" type="datetimeFigureOut">
              <a:rPr lang="zh-TW" altLang="en-US" smtClean="0"/>
              <a:t>2012/11/15</a:t>
            </a:fld>
            <a:endParaRPr lang="zh-TW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F55B-E5AB-4F68-A981-01DAAA1C0C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Marketing Presentation Master</a:t>
            </a:r>
            <a:endParaRPr lang="zh-TW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Bernard Tai, Barney Tong, Kyle Yoon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 New App?</a:t>
            </a:r>
            <a:endParaRPr lang="zh-TW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In order to take advantage of the ever-changing technological environment, we believe the best way is to ride the new wave of mobile applications as we enter the new era of mobile world.</a:t>
            </a:r>
          </a:p>
          <a:p>
            <a:r>
              <a:rPr lang="en-US" altLang="ko-KR" dirty="0" smtClean="0"/>
              <a:t>We allow users to create their own app using three easy steps.</a:t>
            </a:r>
          </a:p>
          <a:p>
            <a:r>
              <a:rPr lang="en-US" altLang="ko-KR" dirty="0" smtClean="0"/>
              <a:t>Buttons in the app are customized for each specific industry.</a:t>
            </a:r>
          </a:p>
          <a:p>
            <a:r>
              <a:rPr lang="en-US" altLang="ko-KR" dirty="0" smtClean="0"/>
              <a:t>Philosophy: K.I.S.S (Keep It Simple Stupid)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Who Can Use A New App?</a:t>
            </a:r>
            <a:endParaRPr lang="zh-TW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Entertainers </a:t>
            </a:r>
          </a:p>
          <a:p>
            <a:r>
              <a:rPr lang="en-US" altLang="zh-TW" dirty="0" smtClean="0"/>
              <a:t>Restaurants</a:t>
            </a:r>
          </a:p>
          <a:p>
            <a:r>
              <a:rPr lang="en-US" altLang="zh-TW" dirty="0" smtClean="0"/>
              <a:t>Retail</a:t>
            </a:r>
          </a:p>
          <a:p>
            <a:r>
              <a:rPr lang="en-US" altLang="zh-TW" dirty="0" smtClean="0"/>
              <a:t>Pub / Clubs</a:t>
            </a:r>
          </a:p>
          <a:p>
            <a:r>
              <a:rPr lang="en-US" altLang="zh-TW" dirty="0" smtClean="0"/>
              <a:t>Besides our primary targets, anyone who has a fan base can use our service.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It Can Benefit You</a:t>
            </a:r>
            <a:endParaRPr lang="zh-TW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Manage clients / customers / fans more effectively.</a:t>
            </a:r>
          </a:p>
          <a:p>
            <a:r>
              <a:rPr lang="en-US" altLang="zh-TW" dirty="0" smtClean="0"/>
              <a:t>It is free and simple to use.</a:t>
            </a:r>
          </a:p>
          <a:p>
            <a:r>
              <a:rPr lang="en-US" altLang="zh-TW" dirty="0" smtClean="0"/>
              <a:t>With the extra charge, you can receive our analytics report that can be used for your marketing</a:t>
            </a:r>
            <a:r>
              <a:rPr lang="en-US" altLang="zh-TW" dirty="0"/>
              <a:t> </a:t>
            </a:r>
            <a:r>
              <a:rPr lang="en-US" altLang="zh-TW" dirty="0" smtClean="0"/>
              <a:t>and CRM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 to Have an App from Your Company?</a:t>
            </a:r>
            <a:endParaRPr lang="zh-TW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1. Enter Existing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Party Services</a:t>
            </a:r>
          </a:p>
          <a:p>
            <a:endParaRPr lang="zh-TW" altLang="en-US" dirty="0"/>
          </a:p>
        </p:txBody>
      </p:sp>
      <p:pic>
        <p:nvPicPr>
          <p:cNvPr id="5" name="Picture 36" descr="Screen Shot 2012-08-28 at 3.56.4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36912"/>
            <a:ext cx="6354986" cy="385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 to Have an App from Your Company?</a:t>
            </a:r>
            <a:endParaRPr lang="zh-TW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2a. Customize App</a:t>
            </a:r>
          </a:p>
          <a:p>
            <a:endParaRPr lang="zh-TW" altLang="en-US" dirty="0"/>
          </a:p>
        </p:txBody>
      </p:sp>
      <p:pic>
        <p:nvPicPr>
          <p:cNvPr id="6" name="P 1"/>
          <p:cNvPicPr>
            <a:picLocks noChangeAspect="1" noChangeArrowheads="1"/>
          </p:cNvPicPr>
          <p:nvPr/>
        </p:nvPicPr>
        <p:blipFill>
          <a:blip r:embed="rId2" cstate="print"/>
          <a:srcRect b="57538"/>
          <a:stretch>
            <a:fillRect/>
          </a:stretch>
        </p:blipFill>
        <p:spPr bwMode="auto">
          <a:xfrm>
            <a:off x="3851920" y="1787525"/>
            <a:ext cx="4927600" cy="5070475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 to Have an App from Your Company?</a:t>
            </a:r>
            <a:endParaRPr lang="zh-TW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2b. Customize App</a:t>
            </a:r>
          </a:p>
          <a:p>
            <a:endParaRPr lang="zh-TW" altLang="en-US" dirty="0"/>
          </a:p>
        </p:txBody>
      </p:sp>
      <p:pic>
        <p:nvPicPr>
          <p:cNvPr id="5" name="P 2"/>
          <p:cNvPicPr>
            <a:picLocks noChangeAspect="1" noChangeArrowheads="1"/>
          </p:cNvPicPr>
          <p:nvPr/>
        </p:nvPicPr>
        <p:blipFill>
          <a:blip r:embed="rId2" cstate="print"/>
          <a:srcRect t="42223"/>
          <a:stretch>
            <a:fillRect/>
          </a:stretch>
        </p:blipFill>
        <p:spPr bwMode="auto">
          <a:xfrm>
            <a:off x="4572000" y="1643062"/>
            <a:ext cx="3724275" cy="5214938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 to Have an App from Your Company?</a:t>
            </a:r>
            <a:endParaRPr lang="zh-TW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3. Register</a:t>
            </a:r>
          </a:p>
          <a:p>
            <a:endParaRPr lang="zh-TW" altLang="en-US" dirty="0"/>
          </a:p>
        </p:txBody>
      </p:sp>
      <p:pic>
        <p:nvPicPr>
          <p:cNvPr id="6" name="Picture 8" descr="C:\Users\Kye Yoon\Dropbox\ANA - Finance\Website UI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628800"/>
            <a:ext cx="6627813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211</Words>
  <Application>Microsoft Office PowerPoint</Application>
  <PresentationFormat>화면 슬라이드 쇼(4:3)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Marketing Presentation Master</vt:lpstr>
      <vt:lpstr>What is A New App?</vt:lpstr>
      <vt:lpstr>Who Can Use A New App?</vt:lpstr>
      <vt:lpstr>How It Can Benefit You</vt:lpstr>
      <vt:lpstr>How to Have an App from Your Company?</vt:lpstr>
      <vt:lpstr>How to Have an App from Your Company?</vt:lpstr>
      <vt:lpstr>How to Have an App from Your Company?</vt:lpstr>
      <vt:lpstr>How to Have an App from Your Company?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Presentation Master</dc:title>
  <dc:creator>Kyle</dc:creator>
  <cp:lastModifiedBy>Kyle</cp:lastModifiedBy>
  <cp:revision>5</cp:revision>
  <dcterms:created xsi:type="dcterms:W3CDTF">2012-11-15T03:47:40Z</dcterms:created>
  <dcterms:modified xsi:type="dcterms:W3CDTF">2012-11-15T04:31:36Z</dcterms:modified>
</cp:coreProperties>
</file>