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1777f4af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81777f4af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81777f4af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81777f4af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81777f4af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81777f4af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81777f4af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81777f4af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81777f4af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81777f4af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81777f4af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81777f4af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81777f4af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81777f4af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81777f4af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81777f4af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81777f4af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81777f4af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btosello/aws-cloudflare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0"/>
            <a:ext cx="9143999" cy="5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1" y="0"/>
            <a:ext cx="912603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81"/>
            <a:ext cx="9144001" cy="5117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03"/>
            <a:ext cx="9143998" cy="5118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" y="0"/>
            <a:ext cx="913503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0" y="5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AWS Architecture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251050" y="3809100"/>
            <a:ext cx="2745300" cy="3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AWS-cloudflare Repository</a:t>
            </a:r>
            <a:endParaRPr/>
          </a:p>
        </p:txBody>
      </p:sp>
      <p:pic>
        <p:nvPicPr>
          <p:cNvPr id="84" name="Google Shape;84;p17" title="itti-cf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0979" y="0"/>
            <a:ext cx="437154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70"/>
            <a:ext cx="9143998" cy="5132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0"/>
            <a:ext cx="9143999" cy="514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20"/>
            <a:ext cx="9143999" cy="5133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99"/>
            <a:ext cx="9144001" cy="5128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