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1B04-D8BA-4D9F-93F6-59493F1A4D2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D4B7-7C91-4440-ADC5-0DFBBD6B4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1B04-D8BA-4D9F-93F6-59493F1A4D2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D4B7-7C91-4440-ADC5-0DFBBD6B4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1B04-D8BA-4D9F-93F6-59493F1A4D2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D4B7-7C91-4440-ADC5-0DFBBD6B4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1B04-D8BA-4D9F-93F6-59493F1A4D2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D4B7-7C91-4440-ADC5-0DFBBD6B4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1B04-D8BA-4D9F-93F6-59493F1A4D2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D4B7-7C91-4440-ADC5-0DFBBD6B4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1B04-D8BA-4D9F-93F6-59493F1A4D2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D4B7-7C91-4440-ADC5-0DFBBD6B4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1B04-D8BA-4D9F-93F6-59493F1A4D2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D4B7-7C91-4440-ADC5-0DFBBD6B4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1B04-D8BA-4D9F-93F6-59493F1A4D2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D4B7-7C91-4440-ADC5-0DFBBD6B4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1B04-D8BA-4D9F-93F6-59493F1A4D2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D4B7-7C91-4440-ADC5-0DFBBD6B4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1B04-D8BA-4D9F-93F6-59493F1A4D2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D4B7-7C91-4440-ADC5-0DFBBD6B49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1B04-D8BA-4D9F-93F6-59493F1A4D2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D4B7-7C91-4440-ADC5-0DFBBD6B49D9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BB4E1B04-D8BA-4D9F-93F6-59493F1A4D24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B843D4B7-7C91-4440-ADC5-0DFBBD6B49D9}" type="slidenum">
              <a:rPr lang="en-US" smtClean="0"/>
              <a:t>‹#›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Loan Delivery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Bearshark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5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tro video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0600" y="1295400"/>
            <a:ext cx="7124700" cy="4008438"/>
          </a:xfrm>
        </p:spPr>
      </p:pic>
    </p:spTree>
    <p:extLst>
      <p:ext uri="{BB962C8B-B14F-4D97-AF65-F5344CB8AC3E}">
        <p14:creationId xmlns:p14="http://schemas.microsoft.com/office/powerpoint/2010/main" val="200080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TM02455610[[fn=Autumn]]</Template>
  <TotalTime>47</TotalTime>
  <Words>5</Words>
  <Application>Microsoft Office PowerPoint</Application>
  <PresentationFormat>On-screen Show (4:3)</PresentationFormat>
  <Paragraphs>2</Paragraphs>
  <Slides>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Autumn</vt:lpstr>
      <vt:lpstr>Loan Delivery Service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Delivery Service</dc:title>
  <dc:creator>owner</dc:creator>
  <cp:lastModifiedBy>owner</cp:lastModifiedBy>
  <cp:revision>5</cp:revision>
  <dcterms:created xsi:type="dcterms:W3CDTF">2016-08-17T14:28:27Z</dcterms:created>
  <dcterms:modified xsi:type="dcterms:W3CDTF">2016-08-19T13:34:08Z</dcterms:modified>
</cp:coreProperties>
</file>