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929" r:id="rId4"/>
    <p:sldMasterId id="2147484944" r:id="rId5"/>
  </p:sldMasterIdLst>
  <p:notesMasterIdLst>
    <p:notesMasterId r:id="rId20"/>
  </p:notesMasterIdLst>
  <p:sldIdLst>
    <p:sldId id="262" r:id="rId6"/>
    <p:sldId id="302" r:id="rId7"/>
    <p:sldId id="300" r:id="rId8"/>
    <p:sldId id="297" r:id="rId9"/>
    <p:sldId id="316" r:id="rId10"/>
    <p:sldId id="318" r:id="rId11"/>
    <p:sldId id="319" r:id="rId12"/>
    <p:sldId id="295" r:id="rId13"/>
    <p:sldId id="321" r:id="rId14"/>
    <p:sldId id="290" r:id="rId15"/>
    <p:sldId id="320" r:id="rId16"/>
    <p:sldId id="299" r:id="rId17"/>
    <p:sldId id="271" r:id="rId18"/>
    <p:sldId id="292"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A1D6"/>
    <a:srgbClr val="797B7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40" autoAdjust="0"/>
    <p:restoredTop sz="91590" autoAdjust="0"/>
  </p:normalViewPr>
  <p:slideViewPr>
    <p:cSldViewPr snapToGrid="0" snapToObjects="1">
      <p:cViewPr varScale="1">
        <p:scale>
          <a:sx n="102" d="100"/>
          <a:sy n="102" d="100"/>
        </p:scale>
        <p:origin x="2368"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84C41-F1E4-1746-B9EE-6EB23FB69C2C}" type="datetimeFigureOut">
              <a:rPr lang="en-US" smtClean="0"/>
              <a:t>9/12/18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B24AD3-3069-BE4F-BC9C-D220061702B3}" type="slidenum">
              <a:rPr lang="en-US" smtClean="0"/>
              <a:t>‹#›</a:t>
            </a:fld>
            <a:endParaRPr lang="en-US"/>
          </a:p>
        </p:txBody>
      </p:sp>
    </p:spTree>
    <p:extLst>
      <p:ext uri="{BB962C8B-B14F-4D97-AF65-F5344CB8AC3E}">
        <p14:creationId xmlns:p14="http://schemas.microsoft.com/office/powerpoint/2010/main" val="41422501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1</a:t>
            </a:fld>
            <a:endParaRPr lang="en-US"/>
          </a:p>
        </p:txBody>
      </p:sp>
    </p:spTree>
    <p:extLst>
      <p:ext uri="{BB962C8B-B14F-4D97-AF65-F5344CB8AC3E}">
        <p14:creationId xmlns:p14="http://schemas.microsoft.com/office/powerpoint/2010/main" val="1439131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b="1" kern="1200" dirty="0">
                <a:solidFill>
                  <a:schemeClr val="tx1"/>
                </a:solidFill>
                <a:effectLst/>
                <a:latin typeface="+mn-lt"/>
                <a:ea typeface="+mn-ea"/>
                <a:cs typeface="+mn-cs"/>
              </a:rPr>
              <a:t>Local beam search with k = 1 is hill-climbing search. </a:t>
            </a:r>
          </a:p>
          <a:p>
            <a:pPr marL="171450" indent="-171450">
              <a:buFont typeface="Arial"/>
              <a:buChar char="•"/>
            </a:pPr>
            <a:endParaRPr lang="en-US" sz="1200" b="1" kern="1200" dirty="0">
              <a:solidFill>
                <a:schemeClr val="tx1"/>
              </a:solidFill>
              <a:effectLst/>
              <a:latin typeface="+mn-lt"/>
              <a:ea typeface="+mn-ea"/>
              <a:cs typeface="+mn-cs"/>
            </a:endParaRPr>
          </a:p>
          <a:p>
            <a:pPr marL="171450" indent="-171450">
              <a:buFont typeface="Arial"/>
              <a:buChar char="•"/>
            </a:pPr>
            <a:r>
              <a:rPr lang="en-US" sz="1200" b="1" kern="1200" dirty="0">
                <a:solidFill>
                  <a:schemeClr val="tx1"/>
                </a:solidFill>
                <a:effectLst/>
                <a:latin typeface="+mn-lt"/>
                <a:ea typeface="+mn-ea"/>
                <a:cs typeface="+mn-cs"/>
              </a:rPr>
              <a:t>Local beam search with one initial state and no limit on the number of states retained, resembles breadth-first search in that it adds one complete layer of nodes before adding the next layer. Starting from one state, the algorithm would be essentially identical to breadth-first search except that each layer is generated all at once. </a:t>
            </a:r>
          </a:p>
          <a:p>
            <a:pPr marL="171450" indent="-171450">
              <a:buFont typeface="Arial"/>
              <a:buChar char="•"/>
            </a:pPr>
            <a:endParaRPr lang="en-US" sz="1200" b="1" kern="1200" dirty="0">
              <a:solidFill>
                <a:schemeClr val="tx1"/>
              </a:solidFill>
              <a:effectLst/>
              <a:latin typeface="+mn-lt"/>
              <a:ea typeface="+mn-ea"/>
              <a:cs typeface="+mn-cs"/>
            </a:endParaRPr>
          </a:p>
          <a:p>
            <a:pPr marL="171450" indent="-171450">
              <a:buFont typeface="Arial"/>
              <a:buChar char="•"/>
            </a:pPr>
            <a:r>
              <a:rPr lang="en-US" sz="1200" b="1" kern="1200" dirty="0">
                <a:solidFill>
                  <a:schemeClr val="tx1"/>
                </a:solidFill>
                <a:effectLst/>
                <a:latin typeface="+mn-lt"/>
                <a:ea typeface="+mn-ea"/>
                <a:cs typeface="+mn-cs"/>
              </a:rPr>
              <a:t>Simulated annealing with T = 0 at all times: ignoring the fact that the termination step would be triggered immediately, the search would be identical to first-choice hill climb- </a:t>
            </a:r>
            <a:r>
              <a:rPr lang="en-US" sz="1200" b="1" kern="1200" dirty="0" err="1">
                <a:solidFill>
                  <a:schemeClr val="tx1"/>
                </a:solidFill>
                <a:effectLst/>
                <a:latin typeface="+mn-lt"/>
                <a:ea typeface="+mn-ea"/>
                <a:cs typeface="+mn-cs"/>
              </a:rPr>
              <a:t>ing</a:t>
            </a:r>
            <a:r>
              <a:rPr lang="en-US" sz="1200" b="1" kern="1200" dirty="0">
                <a:solidFill>
                  <a:schemeClr val="tx1"/>
                </a:solidFill>
                <a:effectLst/>
                <a:latin typeface="+mn-lt"/>
                <a:ea typeface="+mn-ea"/>
                <a:cs typeface="+mn-cs"/>
              </a:rPr>
              <a:t> because every downward successor would be rejected with probability 1. (Exercise may be modified in future printings.) </a:t>
            </a:r>
          </a:p>
          <a:p>
            <a:pPr marL="171450" indent="-171450">
              <a:buFont typeface="Arial"/>
              <a:buChar char="•"/>
            </a:pPr>
            <a:endParaRPr lang="en-US" sz="1200" b="1" kern="1200" dirty="0">
              <a:solidFill>
                <a:schemeClr val="tx1"/>
              </a:solidFill>
              <a:effectLst/>
              <a:latin typeface="+mn-lt"/>
              <a:ea typeface="+mn-ea"/>
              <a:cs typeface="+mn-cs"/>
            </a:endParaRPr>
          </a:p>
          <a:p>
            <a:pPr marL="171450" indent="-171450">
              <a:buFont typeface="Arial"/>
              <a:buChar char="•"/>
            </a:pPr>
            <a:r>
              <a:rPr lang="en-US" sz="1200" b="1" kern="1200" dirty="0">
                <a:solidFill>
                  <a:schemeClr val="tx1"/>
                </a:solidFill>
                <a:effectLst/>
                <a:latin typeface="+mn-lt"/>
                <a:ea typeface="+mn-ea"/>
                <a:cs typeface="+mn-cs"/>
              </a:rPr>
              <a:t>Simulated annealing with T = ∞ at all times is a random-walk search: it always accepts a new state. </a:t>
            </a:r>
          </a:p>
          <a:p>
            <a:pPr marL="171450" indent="-171450">
              <a:buFont typeface="Arial"/>
              <a:buChar char="•"/>
            </a:pPr>
            <a:endParaRPr lang="en-US" sz="1200" b="1" kern="1200" dirty="0">
              <a:solidFill>
                <a:schemeClr val="tx1"/>
              </a:solidFill>
              <a:effectLst/>
              <a:latin typeface="+mn-lt"/>
              <a:ea typeface="+mn-ea"/>
              <a:cs typeface="+mn-cs"/>
            </a:endParaRPr>
          </a:p>
          <a:p>
            <a:pPr marL="171450" indent="-171450">
              <a:buFont typeface="Arial"/>
              <a:buChar char="•"/>
            </a:pPr>
            <a:r>
              <a:rPr lang="en-US" sz="1200" b="1" kern="1200" dirty="0">
                <a:solidFill>
                  <a:schemeClr val="tx1"/>
                </a:solidFill>
                <a:effectLst/>
                <a:latin typeface="+mn-lt"/>
                <a:ea typeface="+mn-ea"/>
                <a:cs typeface="+mn-cs"/>
              </a:rPr>
              <a:t>Genetic algorithm with population size N = 1: if the population size is 1, then the two selected parents will be the same individual; crossover yields an exact copy of the individual; then there is a small chance of mutation. Thus, the algorithm executes a random walk in the space of individuals. </a:t>
            </a:r>
          </a:p>
          <a:p>
            <a:pPr marL="171450" indent="-171450">
              <a:buFont typeface="Arial"/>
              <a:buChar char="•"/>
            </a:pP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8B24AD3-3069-BE4F-BC9C-D220061702B3}" type="slidenum">
              <a:rPr lang="en-US" smtClean="0"/>
              <a:t>2</a:t>
            </a:fld>
            <a:endParaRPr lang="en-US"/>
          </a:p>
        </p:txBody>
      </p:sp>
    </p:spTree>
    <p:extLst>
      <p:ext uri="{BB962C8B-B14F-4D97-AF65-F5344CB8AC3E}">
        <p14:creationId xmlns:p14="http://schemas.microsoft.com/office/powerpoint/2010/main" val="3199511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success of hill climbing depends very much on the shape of the state-space land- scape: if there are few local maxima and </a:t>
            </a:r>
            <a:r>
              <a:rPr lang="en-US" sz="1200" kern="1200" dirty="0" err="1">
                <a:solidFill>
                  <a:schemeClr val="tx1"/>
                </a:solidFill>
                <a:effectLst/>
                <a:latin typeface="+mn-lt"/>
                <a:ea typeface="+mn-ea"/>
                <a:cs typeface="+mn-cs"/>
              </a:rPr>
              <a:t>plateaux</a:t>
            </a:r>
            <a:r>
              <a:rPr lang="en-US" sz="1200" kern="1200" dirty="0">
                <a:solidFill>
                  <a:schemeClr val="tx1"/>
                </a:solidFill>
                <a:effectLst/>
                <a:latin typeface="+mn-lt"/>
                <a:ea typeface="+mn-ea"/>
                <a:cs typeface="+mn-cs"/>
              </a:rPr>
              <a:t>, random-restart hill climbing will find a good solution very quickly. On the other hand, many real problems have a landscape that looks more like a widely scattered family of balding porcupines on a flat floor, with miniature porcupines living on the tip of each porcupine needle, </a:t>
            </a:r>
            <a:r>
              <a:rPr lang="en-US" sz="1200" i="1" kern="1200" dirty="0">
                <a:solidFill>
                  <a:schemeClr val="tx1"/>
                </a:solidFill>
                <a:effectLst/>
                <a:latin typeface="+mn-lt"/>
                <a:ea typeface="+mn-ea"/>
                <a:cs typeface="+mn-cs"/>
              </a:rPr>
              <a:t>ad infinitum. </a:t>
            </a:r>
            <a:r>
              <a:rPr lang="en-US" sz="1200" kern="1200" dirty="0">
                <a:solidFill>
                  <a:schemeClr val="tx1"/>
                </a:solidFill>
                <a:effectLst/>
                <a:latin typeface="+mn-lt"/>
                <a:ea typeface="+mn-ea"/>
                <a:cs typeface="+mn-cs"/>
              </a:rPr>
              <a:t>NP-hard problems </a:t>
            </a:r>
            <a:r>
              <a:rPr lang="en-US" sz="1200" kern="1200" dirty="0" err="1">
                <a:solidFill>
                  <a:schemeClr val="tx1"/>
                </a:solidFill>
                <a:effectLst/>
                <a:latin typeface="+mn-lt"/>
                <a:ea typeface="+mn-ea"/>
                <a:cs typeface="+mn-cs"/>
              </a:rPr>
              <a:t>typi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cally</a:t>
            </a:r>
            <a:r>
              <a:rPr lang="en-US" sz="1200" kern="1200" dirty="0">
                <a:solidFill>
                  <a:schemeClr val="tx1"/>
                </a:solidFill>
                <a:effectLst/>
                <a:latin typeface="+mn-lt"/>
                <a:ea typeface="+mn-ea"/>
                <a:cs typeface="+mn-cs"/>
              </a:rPr>
              <a:t> have an exponential number of local maxima to get stuck on. Despite this, a reasonably good local maximum can often be found after a small number of restarts. </a:t>
            </a:r>
            <a:endParaRPr lang="en-US" dirty="0"/>
          </a:p>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8</a:t>
            </a:fld>
            <a:endParaRPr lang="en-US"/>
          </a:p>
        </p:txBody>
      </p:sp>
    </p:spTree>
    <p:extLst>
      <p:ext uri="{BB962C8B-B14F-4D97-AF65-F5344CB8AC3E}">
        <p14:creationId xmlns:p14="http://schemas.microsoft.com/office/powerpoint/2010/main" val="2395900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6"/>
        <p:cNvGrpSpPr/>
        <p:nvPr/>
      </p:nvGrpSpPr>
      <p:grpSpPr>
        <a:xfrm>
          <a:off x="0" y="0"/>
          <a:ext cx="0" cy="0"/>
          <a:chOff x="0" y="0"/>
          <a:chExt cx="0" cy="0"/>
        </a:xfrm>
      </p:grpSpPr>
      <p:sp>
        <p:nvSpPr>
          <p:cNvPr id="1277" name="Google Shape;1277;p3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278" name="Google Shape;1278;p34: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6337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10</a:t>
            </a:fld>
            <a:endParaRPr lang="en-US"/>
          </a:p>
        </p:txBody>
      </p:sp>
    </p:spTree>
    <p:extLst>
      <p:ext uri="{BB962C8B-B14F-4D97-AF65-F5344CB8AC3E}">
        <p14:creationId xmlns:p14="http://schemas.microsoft.com/office/powerpoint/2010/main" val="2494339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1BD9680A-66C7-8242-A1FF-C5A2F4026EEC}" type="slidenum">
              <a:rPr lang="en-US"/>
              <a:pPr/>
              <a:t>12</a:t>
            </a:fld>
            <a:endParaRPr lang="en-US"/>
          </a:p>
        </p:txBody>
      </p:sp>
      <p:sp>
        <p:nvSpPr>
          <p:cNvPr id="34819" name="Rectangle 2"/>
          <p:cNvSpPr>
            <a:spLocks noGrp="1" noRot="1" noChangeAspect="1" noChangeArrowheads="1" noTextEdit="1"/>
          </p:cNvSpPr>
          <p:nvPr>
            <p:ph type="sldImg"/>
          </p:nvPr>
        </p:nvSpPr>
        <p:spPr>
          <a:xfrm>
            <a:off x="1144588" y="685800"/>
            <a:ext cx="4570412" cy="3429000"/>
          </a:xfrm>
          <a:ln/>
        </p:spPr>
      </p:sp>
      <p:sp>
        <p:nvSpPr>
          <p:cNvPr id="34820" name="Rectangle 3"/>
          <p:cNvSpPr>
            <a:spLocks noGrp="1" noChangeArrowheads="1"/>
          </p:cNvSpPr>
          <p:nvPr>
            <p:ph type="body" idx="1"/>
          </p:nvPr>
        </p:nvSpPr>
        <p:spPr>
          <a:xfrm>
            <a:off x="913805" y="4343704"/>
            <a:ext cx="5030391" cy="4113892"/>
          </a:xfrm>
          <a:noFill/>
          <a:ln/>
        </p:spPr>
        <p:txBody>
          <a:bodyPr/>
          <a:lstStyle/>
          <a:p>
            <a:r>
              <a:rPr lang="en-US">
                <a:latin typeface="Times New Roman" charset="0"/>
              </a:rPr>
              <a:t>Summary of the previous steps to the model.</a:t>
            </a:r>
          </a:p>
          <a:p>
            <a:endParaRPr lang="en-US">
              <a:latin typeface="Times New Roman" charset="0"/>
            </a:endParaRPr>
          </a:p>
          <a:p>
            <a:r>
              <a:rPr lang="en-US">
                <a:latin typeface="Times New Roman" charset="0"/>
              </a:rPr>
              <a:t>Populations are continuously produced, going round the outer loop of this diagram, until the desired amount of optimisation has been achieved.</a:t>
            </a:r>
          </a:p>
        </p:txBody>
      </p:sp>
    </p:spTree>
    <p:extLst>
      <p:ext uri="{BB962C8B-B14F-4D97-AF65-F5344CB8AC3E}">
        <p14:creationId xmlns:p14="http://schemas.microsoft.com/office/powerpoint/2010/main" val="2097701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13</a:t>
            </a:fld>
            <a:endParaRPr lang="en-US"/>
          </a:p>
        </p:txBody>
      </p:sp>
    </p:spTree>
    <p:extLst>
      <p:ext uri="{BB962C8B-B14F-4D97-AF65-F5344CB8AC3E}">
        <p14:creationId xmlns:p14="http://schemas.microsoft.com/office/powerpoint/2010/main" val="3663276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60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5ECD5-515E-4817-8A06-1D2ED2C83850}" type="datetime4">
              <a:rPr lang="en-US" smtClean="0"/>
              <a:pPr/>
              <a:t>September 12, 2018</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2CA070-D3B8-8C41-9F7B-846270079D77}" type="datetimeFigureOut">
              <a:rPr lang="en-US" smtClean="0"/>
              <a:t>9/12/18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BC228-650C-5443-AF07-AD394F0FD5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2CA070-D3B8-8C41-9F7B-846270079D77}" type="datetimeFigureOut">
              <a:rPr lang="en-US" smtClean="0"/>
              <a:t>9/12/18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6D8AD-7274-E34F-83E9-BD647F63C74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val="60907757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a:t>Click to edit Master title style</a:t>
            </a:r>
          </a:p>
        </p:txBody>
      </p:sp>
      <p:sp>
        <p:nvSpPr>
          <p:cNvPr id="3" name="Table Placeholder 2"/>
          <p:cNvSpPr>
            <a:spLocks noGrp="1"/>
          </p:cNvSpPr>
          <p:nvPr>
            <p:ph type="tbl" idx="1"/>
          </p:nvPr>
        </p:nvSpPr>
        <p:spPr>
          <a:xfrm>
            <a:off x="457200" y="1295400"/>
            <a:ext cx="8178800" cy="47625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fld id="{942120D2-3948-4F8F-BE5D-E7E7D97880B2}" type="datetime4">
              <a:rPr lang="en-US" smtClean="0"/>
              <a:pPr/>
              <a:t>September 12, 2018</a:t>
            </a:fld>
            <a:endParaRPr lang="en-US" dirty="0" err="1"/>
          </a:p>
        </p:txBody>
      </p:sp>
      <p:sp>
        <p:nvSpPr>
          <p:cNvPr id="5" name="Rectangle 5"/>
          <p:cNvSpPr>
            <a:spLocks noGrp="1" noChangeArrowheads="1"/>
          </p:cNvSpPr>
          <p:nvPr>
            <p:ph type="ftr" sz="quarter" idx="11"/>
          </p:nvPr>
        </p:nvSpPr>
        <p:spPr>
          <a:ln/>
        </p:spPr>
        <p:txBody>
          <a:bodyPr/>
          <a:lstStyle>
            <a:lvl1pPr>
              <a:defRPr/>
            </a:lvl1pPr>
          </a:lstStyle>
          <a:p>
            <a:r>
              <a:rPr lang="en-US"/>
              <a:t>CSCI561 FALL 2014 Discussion  </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560FE452-C703-584A-BEE3-46230073E6B1}" type="slidenum">
              <a:rPr lang="en-US" smtClean="0"/>
              <a:pPr/>
              <a:t>‹#›</a:t>
            </a:fld>
            <a:endParaRPr lang="en-US"/>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val="60907757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60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25FC387-D6ED-8F40-826E-ED0E74977C77}"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33999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2D3A695E-CF49-844C-908C-762332DE5207}"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2545137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7200" b="0" cap="none"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Slide Number Placeholder 7"/>
          <p:cNvSpPr>
            <a:spLocks noGrp="1"/>
          </p:cNvSpPr>
          <p:nvPr>
            <p:ph type="sldNum" sz="quarter" idx="11"/>
          </p:nvPr>
        </p:nvSpPr>
        <p:spPr/>
        <p:txBody>
          <a:bodyPr/>
          <a:lstStyle/>
          <a:p>
            <a:fld id="{F2A70B9C-C57A-3D4C-A52F-B9A7773FFEFE}" type="slidenum">
              <a:rPr lang="en-US" smtClean="0">
                <a:solidFill>
                  <a:srgbClr val="D1282E"/>
                </a:solidFill>
              </a:rPr>
              <a:pPr/>
              <a:t>‹#›</a:t>
            </a:fld>
            <a:endParaRPr lang="en-US">
              <a:solidFill>
                <a:srgbClr val="D1282E"/>
              </a:solidFill>
            </a:endParaRPr>
          </a:p>
        </p:txBody>
      </p:sp>
      <p:sp>
        <p:nvSpPr>
          <p:cNvPr id="9" name="Footer Placeholder 8"/>
          <p:cNvSpPr>
            <a:spLocks noGrp="1"/>
          </p:cNvSpPr>
          <p:nvPr>
            <p:ph type="ftr" sz="quarter" idx="12"/>
          </p:nvPr>
        </p:nvSpPr>
        <p:spPr/>
        <p:txBody>
          <a:bodyPr/>
          <a:lstStyle/>
          <a:p>
            <a:endParaRPr lang="en-US">
              <a:solidFill>
                <a:srgbClr val="000000"/>
              </a:solidFill>
            </a:endParaRPr>
          </a:p>
        </p:txBody>
      </p:sp>
    </p:spTree>
    <p:extLst>
      <p:ext uri="{BB962C8B-B14F-4D97-AF65-F5344CB8AC3E}">
        <p14:creationId xmlns:p14="http://schemas.microsoft.com/office/powerpoint/2010/main" val="13960392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3C6A6ADA-231C-2F4E-9AF9-D7EAFFA7E302}"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5974893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Footer Placeholder 7"/>
          <p:cNvSpPr>
            <a:spLocks noGrp="1"/>
          </p:cNvSpPr>
          <p:nvPr>
            <p:ph type="ftr" sz="quarter" idx="11"/>
          </p:nvPr>
        </p:nvSpPr>
        <p:spPr/>
        <p:txBody>
          <a:bodyPr/>
          <a:lstStyle/>
          <a:p>
            <a:endParaRPr lang="en-US">
              <a:solidFill>
                <a:srgbClr val="000000"/>
              </a:solidFill>
            </a:endParaRPr>
          </a:p>
        </p:txBody>
      </p:sp>
      <p:sp>
        <p:nvSpPr>
          <p:cNvPr id="9" name="Slide Number Placeholder 8"/>
          <p:cNvSpPr>
            <a:spLocks noGrp="1"/>
          </p:cNvSpPr>
          <p:nvPr>
            <p:ph type="sldNum" sz="quarter" idx="12"/>
          </p:nvPr>
        </p:nvSpPr>
        <p:spPr/>
        <p:txBody>
          <a:bodyPr/>
          <a:lstStyle/>
          <a:p>
            <a:fld id="{4E0E8C61-63B8-9343-8A74-941ED303D62D}"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418668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2CA070-D3B8-8C41-9F7B-846270079D77}" type="datetimeFigureOut">
              <a:rPr lang="en-US" smtClean="0"/>
              <a:t>9/12/18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67B37-5408-8848-BA1A-2C039AA52483}"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srgbClr val="000000"/>
              </a:solidFill>
            </a:endParaRPr>
          </a:p>
        </p:txBody>
      </p:sp>
      <p:sp>
        <p:nvSpPr>
          <p:cNvPr id="4" name="Footer Placeholder 3"/>
          <p:cNvSpPr>
            <a:spLocks noGrp="1"/>
          </p:cNvSpPr>
          <p:nvPr>
            <p:ph type="ftr" sz="quarter" idx="11"/>
          </p:nvPr>
        </p:nvSpPr>
        <p:spPr/>
        <p:txBody>
          <a:bodyPr/>
          <a:lstStyle/>
          <a:p>
            <a:endParaRPr lang="en-US">
              <a:solidFill>
                <a:srgbClr val="000000"/>
              </a:solidFill>
            </a:endParaRPr>
          </a:p>
        </p:txBody>
      </p:sp>
      <p:sp>
        <p:nvSpPr>
          <p:cNvPr id="5" name="Slide Number Placeholder 4"/>
          <p:cNvSpPr>
            <a:spLocks noGrp="1"/>
          </p:cNvSpPr>
          <p:nvPr>
            <p:ph type="sldNum" sz="quarter" idx="12"/>
          </p:nvPr>
        </p:nvSpPr>
        <p:spPr/>
        <p:txBody>
          <a:bodyPr/>
          <a:lstStyle/>
          <a:p>
            <a:fld id="{EA868E83-1B78-5545-806D-587471DC150E}"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32396361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00000"/>
              </a:solidFill>
            </a:endParaRPr>
          </a:p>
        </p:txBody>
      </p:sp>
      <p:sp>
        <p:nvSpPr>
          <p:cNvPr id="3" name="Footer Placeholder 2"/>
          <p:cNvSpPr>
            <a:spLocks noGrp="1"/>
          </p:cNvSpPr>
          <p:nvPr>
            <p:ph type="ftr" sz="quarter" idx="11"/>
          </p:nvPr>
        </p:nvSpPr>
        <p:spPr/>
        <p:txBody>
          <a:bodyPr/>
          <a:lstStyle/>
          <a:p>
            <a:endParaRPr lang="en-US">
              <a:solidFill>
                <a:srgbClr val="000000"/>
              </a:solidFill>
            </a:endParaRPr>
          </a:p>
        </p:txBody>
      </p:sp>
      <p:sp>
        <p:nvSpPr>
          <p:cNvPr id="4" name="Slide Number Placeholder 3"/>
          <p:cNvSpPr>
            <a:spLocks noGrp="1"/>
          </p:cNvSpPr>
          <p:nvPr>
            <p:ph type="sldNum" sz="quarter" idx="12"/>
          </p:nvPr>
        </p:nvSpPr>
        <p:spPr/>
        <p:txBody>
          <a:bodyPr/>
          <a:lstStyle/>
          <a:p>
            <a:fld id="{8C2624EC-1F17-4A4F-B36C-388417E6C1F2}"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7419760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D421B90F-881D-8344-A850-3DEAE14EA74D}" type="slidenum">
              <a:rPr lang="en-US" smtClean="0">
                <a:solidFill>
                  <a:srgbClr val="D1282E"/>
                </a:solidFill>
              </a:rPr>
              <a:pPr/>
              <a:t>‹#›</a:t>
            </a:fld>
            <a:endParaRPr lang="en-US">
              <a:solidFill>
                <a:srgbClr val="D1282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79990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B3C1ECC-FBA0-9A4B-A4FA-F0062402B84B}" type="slidenum">
              <a:rPr lang="en-US" smtClean="0">
                <a:solidFill>
                  <a:srgbClr val="000000"/>
                </a:solidFill>
              </a:rPr>
              <a:pPr/>
              <a:t>‹#›</a:t>
            </a:fld>
            <a:endParaRPr lang="en-US">
              <a:solidFill>
                <a:srgbClr val="000000"/>
              </a:solidFill>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2311737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049C0F18-5A12-5C4B-BF6F-8FCDBAC16295}"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25681300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174F3DA3-7DD5-E94E-9F4F-2E9AF0C8182C}"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0594219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solidFill>
                <a:srgbClr val="000000"/>
              </a:solidFill>
            </a:endParaRPr>
          </a:p>
        </p:txBody>
      </p:sp>
    </p:spTree>
    <p:extLst>
      <p:ext uri="{BB962C8B-B14F-4D97-AF65-F5344CB8AC3E}">
        <p14:creationId xmlns:p14="http://schemas.microsoft.com/office/powerpoint/2010/main" val="997494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a:t>Click to edit Master title style</a:t>
            </a:r>
          </a:p>
        </p:txBody>
      </p:sp>
      <p:sp>
        <p:nvSpPr>
          <p:cNvPr id="3" name="Table Placeholder 2"/>
          <p:cNvSpPr>
            <a:spLocks noGrp="1"/>
          </p:cNvSpPr>
          <p:nvPr>
            <p:ph type="tbl" idx="1"/>
          </p:nvPr>
        </p:nvSpPr>
        <p:spPr>
          <a:xfrm>
            <a:off x="457200" y="1295400"/>
            <a:ext cx="8178800" cy="47625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450DF0C5-07C2-9C40-92E3-D1200EA5F8AC}"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535096645"/>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userDrawn="1"/>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solidFill>
                <a:srgbClr val="000000"/>
              </a:solidFill>
            </a:endParaRPr>
          </a:p>
        </p:txBody>
      </p:sp>
    </p:spTree>
    <p:extLst>
      <p:ext uri="{BB962C8B-B14F-4D97-AF65-F5344CB8AC3E}">
        <p14:creationId xmlns:p14="http://schemas.microsoft.com/office/powerpoint/2010/main" val="1059406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7200" b="0" cap="none"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8E80666-FB37-4B36-9149-507F3B0178E3}" type="datetimeFigureOut">
              <a:rPr lang="en-US" smtClean="0"/>
              <a:pPr/>
              <a:t>9/12/18</a:t>
            </a:fld>
            <a:endParaRPr lang="en-US"/>
          </a:p>
        </p:txBody>
      </p:sp>
      <p:sp>
        <p:nvSpPr>
          <p:cNvPr id="8" name="Slide Number Placeholder 7"/>
          <p:cNvSpPr>
            <a:spLocks noGrp="1"/>
          </p:cNvSpPr>
          <p:nvPr>
            <p:ph type="sldNum" sz="quarter" idx="11"/>
          </p:nvPr>
        </p:nvSpPr>
        <p:spPr/>
        <p:txBody>
          <a:bodyPr/>
          <a:lstStyle/>
          <a:p>
            <a:fld id="{D7E63A33-8271-4DD0-9C48-789913D7C115}"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2CA070-D3B8-8C41-9F7B-846270079D77}" type="datetimeFigureOut">
              <a:rPr lang="en-US" smtClean="0"/>
              <a:t>9/12/18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BB6B3-B3F2-794E-9B60-14E896EAF3B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CA070-D3B8-8C41-9F7B-846270079D77}" type="datetimeFigureOut">
              <a:rPr lang="en-US" smtClean="0"/>
              <a:t>9/12/18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38F6DD-179E-DC4B-8B1C-27FA5FCA25A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2CA070-D3B8-8C41-9F7B-846270079D77}" type="datetimeFigureOut">
              <a:rPr lang="en-US" smtClean="0"/>
              <a:t>9/12/18</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CDE31AB-598E-8442-AB54-6D4D86C0F6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CA070-D3B8-8C41-9F7B-846270079D77}" type="datetimeFigureOut">
              <a:rPr lang="en-US" smtClean="0"/>
              <a:t>9/12/18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C86CDD-3BFB-4F4C-AD12-21A48E6304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2CA070-D3B8-8C41-9F7B-846270079D77}" type="datetimeFigureOut">
              <a:rPr lang="en-US" smtClean="0"/>
              <a:t>9/12/18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2CA070-D3B8-8C41-9F7B-846270079D77}" type="datetimeFigureOut">
              <a:rPr lang="en-US" smtClean="0"/>
              <a:t>9/12/18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9E5E15B-D66F-FA45-881E-55A052CF3A21}"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65047"/>
            <a:ext cx="7754368" cy="7226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942120D2-3948-4F8F-BE5D-E7E7D97880B2}" type="datetime4">
              <a:rPr lang="en-US" smtClean="0"/>
              <a:pPr/>
              <a:t>September 12, 2018</a:t>
            </a:fld>
            <a:endParaRPr lang="en-US" dirty="0" err="1"/>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CSCI561 FALL 2014 Discussion  </a:t>
            </a:r>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560FE452-C703-584A-BEE3-46230073E6B1}" type="slidenum">
              <a:rPr lang="en-US" smtClean="0"/>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930" r:id="rId1"/>
    <p:sldLayoutId id="2147484931" r:id="rId2"/>
    <p:sldLayoutId id="2147484932" r:id="rId3"/>
    <p:sldLayoutId id="2147484933" r:id="rId4"/>
    <p:sldLayoutId id="2147484934" r:id="rId5"/>
    <p:sldLayoutId id="2147484935" r:id="rId6"/>
    <p:sldLayoutId id="2147484936" r:id="rId7"/>
    <p:sldLayoutId id="2147484937" r:id="rId8"/>
    <p:sldLayoutId id="2147484938" r:id="rId9"/>
    <p:sldLayoutId id="2147484939" r:id="rId10"/>
    <p:sldLayoutId id="2147484940" r:id="rId11"/>
    <p:sldLayoutId id="2147484941" r:id="rId12"/>
    <p:sldLayoutId id="2147484942" r:id="rId13"/>
    <p:sldLayoutId id="2147484943" r:id="rId14"/>
  </p:sldLayoutIdLst>
  <p:hf hdr="0" dt="0"/>
  <p:txStyles>
    <p:titleStyle>
      <a:lvl1pPr algn="l" defTabSz="914400" rtl="0" eaLnBrk="1" latinLnBrk="0" hangingPunct="1">
        <a:spcBef>
          <a:spcPct val="0"/>
        </a:spcBef>
        <a:buNone/>
        <a:defRPr sz="3600" b="0" i="0" kern="1200" cap="none" spc="-60" baseline="0">
          <a:solidFill>
            <a:schemeClr val="tx2"/>
          </a:solidFill>
          <a:effectLst/>
          <a:latin typeface="Arial Black"/>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4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endParaRPr lang="en-US">
              <a:solidFill>
                <a:srgbClr val="000000"/>
              </a:solidFill>
            </a:endParaRP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solidFill>
                <a:srgbClr val="000000"/>
              </a:solidFill>
            </a:endParaRP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450DF0C5-07C2-9C40-92E3-D1200EA5F8AC}" type="slidenum">
              <a:rPr lang="en-US" smtClean="0">
                <a:solidFill>
                  <a:srgbClr val="D1282E"/>
                </a:solidFill>
              </a:rPr>
              <a:pPr/>
              <a:t>‹#›</a:t>
            </a:fld>
            <a:endParaRPr lang="en-US">
              <a:solidFill>
                <a:srgbClr val="D1282E"/>
              </a:solidFill>
            </a:endParaRP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334921763"/>
      </p:ext>
    </p:extLst>
  </p:cSld>
  <p:clrMap bg1="lt1" tx1="dk1" bg2="lt2" tx2="dk2" accent1="accent1" accent2="accent2" accent3="accent3" accent4="accent4" accent5="accent5" accent6="accent6" hlink="hlink" folHlink="folHlink"/>
  <p:sldLayoutIdLst>
    <p:sldLayoutId id="2147484945" r:id="rId1"/>
    <p:sldLayoutId id="2147484946" r:id="rId2"/>
    <p:sldLayoutId id="2147484947" r:id="rId3"/>
    <p:sldLayoutId id="2147484948" r:id="rId4"/>
    <p:sldLayoutId id="2147484949" r:id="rId5"/>
    <p:sldLayoutId id="2147484950" r:id="rId6"/>
    <p:sldLayoutId id="2147484951" r:id="rId7"/>
    <p:sldLayoutId id="2147484952" r:id="rId8"/>
    <p:sldLayoutId id="2147484953" r:id="rId9"/>
    <p:sldLayoutId id="2147484954" r:id="rId10"/>
    <p:sldLayoutId id="2147484955" r:id="rId11"/>
    <p:sldLayoutId id="2147484956" r:id="rId12"/>
    <p:sldLayoutId id="2147484957" r:id="rId13"/>
    <p:sldLayoutId id="2147484958" r:id="rId14"/>
  </p:sldLayoutIdLst>
  <p:hf hdr="0" ftr="0" dt="0"/>
  <p:txStyles>
    <p:titleStyle>
      <a:lvl1pPr algn="l" defTabSz="914400" rtl="0" eaLnBrk="1" latinLnBrk="0" hangingPunct="1">
        <a:spcBef>
          <a:spcPct val="0"/>
        </a:spcBef>
        <a:buNone/>
        <a:defRPr sz="3600" b="0" i="0" kern="1200" cap="none" spc="-60" baseline="0">
          <a:solidFill>
            <a:schemeClr val="tx2"/>
          </a:solidFill>
          <a:effectLst/>
          <a:latin typeface="Arial Black"/>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4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hyperlink" Target="http://toddwschneider.com/posts/traveling-salesman-with-simulated-annealing-r-and-shin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 Id="rId9" Type="http://schemas.openxmlformats.org/officeDocument/2006/relationships/image" Target="../media/image17.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yosenspace.com/posts/computer-science-game-trees.html" TargetMode="External"/><Relationship Id="rId3" Type="http://schemas.openxmlformats.org/officeDocument/2006/relationships/hyperlink" Target="http://codecapsule.com/2010/04/06/simulated-annealing-traveling-salesman/" TargetMode="External"/><Relationship Id="rId7" Type="http://schemas.openxmlformats.org/officeDocument/2006/relationships/hyperlink" Target="http://rednuht.org/genetic_cars_2/" TargetMode="External"/><Relationship Id="rId2" Type="http://schemas.openxmlformats.org/officeDocument/2006/relationships/hyperlink" Target="http://toddwschneider.com/posts/traveling-salesman-with-simulated-annealing-r-and-shiny/" TargetMode="External"/><Relationship Id="rId1" Type="http://schemas.openxmlformats.org/officeDocument/2006/relationships/slideLayout" Target="../slideLayouts/slideLayout2.xml"/><Relationship Id="rId6" Type="http://schemas.openxmlformats.org/officeDocument/2006/relationships/hyperlink" Target="http://rednuht.org/genetic_walkers/" TargetMode="External"/><Relationship Id="rId5" Type="http://schemas.openxmlformats.org/officeDocument/2006/relationships/hyperlink" Target="http://math.hws.edu/eck/jsdemo/jsGeneticAlgorithm.html" TargetMode="External"/><Relationship Id="rId4" Type="http://schemas.openxmlformats.org/officeDocument/2006/relationships/hyperlink" Target="http://www.biostat.jhsph.edu/~iruczins/teaching/misc/annealing/animation.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hyperlink" Target="http://www.youtube.com/watch?v=iaq_Fpr4KZc"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7900" y="1141354"/>
            <a:ext cx="6815425" cy="1204306"/>
          </a:xfrm>
        </p:spPr>
        <p:txBody>
          <a:bodyPr/>
          <a:lstStyle/>
          <a:p>
            <a:pPr algn="ctr"/>
            <a:r>
              <a:rPr lang="en-US" sz="4000" dirty="0"/>
              <a:t>CSCI561 Fall 2018</a:t>
            </a:r>
            <a:br>
              <a:rPr lang="en-US" sz="4000" dirty="0"/>
            </a:br>
            <a:r>
              <a:rPr lang="en-US" sz="4000" dirty="0"/>
              <a:t>Week 4 Discussion</a:t>
            </a:r>
          </a:p>
        </p:txBody>
      </p:sp>
      <p:sp>
        <p:nvSpPr>
          <p:cNvPr id="4" name="Subtitle 2">
            <a:extLst>
              <a:ext uri="{FF2B5EF4-FFF2-40B4-BE49-F238E27FC236}">
                <a16:creationId xmlns:a16="http://schemas.microsoft.com/office/drawing/2014/main" id="{7D226B17-956A-9348-B664-6DF4B47D64AF}"/>
              </a:ext>
            </a:extLst>
          </p:cNvPr>
          <p:cNvSpPr txBox="1">
            <a:spLocks/>
          </p:cNvSpPr>
          <p:nvPr/>
        </p:nvSpPr>
        <p:spPr>
          <a:xfrm>
            <a:off x="461312" y="2891245"/>
            <a:ext cx="7848600" cy="2225517"/>
          </a:xfrm>
          <a:prstGeom prst="rect">
            <a:avLst/>
          </a:prstGeom>
          <a:solidFill>
            <a:schemeClr val="bg1"/>
          </a:solidFill>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ctr" defTabSz="914400" rtl="0" eaLnBrk="1" latinLnBrk="0" hangingPunct="1">
              <a:spcBef>
                <a:spcPct val="20000"/>
              </a:spcBef>
              <a:buClr>
                <a:schemeClr val="tx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9pPr>
          </a:lstStyle>
          <a:p>
            <a:pPr algn="ctr" fontAlgn="auto"/>
            <a:r>
              <a:rPr lang="en-US" sz="2400" dirty="0">
                <a:solidFill>
                  <a:schemeClr val="accent2"/>
                </a:solidFill>
              </a:rPr>
              <a:t>Prof Sheila </a:t>
            </a:r>
            <a:r>
              <a:rPr lang="en-US" sz="2400" dirty="0" err="1">
                <a:solidFill>
                  <a:schemeClr val="accent2"/>
                </a:solidFill>
              </a:rPr>
              <a:t>Tejada</a:t>
            </a:r>
            <a:endParaRPr lang="en-US" sz="2400" dirty="0">
              <a:solidFill>
                <a:schemeClr val="accent2"/>
              </a:solidFill>
            </a:endParaRPr>
          </a:p>
          <a:p>
            <a:pPr algn="ctr" fontAlgn="auto"/>
            <a:r>
              <a:rPr lang="en-US" sz="2400" dirty="0">
                <a:solidFill>
                  <a:schemeClr val="accent2"/>
                </a:solidFill>
              </a:rPr>
              <a:t>Prof Wei-min </a:t>
            </a:r>
            <a:r>
              <a:rPr lang="en-US" sz="2400" dirty="0" err="1">
                <a:solidFill>
                  <a:schemeClr val="accent2"/>
                </a:solidFill>
              </a:rPr>
              <a:t>shen</a:t>
            </a:r>
            <a:r>
              <a:rPr lang="en-US" sz="2400" dirty="0">
                <a:solidFill>
                  <a:schemeClr val="accent2"/>
                </a:solidFill>
              </a:rPr>
              <a:t> </a:t>
            </a:r>
            <a:endParaRPr lang="en-US" sz="2400" dirty="0">
              <a:ln>
                <a:solidFill>
                  <a:srgbClr val="FFFFFF"/>
                </a:solidFill>
              </a:ln>
              <a:solidFill>
                <a:schemeClr val="accent2"/>
              </a:solidFill>
            </a:endParaRPr>
          </a:p>
          <a:p>
            <a:pPr algn="ctr" fontAlgn="auto"/>
            <a:r>
              <a:rPr lang="en-US" sz="2400" dirty="0">
                <a:solidFill>
                  <a:schemeClr val="accent2"/>
                </a:solidFill>
              </a:rPr>
              <a:t>Prof Ning wang </a:t>
            </a:r>
            <a:endParaRPr lang="en-US" sz="2400" dirty="0">
              <a:ln>
                <a:solidFill>
                  <a:srgbClr val="FFFFFF"/>
                </a:solidFill>
              </a:ln>
              <a:solidFill>
                <a:schemeClr val="accent2"/>
              </a:solidFill>
            </a:endParaRPr>
          </a:p>
          <a:p>
            <a:pPr algn="ctr" fontAlgn="auto"/>
            <a:r>
              <a:rPr lang="en-US" sz="2400" b="0" i="0" u="none" strike="noStrike" cap="none" dirty="0">
                <a:solidFill>
                  <a:schemeClr val="dk2"/>
                </a:solidFill>
                <a:latin typeface="Arial Black"/>
                <a:ea typeface="Arial Black"/>
                <a:cs typeface="Arial Black"/>
                <a:sym typeface="Arial Black"/>
              </a:rPr>
              <a:t> </a:t>
            </a:r>
            <a:r>
              <a:rPr lang="en-US" sz="2800" cap="none" dirty="0">
                <a:solidFill>
                  <a:schemeClr val="dk2"/>
                </a:solidFill>
                <a:latin typeface="Arial Black"/>
                <a:ea typeface="Arial Black"/>
                <a:cs typeface="Arial Black"/>
                <a:sym typeface="Arial Black"/>
              </a:rPr>
              <a:t>cs561-l@mymaillists.usc.edu</a:t>
            </a:r>
            <a:endParaRPr lang="en-US" sz="2400" dirty="0">
              <a:ln>
                <a:solidFill>
                  <a:srgbClr val="FFFFFF"/>
                </a:solidFill>
              </a:ln>
              <a:solidFill>
                <a:srgbClr val="FFFFFF"/>
              </a:solidFill>
            </a:endParaRPr>
          </a:p>
          <a:p>
            <a:pPr fontAlgn="auto"/>
            <a:endParaRPr lang="en-US" sz="2400" dirty="0">
              <a:ln>
                <a:solidFill>
                  <a:srgbClr val="FFFFFF"/>
                </a:solidFill>
              </a:ln>
              <a:solidFill>
                <a:srgbClr val="FFFFFF"/>
              </a:solidFill>
            </a:endParaRPr>
          </a:p>
          <a:p>
            <a:pPr fontAlgn="auto"/>
            <a:endParaRPr lang="en-US" dirty="0"/>
          </a:p>
        </p:txBody>
      </p:sp>
    </p:spTree>
    <p:extLst>
      <p:ext uri="{BB962C8B-B14F-4D97-AF65-F5344CB8AC3E}">
        <p14:creationId xmlns:p14="http://schemas.microsoft.com/office/powerpoint/2010/main" val="257836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Simulated annealing</a:t>
            </a:r>
          </a:p>
        </p:txBody>
      </p:sp>
      <p:sp>
        <p:nvSpPr>
          <p:cNvPr id="3" name="Content Placeholder 2"/>
          <p:cNvSpPr>
            <a:spLocks noGrp="1"/>
          </p:cNvSpPr>
          <p:nvPr>
            <p:ph idx="1"/>
          </p:nvPr>
        </p:nvSpPr>
        <p:spPr>
          <a:xfrm>
            <a:off x="211667" y="960928"/>
            <a:ext cx="8412891" cy="4546639"/>
          </a:xfrm>
        </p:spPr>
        <p:txBody>
          <a:bodyPr>
            <a:normAutofit lnSpcReduction="10000"/>
          </a:bodyPr>
          <a:lstStyle/>
          <a:p>
            <a:pPr marL="0" lvl="0" indent="0"/>
            <a:r>
              <a:rPr lang="en-US" sz="3200" dirty="0"/>
              <a:t>The AIMA book says that simulated annealing is </a:t>
            </a:r>
            <a:r>
              <a:rPr lang="en-US" sz="3200" u="sng" dirty="0"/>
              <a:t>complete</a:t>
            </a:r>
            <a:r>
              <a:rPr lang="en-US" sz="3200" dirty="0"/>
              <a:t> (page 125).  </a:t>
            </a:r>
          </a:p>
          <a:p>
            <a:pPr marL="0" lvl="0" indent="0"/>
            <a:endParaRPr lang="en-US" sz="3200" dirty="0"/>
          </a:p>
          <a:p>
            <a:pPr marL="457200" lvl="0" indent="-457200">
              <a:buFont typeface="Arial"/>
              <a:buChar char="•"/>
            </a:pPr>
            <a:r>
              <a:rPr lang="en-US" sz="3200" dirty="0"/>
              <a:t>In real-world applications will that be true?  </a:t>
            </a:r>
          </a:p>
          <a:p>
            <a:pPr marL="457200" lvl="0" indent="-457200">
              <a:buFont typeface="Arial"/>
              <a:buChar char="•"/>
            </a:pPr>
            <a:endParaRPr lang="en-US" sz="3200" dirty="0"/>
          </a:p>
          <a:p>
            <a:pPr marL="457200" lvl="0" indent="-457200">
              <a:buFont typeface="Arial"/>
              <a:buChar char="•"/>
            </a:pPr>
            <a:r>
              <a:rPr lang="en-US" sz="3200" dirty="0"/>
              <a:t>Why or why not?</a:t>
            </a:r>
            <a:br>
              <a:rPr lang="en-US" sz="3200" dirty="0"/>
            </a:br>
            <a:endParaRPr lang="en-US" sz="3200"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10</a:t>
            </a:fld>
            <a:endParaRPr lang="en-US"/>
          </a:p>
        </p:txBody>
      </p:sp>
      <p:sp>
        <p:nvSpPr>
          <p:cNvPr id="6" name="Rectangle 5"/>
          <p:cNvSpPr/>
          <p:nvPr/>
        </p:nvSpPr>
        <p:spPr>
          <a:xfrm>
            <a:off x="4056270" y="3406475"/>
            <a:ext cx="4993859" cy="2252132"/>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FFFFF"/>
                </a:solidFill>
              </a:ln>
            </a:endParaRPr>
          </a:p>
        </p:txBody>
      </p:sp>
      <p:pic>
        <p:nvPicPr>
          <p:cNvPr id="7" name="Picture 6"/>
          <p:cNvPicPr>
            <a:picLocks noChangeAspect="1"/>
          </p:cNvPicPr>
          <p:nvPr/>
        </p:nvPicPr>
        <p:blipFill>
          <a:blip r:embed="rId3">
            <a:alphaModFix/>
          </a:blip>
          <a:stretch>
            <a:fillRect/>
          </a:stretch>
        </p:blipFill>
        <p:spPr>
          <a:xfrm>
            <a:off x="4056270" y="3395853"/>
            <a:ext cx="4993859" cy="2252132"/>
          </a:xfrm>
          <a:prstGeom prst="rect">
            <a:avLst/>
          </a:prstGeom>
          <a:solidFill>
            <a:srgbClr val="FFFFFF"/>
          </a:solidFill>
          <a:ln>
            <a:noFill/>
          </a:ln>
        </p:spPr>
      </p:pic>
      <p:sp>
        <p:nvSpPr>
          <p:cNvPr id="8" name="Oval 7"/>
          <p:cNvSpPr/>
          <p:nvPr/>
        </p:nvSpPr>
        <p:spPr>
          <a:xfrm>
            <a:off x="6519333" y="4909139"/>
            <a:ext cx="101600" cy="837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3725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A7D4010-1A46-D047-8BC5-06DB4E4A35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102B36-7B27-104F-BEEC-8DA26D8A2EE6}"/>
              </a:ext>
            </a:extLst>
          </p:cNvPr>
          <p:cNvSpPr>
            <a:spLocks noGrp="1"/>
          </p:cNvSpPr>
          <p:nvPr>
            <p:ph type="sldNum" sz="quarter" idx="12"/>
          </p:nvPr>
        </p:nvSpPr>
        <p:spPr/>
        <p:txBody>
          <a:bodyPr/>
          <a:lstStyle/>
          <a:p>
            <a:fld id="{68367B37-5408-8848-BA1A-2C039AA52483}" type="slidenum">
              <a:rPr lang="en-US" smtClean="0"/>
              <a:pPr/>
              <a:t>11</a:t>
            </a:fld>
            <a:endParaRPr lang="en-US"/>
          </a:p>
        </p:txBody>
      </p:sp>
      <p:pic>
        <p:nvPicPr>
          <p:cNvPr id="6" name="Picture 5">
            <a:hlinkClick r:id="rId2"/>
            <a:extLst>
              <a:ext uri="{FF2B5EF4-FFF2-40B4-BE49-F238E27FC236}">
                <a16:creationId xmlns:a16="http://schemas.microsoft.com/office/drawing/2014/main" id="{F2D38013-9C7C-2D4E-BB47-351C52D7642F}"/>
              </a:ext>
            </a:extLst>
          </p:cNvPr>
          <p:cNvPicPr>
            <a:picLocks noChangeAspect="1"/>
          </p:cNvPicPr>
          <p:nvPr/>
        </p:nvPicPr>
        <p:blipFill>
          <a:blip r:embed="rId3"/>
          <a:stretch>
            <a:fillRect/>
          </a:stretch>
        </p:blipFill>
        <p:spPr>
          <a:xfrm>
            <a:off x="1092672" y="139784"/>
            <a:ext cx="6483423" cy="6483423"/>
          </a:xfrm>
          <a:prstGeom prst="rect">
            <a:avLst/>
          </a:prstGeom>
        </p:spPr>
      </p:pic>
      <p:sp>
        <p:nvSpPr>
          <p:cNvPr id="8" name="Rectangle 7">
            <a:extLst>
              <a:ext uri="{FF2B5EF4-FFF2-40B4-BE49-F238E27FC236}">
                <a16:creationId xmlns:a16="http://schemas.microsoft.com/office/drawing/2014/main" id="{32D2798A-AD02-8348-869C-362E15937B63}"/>
              </a:ext>
            </a:extLst>
          </p:cNvPr>
          <p:cNvSpPr/>
          <p:nvPr/>
        </p:nvSpPr>
        <p:spPr>
          <a:xfrm>
            <a:off x="365125" y="6480137"/>
            <a:ext cx="8702675" cy="338554"/>
          </a:xfrm>
          <a:prstGeom prst="rect">
            <a:avLst/>
          </a:prstGeom>
        </p:spPr>
        <p:txBody>
          <a:bodyPr wrap="square">
            <a:spAutoFit/>
          </a:bodyPr>
          <a:lstStyle/>
          <a:p>
            <a:r>
              <a:rPr lang="en-US" sz="1600" dirty="0"/>
              <a:t>http://</a:t>
            </a:r>
            <a:r>
              <a:rPr lang="en-US" sz="1600" dirty="0" err="1"/>
              <a:t>toddwschneider.com</a:t>
            </a:r>
            <a:r>
              <a:rPr lang="en-US" sz="1600" dirty="0"/>
              <a:t>/posts/traveling-salesman-with-simulated-annealing-r-and-shiny/</a:t>
            </a:r>
          </a:p>
        </p:txBody>
      </p:sp>
    </p:spTree>
    <p:extLst>
      <p:ext uri="{BB962C8B-B14F-4D97-AF65-F5344CB8AC3E}">
        <p14:creationId xmlns:p14="http://schemas.microsoft.com/office/powerpoint/2010/main" val="3482734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xfrm>
            <a:off x="685800" y="0"/>
            <a:ext cx="7772400" cy="1143000"/>
          </a:xfrm>
        </p:spPr>
        <p:txBody>
          <a:bodyPr/>
          <a:lstStyle/>
          <a:p>
            <a:r>
              <a:rPr lang="en-US" dirty="0"/>
              <a:t>The Genetic Algorithm Cycle</a:t>
            </a:r>
          </a:p>
        </p:txBody>
      </p:sp>
      <p:sp>
        <p:nvSpPr>
          <p:cNvPr id="33795" name="Slide Number Placeholder 4"/>
          <p:cNvSpPr>
            <a:spLocks noGrp="1"/>
          </p:cNvSpPr>
          <p:nvPr>
            <p:ph type="sldNum" sz="quarter" idx="12"/>
          </p:nvPr>
        </p:nvSpPr>
        <p:spPr>
          <a:noFill/>
        </p:spPr>
        <p:txBody>
          <a:bodyPr/>
          <a:lstStyle/>
          <a:p>
            <a:fld id="{D5FFEEE3-1818-554C-9458-9321A5B372F9}" type="slidenum">
              <a:rPr lang="en-US"/>
              <a:pPr/>
              <a:t>12</a:t>
            </a:fld>
            <a:endParaRPr lang="en-US"/>
          </a:p>
        </p:txBody>
      </p:sp>
      <p:grpSp>
        <p:nvGrpSpPr>
          <p:cNvPr id="33797" name="Group 15"/>
          <p:cNvGrpSpPr>
            <a:grpSpLocks/>
          </p:cNvGrpSpPr>
          <p:nvPr/>
        </p:nvGrpSpPr>
        <p:grpSpPr bwMode="auto">
          <a:xfrm>
            <a:off x="1600199" y="1014412"/>
            <a:ext cx="6409267" cy="4550569"/>
            <a:chOff x="912" y="912"/>
            <a:chExt cx="4272" cy="3297"/>
          </a:xfrm>
        </p:grpSpPr>
        <p:pic>
          <p:nvPicPr>
            <p:cNvPr id="33803" name="Picture 3" descr="population"/>
            <p:cNvPicPr>
              <a:picLocks noChangeAspect="1" noChangeArrowheads="1"/>
            </p:cNvPicPr>
            <p:nvPr/>
          </p:nvPicPr>
          <p:blipFill>
            <a:blip r:embed="rId3"/>
            <a:srcRect/>
            <a:stretch>
              <a:fillRect/>
            </a:stretch>
          </p:blipFill>
          <p:spPr bwMode="auto">
            <a:xfrm>
              <a:off x="1440" y="912"/>
              <a:ext cx="1104" cy="1011"/>
            </a:xfrm>
            <a:prstGeom prst="rect">
              <a:avLst/>
            </a:prstGeom>
            <a:noFill/>
            <a:ln w="9525">
              <a:noFill/>
              <a:miter lim="800000"/>
              <a:headEnd/>
              <a:tailEnd/>
            </a:ln>
          </p:spPr>
        </p:pic>
        <p:pic>
          <p:nvPicPr>
            <p:cNvPr id="33804" name="Picture 4" descr="ranking"/>
            <p:cNvPicPr>
              <a:picLocks noChangeAspect="1" noChangeArrowheads="1"/>
            </p:cNvPicPr>
            <p:nvPr/>
          </p:nvPicPr>
          <p:blipFill>
            <a:blip r:embed="rId4"/>
            <a:srcRect/>
            <a:stretch>
              <a:fillRect/>
            </a:stretch>
          </p:blipFill>
          <p:spPr bwMode="auto">
            <a:xfrm>
              <a:off x="3360" y="912"/>
              <a:ext cx="1152" cy="1047"/>
            </a:xfrm>
            <a:prstGeom prst="rect">
              <a:avLst/>
            </a:prstGeom>
            <a:noFill/>
            <a:ln w="9525">
              <a:noFill/>
              <a:miter lim="800000"/>
              <a:headEnd/>
              <a:tailEnd/>
            </a:ln>
          </p:spPr>
        </p:pic>
        <p:pic>
          <p:nvPicPr>
            <p:cNvPr id="33805" name="Picture 5" descr="mateselection"/>
            <p:cNvPicPr>
              <a:picLocks noChangeAspect="1" noChangeArrowheads="1"/>
            </p:cNvPicPr>
            <p:nvPr/>
          </p:nvPicPr>
          <p:blipFill>
            <a:blip r:embed="rId5"/>
            <a:srcRect/>
            <a:stretch>
              <a:fillRect/>
            </a:stretch>
          </p:blipFill>
          <p:spPr bwMode="auto">
            <a:xfrm>
              <a:off x="4032" y="2304"/>
              <a:ext cx="1152" cy="1027"/>
            </a:xfrm>
            <a:prstGeom prst="rect">
              <a:avLst/>
            </a:prstGeom>
            <a:noFill/>
            <a:ln w="9525">
              <a:noFill/>
              <a:miter lim="800000"/>
              <a:headEnd/>
              <a:tailEnd/>
            </a:ln>
          </p:spPr>
        </p:pic>
        <p:pic>
          <p:nvPicPr>
            <p:cNvPr id="33806" name="Picture 6" descr="crossover"/>
            <p:cNvPicPr>
              <a:picLocks noChangeAspect="1" noChangeArrowheads="1"/>
            </p:cNvPicPr>
            <p:nvPr/>
          </p:nvPicPr>
          <p:blipFill>
            <a:blip r:embed="rId6"/>
            <a:srcRect/>
            <a:stretch>
              <a:fillRect/>
            </a:stretch>
          </p:blipFill>
          <p:spPr bwMode="auto">
            <a:xfrm>
              <a:off x="2496" y="3168"/>
              <a:ext cx="1173" cy="1041"/>
            </a:xfrm>
            <a:prstGeom prst="rect">
              <a:avLst/>
            </a:prstGeom>
            <a:noFill/>
            <a:ln w="9525">
              <a:noFill/>
              <a:miter lim="800000"/>
              <a:headEnd/>
              <a:tailEnd/>
            </a:ln>
          </p:spPr>
        </p:pic>
        <p:pic>
          <p:nvPicPr>
            <p:cNvPr id="33807" name="Picture 7" descr="mutation"/>
            <p:cNvPicPr>
              <a:picLocks noChangeAspect="1" noChangeArrowheads="1"/>
            </p:cNvPicPr>
            <p:nvPr/>
          </p:nvPicPr>
          <p:blipFill>
            <a:blip r:embed="rId7"/>
            <a:srcRect/>
            <a:stretch>
              <a:fillRect/>
            </a:stretch>
          </p:blipFill>
          <p:spPr bwMode="auto">
            <a:xfrm>
              <a:off x="912" y="2256"/>
              <a:ext cx="1152" cy="1030"/>
            </a:xfrm>
            <a:prstGeom prst="rect">
              <a:avLst/>
            </a:prstGeom>
            <a:noFill/>
            <a:ln w="9525">
              <a:noFill/>
              <a:miter lim="800000"/>
              <a:headEnd/>
              <a:tailEnd/>
            </a:ln>
          </p:spPr>
        </p:pic>
        <p:pic>
          <p:nvPicPr>
            <p:cNvPr id="33808" name="Picture 8" descr="best"/>
            <p:cNvPicPr>
              <a:picLocks noChangeAspect="1" noChangeArrowheads="1"/>
            </p:cNvPicPr>
            <p:nvPr/>
          </p:nvPicPr>
          <p:blipFill>
            <a:blip r:embed="rId8"/>
            <a:srcRect/>
            <a:stretch>
              <a:fillRect/>
            </a:stretch>
          </p:blipFill>
          <p:spPr bwMode="auto">
            <a:xfrm>
              <a:off x="2496" y="1920"/>
              <a:ext cx="1143" cy="1002"/>
            </a:xfrm>
            <a:prstGeom prst="rect">
              <a:avLst/>
            </a:prstGeom>
            <a:noFill/>
            <a:ln w="9525">
              <a:noFill/>
              <a:miter lim="800000"/>
              <a:headEnd/>
              <a:tailEnd/>
            </a:ln>
          </p:spPr>
        </p:pic>
        <p:sp>
          <p:nvSpPr>
            <p:cNvPr id="357385" name="Line 9"/>
            <p:cNvSpPr>
              <a:spLocks noChangeShapeType="1"/>
            </p:cNvSpPr>
            <p:nvPr/>
          </p:nvSpPr>
          <p:spPr bwMode="auto">
            <a:xfrm flipV="1">
              <a:off x="1440" y="1872"/>
              <a:ext cx="144" cy="288"/>
            </a:xfrm>
            <a:prstGeom prst="line">
              <a:avLst/>
            </a:prstGeom>
            <a:noFill/>
            <a:ln w="38100">
              <a:solidFill>
                <a:schemeClr val="accent1"/>
              </a:solidFill>
              <a:round/>
              <a:headEnd/>
              <a:tailEnd type="triangle" w="med" len="med"/>
            </a:ln>
            <a:effectLst>
              <a:outerShdw blurRad="63500" dist="23000" dir="5400000" rotWithShape="0">
                <a:srgbClr val="000000">
                  <a:alpha val="34999"/>
                </a:srgbClr>
              </a:outerShdw>
            </a:effectLst>
          </p:spPr>
          <p:txBody>
            <a:bodyPr wrap="none" anchor="ctr">
              <a:prstTxWarp prst="textNoShape">
                <a:avLst/>
              </a:prstTxWarp>
            </a:bodyPr>
            <a:lstStyle/>
            <a:p>
              <a:pPr>
                <a:defRPr/>
              </a:pPr>
              <a:endParaRPr lang="en-US"/>
            </a:p>
          </p:txBody>
        </p:sp>
        <p:sp>
          <p:nvSpPr>
            <p:cNvPr id="357386" name="Line 10"/>
            <p:cNvSpPr>
              <a:spLocks noChangeShapeType="1"/>
            </p:cNvSpPr>
            <p:nvPr/>
          </p:nvSpPr>
          <p:spPr bwMode="auto">
            <a:xfrm>
              <a:off x="2496" y="1296"/>
              <a:ext cx="768" cy="48"/>
            </a:xfrm>
            <a:prstGeom prst="line">
              <a:avLst/>
            </a:prstGeom>
            <a:noFill/>
            <a:ln w="38100">
              <a:solidFill>
                <a:schemeClr val="accent1"/>
              </a:solidFill>
              <a:round/>
              <a:headEnd/>
              <a:tailEnd type="triangle" w="med" len="med"/>
            </a:ln>
            <a:effectLst>
              <a:outerShdw blurRad="63500" dist="23000" dir="5400000" rotWithShape="0">
                <a:srgbClr val="000000">
                  <a:alpha val="34999"/>
                </a:srgbClr>
              </a:outerShdw>
            </a:effectLst>
          </p:spPr>
          <p:txBody>
            <a:bodyPr wrap="none" anchor="ctr">
              <a:prstTxWarp prst="textNoShape">
                <a:avLst/>
              </a:prstTxWarp>
            </a:bodyPr>
            <a:lstStyle/>
            <a:p>
              <a:pPr>
                <a:defRPr/>
              </a:pPr>
              <a:endParaRPr lang="en-US"/>
            </a:p>
          </p:txBody>
        </p:sp>
        <p:sp>
          <p:nvSpPr>
            <p:cNvPr id="357387" name="Line 11"/>
            <p:cNvSpPr>
              <a:spLocks noChangeShapeType="1"/>
            </p:cNvSpPr>
            <p:nvPr/>
          </p:nvSpPr>
          <p:spPr bwMode="auto">
            <a:xfrm>
              <a:off x="4176" y="1968"/>
              <a:ext cx="144" cy="336"/>
            </a:xfrm>
            <a:prstGeom prst="line">
              <a:avLst/>
            </a:prstGeom>
            <a:noFill/>
            <a:ln w="38100">
              <a:solidFill>
                <a:schemeClr val="accent1"/>
              </a:solidFill>
              <a:round/>
              <a:headEnd/>
              <a:tailEnd type="triangle" w="med" len="med"/>
            </a:ln>
            <a:effectLst>
              <a:outerShdw blurRad="63500" dist="23000" dir="5400000" rotWithShape="0">
                <a:srgbClr val="000000">
                  <a:alpha val="34999"/>
                </a:srgbClr>
              </a:outerShdw>
            </a:effectLst>
          </p:spPr>
          <p:txBody>
            <a:bodyPr wrap="none" anchor="ctr">
              <a:prstTxWarp prst="textNoShape">
                <a:avLst/>
              </a:prstTxWarp>
            </a:bodyPr>
            <a:lstStyle/>
            <a:p>
              <a:pPr>
                <a:defRPr/>
              </a:pPr>
              <a:endParaRPr lang="en-US"/>
            </a:p>
          </p:txBody>
        </p:sp>
        <p:sp>
          <p:nvSpPr>
            <p:cNvPr id="357388" name="Line 12"/>
            <p:cNvSpPr>
              <a:spLocks noChangeShapeType="1"/>
            </p:cNvSpPr>
            <p:nvPr/>
          </p:nvSpPr>
          <p:spPr bwMode="auto">
            <a:xfrm flipH="1">
              <a:off x="3600" y="3312"/>
              <a:ext cx="624" cy="240"/>
            </a:xfrm>
            <a:prstGeom prst="line">
              <a:avLst/>
            </a:prstGeom>
            <a:noFill/>
            <a:ln w="38100">
              <a:solidFill>
                <a:schemeClr val="accent1"/>
              </a:solidFill>
              <a:round/>
              <a:headEnd/>
              <a:tailEnd type="triangle" w="med" len="med"/>
            </a:ln>
            <a:effectLst>
              <a:outerShdw blurRad="63500" dist="23000" dir="5400000" rotWithShape="0">
                <a:srgbClr val="000000">
                  <a:alpha val="34999"/>
                </a:srgbClr>
              </a:outerShdw>
            </a:effectLst>
          </p:spPr>
          <p:txBody>
            <a:bodyPr wrap="none" anchor="ctr">
              <a:prstTxWarp prst="textNoShape">
                <a:avLst/>
              </a:prstTxWarp>
            </a:bodyPr>
            <a:lstStyle/>
            <a:p>
              <a:pPr>
                <a:defRPr/>
              </a:pPr>
              <a:endParaRPr lang="en-US"/>
            </a:p>
          </p:txBody>
        </p:sp>
        <p:sp>
          <p:nvSpPr>
            <p:cNvPr id="357389" name="Line 13"/>
            <p:cNvSpPr>
              <a:spLocks noChangeShapeType="1"/>
            </p:cNvSpPr>
            <p:nvPr/>
          </p:nvSpPr>
          <p:spPr bwMode="auto">
            <a:xfrm flipH="1" flipV="1">
              <a:off x="1920" y="3264"/>
              <a:ext cx="528" cy="240"/>
            </a:xfrm>
            <a:prstGeom prst="line">
              <a:avLst/>
            </a:prstGeom>
            <a:noFill/>
            <a:ln w="38100">
              <a:solidFill>
                <a:schemeClr val="accent1"/>
              </a:solidFill>
              <a:round/>
              <a:headEnd/>
              <a:tailEnd type="triangle" w="med" len="med"/>
            </a:ln>
            <a:effectLst>
              <a:outerShdw blurRad="63500" dist="23000" dir="5400000" rotWithShape="0">
                <a:srgbClr val="000000">
                  <a:alpha val="34999"/>
                </a:srgbClr>
              </a:outerShdw>
            </a:effectLst>
          </p:spPr>
          <p:txBody>
            <a:bodyPr wrap="none" anchor="ctr">
              <a:prstTxWarp prst="textNoShape">
                <a:avLst/>
              </a:prstTxWarp>
            </a:bodyPr>
            <a:lstStyle/>
            <a:p>
              <a:pPr>
                <a:defRPr/>
              </a:pPr>
              <a:endParaRPr lang="en-US"/>
            </a:p>
          </p:txBody>
        </p:sp>
        <p:sp>
          <p:nvSpPr>
            <p:cNvPr id="357390" name="Line 14"/>
            <p:cNvSpPr>
              <a:spLocks noChangeShapeType="1"/>
            </p:cNvSpPr>
            <p:nvPr/>
          </p:nvSpPr>
          <p:spPr bwMode="auto">
            <a:xfrm>
              <a:off x="2016" y="2016"/>
              <a:ext cx="432" cy="192"/>
            </a:xfrm>
            <a:prstGeom prst="line">
              <a:avLst/>
            </a:prstGeom>
            <a:noFill/>
            <a:ln w="38100">
              <a:solidFill>
                <a:schemeClr val="accent1"/>
              </a:solidFill>
              <a:round/>
              <a:headEnd/>
              <a:tailEnd type="triangle" w="med" len="med"/>
            </a:ln>
            <a:effectLst>
              <a:outerShdw blurRad="63500" dist="23000" dir="5400000" rotWithShape="0">
                <a:srgbClr val="000000">
                  <a:alpha val="34999"/>
                </a:srgbClr>
              </a:outerShdw>
            </a:effectLst>
          </p:spPr>
          <p:txBody>
            <a:bodyPr wrap="none" anchor="ctr">
              <a:prstTxWarp prst="textNoShape">
                <a:avLst/>
              </a:prstTxWarp>
            </a:bodyPr>
            <a:lstStyle/>
            <a:p>
              <a:pPr>
                <a:defRPr/>
              </a:pPr>
              <a:endParaRPr lang="en-US"/>
            </a:p>
          </p:txBody>
        </p:sp>
      </p:grpSp>
      <p:sp>
        <p:nvSpPr>
          <p:cNvPr id="33798" name="TextBox 18"/>
          <p:cNvSpPr txBox="1">
            <a:spLocks noChangeArrowheads="1"/>
          </p:cNvSpPr>
          <p:nvPr/>
        </p:nvSpPr>
        <p:spPr bwMode="auto">
          <a:xfrm>
            <a:off x="6858000" y="1295400"/>
            <a:ext cx="1057275" cy="461963"/>
          </a:xfrm>
          <a:prstGeom prst="rect">
            <a:avLst/>
          </a:prstGeom>
          <a:noFill/>
          <a:ln w="9525">
            <a:noFill/>
            <a:miter lim="800000"/>
            <a:headEnd/>
            <a:tailEnd/>
          </a:ln>
        </p:spPr>
        <p:txBody>
          <a:bodyPr wrap="none">
            <a:prstTxWarp prst="textNoShape">
              <a:avLst/>
            </a:prstTxWarp>
            <a:spAutoFit/>
          </a:bodyPr>
          <a:lstStyle/>
          <a:p>
            <a:pPr eaLnBrk="0" hangingPunct="0"/>
            <a:r>
              <a:rPr lang="en-US"/>
              <a:t>Fitness</a:t>
            </a:r>
          </a:p>
        </p:txBody>
      </p:sp>
      <p:sp>
        <p:nvSpPr>
          <p:cNvPr id="33799" name="TextBox 19"/>
          <p:cNvSpPr txBox="1">
            <a:spLocks noChangeArrowheads="1"/>
          </p:cNvSpPr>
          <p:nvPr/>
        </p:nvSpPr>
        <p:spPr bwMode="auto">
          <a:xfrm>
            <a:off x="7550350" y="4302782"/>
            <a:ext cx="1327150" cy="461963"/>
          </a:xfrm>
          <a:prstGeom prst="rect">
            <a:avLst/>
          </a:prstGeom>
          <a:noFill/>
          <a:ln w="9525">
            <a:noFill/>
            <a:miter lim="800000"/>
            <a:headEnd/>
            <a:tailEnd/>
          </a:ln>
        </p:spPr>
        <p:txBody>
          <a:bodyPr wrap="none">
            <a:prstTxWarp prst="textNoShape">
              <a:avLst/>
            </a:prstTxWarp>
            <a:spAutoFit/>
          </a:bodyPr>
          <a:lstStyle/>
          <a:p>
            <a:pPr eaLnBrk="0" hangingPunct="0"/>
            <a:r>
              <a:rPr lang="en-US" dirty="0"/>
              <a:t>Selection</a:t>
            </a:r>
          </a:p>
        </p:txBody>
      </p:sp>
      <p:sp>
        <p:nvSpPr>
          <p:cNvPr id="33800" name="TextBox 21"/>
          <p:cNvSpPr txBox="1">
            <a:spLocks noChangeArrowheads="1"/>
          </p:cNvSpPr>
          <p:nvPr/>
        </p:nvSpPr>
        <p:spPr bwMode="auto">
          <a:xfrm>
            <a:off x="5807181" y="5103018"/>
            <a:ext cx="1524000" cy="461963"/>
          </a:xfrm>
          <a:prstGeom prst="rect">
            <a:avLst/>
          </a:prstGeom>
          <a:noFill/>
          <a:ln w="9525">
            <a:noFill/>
            <a:miter lim="800000"/>
            <a:headEnd/>
            <a:tailEnd/>
          </a:ln>
        </p:spPr>
        <p:txBody>
          <a:bodyPr>
            <a:prstTxWarp prst="textNoShape">
              <a:avLst/>
            </a:prstTxWarp>
            <a:spAutoFit/>
          </a:bodyPr>
          <a:lstStyle/>
          <a:p>
            <a:pPr eaLnBrk="0" hangingPunct="0"/>
            <a:r>
              <a:rPr lang="en-US" dirty="0"/>
              <a:t>Crossover</a:t>
            </a:r>
          </a:p>
        </p:txBody>
      </p:sp>
      <p:sp>
        <p:nvSpPr>
          <p:cNvPr id="33801" name="TextBox 22"/>
          <p:cNvSpPr txBox="1">
            <a:spLocks noChangeArrowheads="1"/>
          </p:cNvSpPr>
          <p:nvPr/>
        </p:nvSpPr>
        <p:spPr bwMode="auto">
          <a:xfrm>
            <a:off x="1736718" y="4449206"/>
            <a:ext cx="1311275" cy="461963"/>
          </a:xfrm>
          <a:prstGeom prst="rect">
            <a:avLst/>
          </a:prstGeom>
          <a:noFill/>
          <a:ln w="9525">
            <a:noFill/>
            <a:miter lim="800000"/>
            <a:headEnd/>
            <a:tailEnd/>
          </a:ln>
        </p:spPr>
        <p:txBody>
          <a:bodyPr>
            <a:prstTxWarp prst="textNoShape">
              <a:avLst/>
            </a:prstTxWarp>
            <a:spAutoFit/>
          </a:bodyPr>
          <a:lstStyle/>
          <a:p>
            <a:pPr eaLnBrk="0" hangingPunct="0"/>
            <a:r>
              <a:rPr lang="en-US" dirty="0"/>
              <a:t>Mutation</a:t>
            </a:r>
          </a:p>
        </p:txBody>
      </p:sp>
      <p:sp>
        <p:nvSpPr>
          <p:cNvPr id="33802" name="TextBox 23"/>
          <p:cNvSpPr txBox="1">
            <a:spLocks noChangeArrowheads="1"/>
          </p:cNvSpPr>
          <p:nvPr/>
        </p:nvSpPr>
        <p:spPr bwMode="auto">
          <a:xfrm>
            <a:off x="304800" y="1219200"/>
            <a:ext cx="2174875" cy="461963"/>
          </a:xfrm>
          <a:prstGeom prst="rect">
            <a:avLst/>
          </a:prstGeom>
          <a:noFill/>
          <a:ln w="9525">
            <a:noFill/>
            <a:miter lim="800000"/>
            <a:headEnd/>
            <a:tailEnd/>
          </a:ln>
        </p:spPr>
        <p:txBody>
          <a:bodyPr wrap="none">
            <a:prstTxWarp prst="textNoShape">
              <a:avLst/>
            </a:prstTxWarp>
            <a:spAutoFit/>
          </a:bodyPr>
          <a:lstStyle/>
          <a:p>
            <a:pPr eaLnBrk="0" hangingPunct="0"/>
            <a:r>
              <a:rPr lang="en-US"/>
              <a:t>New Population</a:t>
            </a:r>
          </a:p>
        </p:txBody>
      </p:sp>
      <p:pic>
        <p:nvPicPr>
          <p:cNvPr id="2" name="Picture 1"/>
          <p:cNvPicPr>
            <a:picLocks noChangeAspect="1"/>
          </p:cNvPicPr>
          <p:nvPr/>
        </p:nvPicPr>
        <p:blipFill>
          <a:blip r:embed="rId9"/>
          <a:stretch>
            <a:fillRect/>
          </a:stretch>
        </p:blipFill>
        <p:spPr>
          <a:xfrm>
            <a:off x="3761399" y="5461000"/>
            <a:ext cx="4533900" cy="1320800"/>
          </a:xfrm>
          <a:prstGeom prst="rect">
            <a:avLst/>
          </a:prstGeom>
        </p:spPr>
      </p:pic>
    </p:spTree>
    <p:extLst>
      <p:ext uri="{BB962C8B-B14F-4D97-AF65-F5344CB8AC3E}">
        <p14:creationId xmlns:p14="http://schemas.microsoft.com/office/powerpoint/2010/main" val="76777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267" y="0"/>
            <a:ext cx="8356600" cy="1143000"/>
          </a:xfrm>
        </p:spPr>
        <p:txBody>
          <a:bodyPr/>
          <a:lstStyle/>
          <a:p>
            <a:r>
              <a:rPr lang="en-US" dirty="0"/>
              <a:t>What you should know( </a:t>
            </a:r>
            <a:r>
              <a:rPr lang="en-US" dirty="0">
                <a:solidFill>
                  <a:schemeClr val="accent3"/>
                </a:solidFill>
              </a:rPr>
              <a:t>WEEK4</a:t>
            </a:r>
            <a:r>
              <a:rPr lang="en-US" dirty="0"/>
              <a:t>)</a:t>
            </a:r>
          </a:p>
        </p:txBody>
      </p:sp>
      <p:sp>
        <p:nvSpPr>
          <p:cNvPr id="3" name="Content Placeholder 2"/>
          <p:cNvSpPr>
            <a:spLocks noGrp="1"/>
          </p:cNvSpPr>
          <p:nvPr>
            <p:ph idx="1"/>
          </p:nvPr>
        </p:nvSpPr>
        <p:spPr>
          <a:xfrm>
            <a:off x="304800" y="1104900"/>
            <a:ext cx="8599158" cy="4741333"/>
          </a:xfrm>
        </p:spPr>
        <p:txBody>
          <a:bodyPr>
            <a:normAutofit fontScale="92500" lnSpcReduction="10000"/>
          </a:bodyPr>
          <a:lstStyle/>
          <a:p>
            <a:pPr marL="457200" indent="-457200">
              <a:buFont typeface="Arial"/>
              <a:buChar char="•"/>
            </a:pPr>
            <a:r>
              <a:rPr lang="en-US" sz="3200" b="0" dirty="0"/>
              <a:t>What are the characteristics of local search? Is it complete? Optimal? Time and Space complexity?</a:t>
            </a:r>
          </a:p>
          <a:p>
            <a:pPr marL="457200" indent="-457200">
              <a:buFont typeface="Arial"/>
              <a:buChar char="•"/>
            </a:pPr>
            <a:r>
              <a:rPr lang="en-US" sz="3200" b="0" dirty="0"/>
              <a:t>What problem domains are well-suited to each type of search technique? Ill-suited? Why?</a:t>
            </a:r>
          </a:p>
          <a:p>
            <a:pPr marL="457200" indent="-457200">
              <a:buFont typeface="Arial"/>
              <a:buChar char="•"/>
            </a:pPr>
            <a:r>
              <a:rPr lang="en-US" sz="3200" b="0" dirty="0"/>
              <a:t>Know how to compare their performance in general and in a specific domain or problem.</a:t>
            </a:r>
          </a:p>
          <a:p>
            <a:pPr marL="457200" indent="-457200">
              <a:buFont typeface="Arial"/>
              <a:buChar char="•"/>
            </a:pPr>
            <a:r>
              <a:rPr lang="en-US" sz="3200" b="0" dirty="0"/>
              <a:t>What are the characteristics of Adversarial Search?  Why is </a:t>
            </a:r>
            <a:r>
              <a:rPr lang="en-US" sz="3200" b="0" i="1" dirty="0"/>
              <a:t>meta-reasoning </a:t>
            </a:r>
            <a:r>
              <a:rPr lang="en-US" sz="3200" b="0" dirty="0"/>
              <a:t>important in this type of search?</a:t>
            </a:r>
          </a:p>
        </p:txBody>
      </p:sp>
      <p:sp>
        <p:nvSpPr>
          <p:cNvPr id="5" name="Slide Number Placeholder 4"/>
          <p:cNvSpPr>
            <a:spLocks noGrp="1"/>
          </p:cNvSpPr>
          <p:nvPr>
            <p:ph type="sldNum" sz="quarter" idx="12"/>
          </p:nvPr>
        </p:nvSpPr>
        <p:spPr/>
        <p:txBody>
          <a:bodyPr/>
          <a:lstStyle/>
          <a:p>
            <a:fld id="{68367B37-5408-8848-BA1A-2C039AA52483}" type="slidenum">
              <a:rPr lang="en-US" smtClean="0"/>
              <a:pPr/>
              <a:t>13</a:t>
            </a:fld>
            <a:endParaRPr lang="en-US"/>
          </a:p>
        </p:txBody>
      </p:sp>
    </p:spTree>
    <p:extLst>
      <p:ext uri="{BB962C8B-B14F-4D97-AF65-F5344CB8AC3E}">
        <p14:creationId xmlns:p14="http://schemas.microsoft.com/office/powerpoint/2010/main" val="3472319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1438"/>
            <a:ext cx="7772400" cy="1143000"/>
          </a:xfrm>
        </p:spPr>
        <p:txBody>
          <a:bodyPr/>
          <a:lstStyle/>
          <a:p>
            <a:r>
              <a:rPr lang="en-US" dirty="0"/>
              <a:t>Want more?</a:t>
            </a:r>
          </a:p>
        </p:txBody>
      </p:sp>
      <p:sp>
        <p:nvSpPr>
          <p:cNvPr id="3" name="Content Placeholder 2"/>
          <p:cNvSpPr>
            <a:spLocks noGrp="1"/>
          </p:cNvSpPr>
          <p:nvPr>
            <p:ph idx="1"/>
          </p:nvPr>
        </p:nvSpPr>
        <p:spPr>
          <a:xfrm>
            <a:off x="211667" y="863600"/>
            <a:ext cx="8830733" cy="4834467"/>
          </a:xfrm>
        </p:spPr>
        <p:txBody>
          <a:bodyPr>
            <a:normAutofit fontScale="70000" lnSpcReduction="20000"/>
          </a:bodyPr>
          <a:lstStyle/>
          <a:p>
            <a:endParaRPr lang="en-US" dirty="0"/>
          </a:p>
          <a:p>
            <a:pPr marL="68580" indent="0">
              <a:buNone/>
            </a:pPr>
            <a:r>
              <a:rPr lang="en-US" dirty="0"/>
              <a:t>Check out these demos:</a:t>
            </a:r>
          </a:p>
          <a:p>
            <a:r>
              <a:rPr lang="en-US" dirty="0">
                <a:ln>
                  <a:solidFill>
                    <a:srgbClr val="FFFFFF"/>
                  </a:solidFill>
                </a:ln>
                <a:hlinkClick r:id="rId2"/>
              </a:rPr>
              <a:t>http://</a:t>
            </a:r>
            <a:r>
              <a:rPr lang="en-US" dirty="0" err="1">
                <a:ln>
                  <a:solidFill>
                    <a:srgbClr val="FFFFFF"/>
                  </a:solidFill>
                </a:ln>
                <a:hlinkClick r:id="rId2"/>
              </a:rPr>
              <a:t>toddwschneider.com</a:t>
            </a:r>
            <a:r>
              <a:rPr lang="en-US" dirty="0">
                <a:ln>
                  <a:solidFill>
                    <a:srgbClr val="FFFFFF"/>
                  </a:solidFill>
                </a:ln>
                <a:hlinkClick r:id="rId2"/>
              </a:rPr>
              <a:t>/posts/traveling-salesman-with-simulated-annealing-r-and-shiny/</a:t>
            </a:r>
            <a:r>
              <a:rPr lang="en-US" dirty="0">
                <a:ln>
                  <a:solidFill>
                    <a:srgbClr val="FFFFFF"/>
                  </a:solidFill>
                </a:ln>
              </a:rPr>
              <a:t> </a:t>
            </a:r>
          </a:p>
          <a:p>
            <a:r>
              <a:rPr lang="en-US" dirty="0">
                <a:ln>
                  <a:solidFill>
                    <a:srgbClr val="FFFFFF"/>
                  </a:solidFill>
                </a:ln>
                <a:hlinkClick r:id="rId3"/>
              </a:rPr>
              <a:t>http://codecapsule.com/2010/04/06/simulated-annealing-traveling-salesman/</a:t>
            </a:r>
            <a:endParaRPr lang="en-US" dirty="0">
              <a:ln>
                <a:solidFill>
                  <a:srgbClr val="FFFFFF"/>
                </a:solidFill>
              </a:ln>
            </a:endParaRPr>
          </a:p>
          <a:p>
            <a:r>
              <a:rPr lang="en-US" dirty="0">
                <a:ln>
                  <a:solidFill>
                    <a:srgbClr val="FFFFFF"/>
                  </a:solidFill>
                </a:ln>
                <a:hlinkClick r:id="rId4"/>
              </a:rPr>
              <a:t>http://www.biostat.jhsph.edu/~iruczins/teaching/misc/annealing/animation.html</a:t>
            </a:r>
            <a:endParaRPr lang="en-US" dirty="0">
              <a:ln>
                <a:solidFill>
                  <a:srgbClr val="FFFFFF"/>
                </a:solidFill>
              </a:ln>
            </a:endParaRPr>
          </a:p>
          <a:p>
            <a:endParaRPr lang="en-US" dirty="0">
              <a:ln>
                <a:solidFill>
                  <a:srgbClr val="FFFFFF"/>
                </a:solidFill>
              </a:ln>
            </a:endParaRPr>
          </a:p>
          <a:p>
            <a:r>
              <a:rPr lang="en-US" dirty="0">
                <a:ln>
                  <a:solidFill>
                    <a:srgbClr val="FFFFFF"/>
                  </a:solidFill>
                </a:ln>
                <a:hlinkClick r:id="rId5"/>
              </a:rPr>
              <a:t>http://math.hws.edu/eck/jsdemo/</a:t>
            </a:r>
            <a:r>
              <a:rPr lang="en-US" dirty="0" err="1">
                <a:ln>
                  <a:solidFill>
                    <a:srgbClr val="FFFFFF"/>
                  </a:solidFill>
                </a:ln>
                <a:hlinkClick r:id="rId5"/>
              </a:rPr>
              <a:t>jsGeneticAlgorithm.html</a:t>
            </a:r>
            <a:endParaRPr lang="en-US" dirty="0">
              <a:ln>
                <a:solidFill>
                  <a:srgbClr val="FFFFFF"/>
                </a:solidFill>
              </a:ln>
            </a:endParaRPr>
          </a:p>
          <a:p>
            <a:r>
              <a:rPr lang="en-US" dirty="0">
                <a:ln>
                  <a:solidFill>
                    <a:srgbClr val="FFFFFF"/>
                  </a:solidFill>
                </a:ln>
                <a:hlinkClick r:id="rId6"/>
              </a:rPr>
              <a:t>http://</a:t>
            </a:r>
            <a:r>
              <a:rPr lang="en-US" dirty="0" err="1">
                <a:ln>
                  <a:solidFill>
                    <a:srgbClr val="FFFFFF"/>
                  </a:solidFill>
                </a:ln>
                <a:hlinkClick r:id="rId6"/>
              </a:rPr>
              <a:t>rednuht.org</a:t>
            </a:r>
            <a:r>
              <a:rPr lang="en-US" dirty="0">
                <a:ln>
                  <a:solidFill>
                    <a:srgbClr val="FFFFFF"/>
                  </a:solidFill>
                </a:ln>
                <a:hlinkClick r:id="rId6"/>
              </a:rPr>
              <a:t>/genetic_walkers/</a:t>
            </a:r>
            <a:endParaRPr lang="en-US" dirty="0">
              <a:ln>
                <a:solidFill>
                  <a:srgbClr val="FFFFFF"/>
                </a:solidFill>
              </a:ln>
            </a:endParaRPr>
          </a:p>
          <a:p>
            <a:r>
              <a:rPr lang="en-US" dirty="0">
                <a:ln>
                  <a:solidFill>
                    <a:srgbClr val="FFFFFF"/>
                  </a:solidFill>
                </a:ln>
                <a:hlinkClick r:id="rId7"/>
              </a:rPr>
              <a:t>http://</a:t>
            </a:r>
            <a:r>
              <a:rPr lang="en-US" dirty="0" err="1">
                <a:ln>
                  <a:solidFill>
                    <a:srgbClr val="FFFFFF"/>
                  </a:solidFill>
                </a:ln>
                <a:hlinkClick r:id="rId7"/>
              </a:rPr>
              <a:t>rednuht.org</a:t>
            </a:r>
            <a:r>
              <a:rPr lang="en-US" dirty="0">
                <a:ln>
                  <a:solidFill>
                    <a:srgbClr val="FFFFFF"/>
                  </a:solidFill>
                </a:ln>
                <a:hlinkClick r:id="rId7"/>
              </a:rPr>
              <a:t>/genetic_cars_2/</a:t>
            </a:r>
            <a:endParaRPr lang="en-US" dirty="0">
              <a:ln>
                <a:solidFill>
                  <a:srgbClr val="FFFFFF"/>
                </a:solidFill>
              </a:ln>
            </a:endParaRPr>
          </a:p>
          <a:p>
            <a:endParaRPr lang="en-US" dirty="0">
              <a:ln>
                <a:solidFill>
                  <a:srgbClr val="FFFFFF"/>
                </a:solidFill>
              </a:ln>
            </a:endParaRPr>
          </a:p>
          <a:p>
            <a:endParaRPr lang="en-US" dirty="0">
              <a:ln>
                <a:solidFill>
                  <a:srgbClr val="FFFFFF"/>
                </a:solidFill>
              </a:ln>
            </a:endParaRPr>
          </a:p>
          <a:p>
            <a:pPr marL="68580" indent="0">
              <a:buNone/>
            </a:pPr>
            <a:r>
              <a:rPr lang="en-US" dirty="0"/>
              <a:t>Alpha-beta search demo: </a:t>
            </a:r>
          </a:p>
          <a:p>
            <a:pPr marL="68580" indent="0">
              <a:buNone/>
            </a:pPr>
            <a:r>
              <a:rPr lang="en-US" dirty="0">
                <a:hlinkClick r:id="rId8"/>
              </a:rPr>
              <a:t>https://</a:t>
            </a:r>
            <a:r>
              <a:rPr lang="en-US" dirty="0" err="1">
                <a:hlinkClick r:id="rId8"/>
              </a:rPr>
              <a:t>www.yosenspace.com</a:t>
            </a:r>
            <a:r>
              <a:rPr lang="en-US" dirty="0">
                <a:hlinkClick r:id="rId8"/>
              </a:rPr>
              <a:t>/posts/computer-science-game-trees.html</a:t>
            </a:r>
            <a:endParaRPr lang="en-US" dirty="0"/>
          </a:p>
          <a:p>
            <a:pPr marL="68580" indent="0">
              <a:buNone/>
            </a:pPr>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14</a:t>
            </a:fld>
            <a:endParaRPr lang="en-US"/>
          </a:p>
        </p:txBody>
      </p:sp>
    </p:spTree>
    <p:extLst>
      <p:ext uri="{BB962C8B-B14F-4D97-AF65-F5344CB8AC3E}">
        <p14:creationId xmlns:p14="http://schemas.microsoft.com/office/powerpoint/2010/main" val="3117371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Beyond Classical Search</a:t>
            </a:r>
          </a:p>
        </p:txBody>
      </p:sp>
      <p:sp>
        <p:nvSpPr>
          <p:cNvPr id="3" name="Content Placeholder 2"/>
          <p:cNvSpPr>
            <a:spLocks noGrp="1"/>
          </p:cNvSpPr>
          <p:nvPr>
            <p:ph idx="1"/>
          </p:nvPr>
        </p:nvSpPr>
        <p:spPr>
          <a:xfrm>
            <a:off x="321733" y="1100628"/>
            <a:ext cx="8582225" cy="4546639"/>
          </a:xfrm>
        </p:spPr>
        <p:txBody>
          <a:bodyPr>
            <a:normAutofit/>
          </a:bodyPr>
          <a:lstStyle/>
          <a:p>
            <a:pPr marL="457200" indent="-457200">
              <a:buFont typeface="Arial"/>
              <a:buChar char="•"/>
            </a:pPr>
            <a:r>
              <a:rPr lang="en-US" sz="3200" dirty="0"/>
              <a:t>Adversarial search</a:t>
            </a:r>
          </a:p>
          <a:p>
            <a:pPr marL="973836" lvl="4" indent="-457200"/>
            <a:r>
              <a:rPr lang="en-US" sz="2800" dirty="0" err="1"/>
              <a:t>MiniMax</a:t>
            </a:r>
            <a:r>
              <a:rPr lang="en-US" sz="2800" dirty="0"/>
              <a:t> search</a:t>
            </a:r>
          </a:p>
          <a:p>
            <a:pPr marL="973836" lvl="4" indent="-457200"/>
            <a:r>
              <a:rPr lang="en-US" sz="2800" dirty="0"/>
              <a:t>Alpha-beta pruning</a:t>
            </a:r>
            <a:endParaRPr lang="en-US" sz="3200" dirty="0"/>
          </a:p>
          <a:p>
            <a:pPr marL="457200" indent="-457200">
              <a:buFont typeface="Arial"/>
              <a:buChar char="•"/>
            </a:pPr>
            <a:r>
              <a:rPr lang="en-US" sz="3200" dirty="0"/>
              <a:t>Hill climbing</a:t>
            </a:r>
          </a:p>
          <a:p>
            <a:pPr marL="457200" indent="-457200">
              <a:buFont typeface="Arial"/>
              <a:buChar char="•"/>
            </a:pPr>
            <a:r>
              <a:rPr lang="en-US" sz="3200" dirty="0"/>
              <a:t>Simulated annealing</a:t>
            </a:r>
          </a:p>
          <a:p>
            <a:pPr marL="457200" indent="-457200">
              <a:buFont typeface="Arial"/>
              <a:buChar char="•"/>
            </a:pPr>
            <a:r>
              <a:rPr lang="en-US" sz="3200" dirty="0"/>
              <a:t>Genetic algorithm</a:t>
            </a:r>
          </a:p>
          <a:p>
            <a:pPr marL="457200" indent="-457200">
              <a:buFont typeface="Arial"/>
              <a:buChar char="•"/>
            </a:pPr>
            <a:endParaRPr lang="en-US" sz="2800" dirty="0"/>
          </a:p>
          <a:p>
            <a:pPr marL="285750" lvl="0" indent="-285750">
              <a:buFont typeface="Wingdings" charset="2"/>
              <a:buChar char="§"/>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8367B37-5408-8848-BA1A-2C039AA52483}" type="slidenum">
              <a:rPr lang="en-US" smtClean="0"/>
              <a:pPr/>
              <a:t>2</a:t>
            </a:fld>
            <a:endParaRPr lang="en-US"/>
          </a:p>
        </p:txBody>
      </p:sp>
    </p:spTree>
    <p:extLst>
      <p:ext uri="{BB962C8B-B14F-4D97-AF65-F5344CB8AC3E}">
        <p14:creationId xmlns:p14="http://schemas.microsoft.com/office/powerpoint/2010/main" val="2801777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2"/>
          <p:cNvSpPr>
            <a:spLocks noGrp="1" noChangeArrowheads="1"/>
          </p:cNvSpPr>
          <p:nvPr>
            <p:ph type="title"/>
          </p:nvPr>
        </p:nvSpPr>
        <p:spPr>
          <a:xfrm>
            <a:off x="667292" y="12171"/>
            <a:ext cx="7772400" cy="1143000"/>
          </a:xfrm>
        </p:spPr>
        <p:txBody>
          <a:bodyPr/>
          <a:lstStyle/>
          <a:p>
            <a:r>
              <a:rPr lang="en-US" dirty="0"/>
              <a:t>Adversarial search </a:t>
            </a:r>
          </a:p>
        </p:txBody>
      </p:sp>
      <p:sp>
        <p:nvSpPr>
          <p:cNvPr id="61443" name="Slide Number Placeholder 5"/>
          <p:cNvSpPr>
            <a:spLocks noGrp="1"/>
          </p:cNvSpPr>
          <p:nvPr>
            <p:ph type="sldNum" sz="quarter" idx="12"/>
          </p:nvPr>
        </p:nvSpPr>
        <p:spPr>
          <a:noFill/>
        </p:spPr>
        <p:txBody>
          <a:bodyPr/>
          <a:lstStyle/>
          <a:p>
            <a:fld id="{707C4483-FC93-F141-8CC9-82FF593F8D99}" type="slidenum">
              <a:rPr lang="en-US" smtClean="0"/>
              <a:pPr/>
              <a:t>3</a:t>
            </a:fld>
            <a:endParaRPr lang="en-US"/>
          </a:p>
        </p:txBody>
      </p:sp>
      <p:sp>
        <p:nvSpPr>
          <p:cNvPr id="61446" name="Line 4"/>
          <p:cNvSpPr>
            <a:spLocks noChangeShapeType="1"/>
          </p:cNvSpPr>
          <p:nvPr/>
        </p:nvSpPr>
        <p:spPr bwMode="auto">
          <a:xfrm flipH="1">
            <a:off x="3239042" y="1805517"/>
            <a:ext cx="908050" cy="38735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47" name="Line 5"/>
          <p:cNvSpPr>
            <a:spLocks noChangeShapeType="1"/>
          </p:cNvSpPr>
          <p:nvPr/>
        </p:nvSpPr>
        <p:spPr bwMode="auto">
          <a:xfrm>
            <a:off x="4274092" y="1805517"/>
            <a:ext cx="0" cy="3683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48" name="Line 6"/>
          <p:cNvSpPr>
            <a:spLocks noChangeShapeType="1"/>
          </p:cNvSpPr>
          <p:nvPr/>
        </p:nvSpPr>
        <p:spPr bwMode="auto">
          <a:xfrm>
            <a:off x="4432842" y="1824567"/>
            <a:ext cx="711200" cy="34925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49" name="Line 7"/>
          <p:cNvSpPr>
            <a:spLocks noChangeShapeType="1"/>
          </p:cNvSpPr>
          <p:nvPr/>
        </p:nvSpPr>
        <p:spPr bwMode="auto">
          <a:xfrm flipH="1">
            <a:off x="2096042" y="3158067"/>
            <a:ext cx="908050" cy="19685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0" name="Line 8"/>
          <p:cNvSpPr>
            <a:spLocks noChangeShapeType="1"/>
          </p:cNvSpPr>
          <p:nvPr/>
        </p:nvSpPr>
        <p:spPr bwMode="auto">
          <a:xfrm flipH="1">
            <a:off x="2934242" y="3177117"/>
            <a:ext cx="88900" cy="2921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1" name="Line 9"/>
          <p:cNvSpPr>
            <a:spLocks noChangeShapeType="1"/>
          </p:cNvSpPr>
          <p:nvPr/>
        </p:nvSpPr>
        <p:spPr bwMode="auto">
          <a:xfrm flipH="1">
            <a:off x="3820067" y="3094567"/>
            <a:ext cx="30480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2" name="Line 10"/>
          <p:cNvSpPr>
            <a:spLocks noChangeShapeType="1"/>
          </p:cNvSpPr>
          <p:nvPr/>
        </p:nvSpPr>
        <p:spPr bwMode="auto">
          <a:xfrm>
            <a:off x="4353467" y="3094567"/>
            <a:ext cx="381000" cy="3048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3" name="Line 11"/>
          <p:cNvSpPr>
            <a:spLocks noChangeShapeType="1"/>
          </p:cNvSpPr>
          <p:nvPr/>
        </p:nvSpPr>
        <p:spPr bwMode="auto">
          <a:xfrm>
            <a:off x="5191667" y="3094567"/>
            <a:ext cx="1524000" cy="3048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4" name="Line 12"/>
          <p:cNvSpPr>
            <a:spLocks noChangeShapeType="1"/>
          </p:cNvSpPr>
          <p:nvPr/>
        </p:nvSpPr>
        <p:spPr bwMode="auto">
          <a:xfrm>
            <a:off x="5191667" y="3094567"/>
            <a:ext cx="533400" cy="3048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5" name="Line 13"/>
          <p:cNvSpPr>
            <a:spLocks noChangeShapeType="1"/>
          </p:cNvSpPr>
          <p:nvPr/>
        </p:nvSpPr>
        <p:spPr bwMode="auto">
          <a:xfrm>
            <a:off x="2067467" y="4237567"/>
            <a:ext cx="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6" name="Line 15"/>
          <p:cNvSpPr>
            <a:spLocks noChangeShapeType="1"/>
          </p:cNvSpPr>
          <p:nvPr/>
        </p:nvSpPr>
        <p:spPr bwMode="auto">
          <a:xfrm>
            <a:off x="3972467" y="4237567"/>
            <a:ext cx="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7" name="Line 16"/>
          <p:cNvSpPr>
            <a:spLocks noChangeShapeType="1"/>
          </p:cNvSpPr>
          <p:nvPr/>
        </p:nvSpPr>
        <p:spPr bwMode="auto">
          <a:xfrm>
            <a:off x="5877467" y="4237567"/>
            <a:ext cx="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8" name="Line 17"/>
          <p:cNvSpPr>
            <a:spLocks noChangeShapeType="1"/>
          </p:cNvSpPr>
          <p:nvPr/>
        </p:nvSpPr>
        <p:spPr bwMode="auto">
          <a:xfrm>
            <a:off x="6791867" y="4237567"/>
            <a:ext cx="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9" name="AutoShape 18"/>
          <p:cNvSpPr>
            <a:spLocks noChangeArrowheads="1"/>
          </p:cNvSpPr>
          <p:nvPr/>
        </p:nvSpPr>
        <p:spPr bwMode="auto">
          <a:xfrm>
            <a:off x="7172867" y="1500717"/>
            <a:ext cx="304800" cy="304800"/>
          </a:xfrm>
          <a:prstGeom prst="smileyFace">
            <a:avLst>
              <a:gd name="adj" fmla="val 4653"/>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61460" name="AutoShape 19"/>
          <p:cNvSpPr>
            <a:spLocks noChangeArrowheads="1"/>
          </p:cNvSpPr>
          <p:nvPr/>
        </p:nvSpPr>
        <p:spPr bwMode="auto">
          <a:xfrm>
            <a:off x="7249067" y="1957917"/>
            <a:ext cx="228600" cy="304800"/>
          </a:xfrm>
          <a:prstGeom prst="lightningBolt">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61461" name="AutoShape 20"/>
          <p:cNvSpPr>
            <a:spLocks noChangeArrowheads="1"/>
          </p:cNvSpPr>
          <p:nvPr/>
        </p:nvSpPr>
        <p:spPr bwMode="auto">
          <a:xfrm>
            <a:off x="7249067" y="2404005"/>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61462" name="Text Box 21"/>
          <p:cNvSpPr txBox="1">
            <a:spLocks noChangeArrowheads="1"/>
          </p:cNvSpPr>
          <p:nvPr/>
        </p:nvSpPr>
        <p:spPr bwMode="auto">
          <a:xfrm>
            <a:off x="7693025" y="1495425"/>
            <a:ext cx="566738" cy="396875"/>
          </a:xfrm>
          <a:prstGeom prst="rect">
            <a:avLst/>
          </a:prstGeom>
          <a:noFill/>
          <a:ln w="9525">
            <a:noFill/>
            <a:miter lim="800000"/>
            <a:headEnd/>
            <a:tailEnd/>
          </a:ln>
        </p:spPr>
        <p:txBody>
          <a:bodyPr wrap="none">
            <a:prstTxWarp prst="textNoShape">
              <a:avLst/>
            </a:prstTxWarp>
            <a:spAutoFit/>
          </a:bodyPr>
          <a:lstStyle/>
          <a:p>
            <a:pPr eaLnBrk="1" hangingPunct="1"/>
            <a:r>
              <a:rPr lang="en-US" sz="2000" dirty="0">
                <a:latin typeface="Arial" charset="0"/>
              </a:rPr>
              <a:t>win</a:t>
            </a:r>
          </a:p>
        </p:txBody>
      </p:sp>
      <p:sp>
        <p:nvSpPr>
          <p:cNvPr id="61463" name="Text Box 22"/>
          <p:cNvSpPr txBox="1">
            <a:spLocks noChangeArrowheads="1"/>
          </p:cNvSpPr>
          <p:nvPr/>
        </p:nvSpPr>
        <p:spPr bwMode="auto">
          <a:xfrm>
            <a:off x="7693025" y="1953685"/>
            <a:ext cx="650875" cy="396875"/>
          </a:xfrm>
          <a:prstGeom prst="rect">
            <a:avLst/>
          </a:prstGeom>
          <a:noFill/>
          <a:ln w="9525">
            <a:noFill/>
            <a:miter lim="800000"/>
            <a:headEnd/>
            <a:tailEnd/>
          </a:ln>
        </p:spPr>
        <p:txBody>
          <a:bodyPr wrap="none">
            <a:prstTxWarp prst="textNoShape">
              <a:avLst/>
            </a:prstTxWarp>
            <a:spAutoFit/>
          </a:bodyPr>
          <a:lstStyle/>
          <a:p>
            <a:pPr eaLnBrk="1" hangingPunct="1"/>
            <a:r>
              <a:rPr lang="en-US" sz="2000" dirty="0">
                <a:latin typeface="Arial" charset="0"/>
              </a:rPr>
              <a:t>lose</a:t>
            </a:r>
          </a:p>
        </p:txBody>
      </p:sp>
      <p:sp>
        <p:nvSpPr>
          <p:cNvPr id="61464" name="Text Box 23"/>
          <p:cNvSpPr txBox="1">
            <a:spLocks noChangeArrowheads="1"/>
          </p:cNvSpPr>
          <p:nvPr/>
        </p:nvSpPr>
        <p:spPr bwMode="auto">
          <a:xfrm>
            <a:off x="7666025" y="2338917"/>
            <a:ext cx="735013" cy="396875"/>
          </a:xfrm>
          <a:prstGeom prst="rect">
            <a:avLst/>
          </a:prstGeom>
          <a:noFill/>
          <a:ln w="9525">
            <a:noFill/>
            <a:miter lim="800000"/>
            <a:headEnd/>
            <a:tailEnd/>
          </a:ln>
        </p:spPr>
        <p:txBody>
          <a:bodyPr wrap="none">
            <a:prstTxWarp prst="textNoShape">
              <a:avLst/>
            </a:prstTxWarp>
            <a:spAutoFit/>
          </a:bodyPr>
          <a:lstStyle/>
          <a:p>
            <a:pPr eaLnBrk="1" hangingPunct="1"/>
            <a:r>
              <a:rPr lang="en-US" sz="2000" dirty="0">
                <a:latin typeface="Arial" charset="0"/>
              </a:rPr>
              <a:t>draw</a:t>
            </a:r>
          </a:p>
        </p:txBody>
      </p:sp>
      <p:sp>
        <p:nvSpPr>
          <p:cNvPr id="61465" name="AutoShape 25"/>
          <p:cNvSpPr>
            <a:spLocks noChangeArrowheads="1"/>
          </p:cNvSpPr>
          <p:nvPr/>
        </p:nvSpPr>
        <p:spPr bwMode="auto">
          <a:xfrm>
            <a:off x="6771242" y="5419725"/>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61466" name="AutoShape 26"/>
          <p:cNvSpPr>
            <a:spLocks noChangeArrowheads="1"/>
          </p:cNvSpPr>
          <p:nvPr/>
        </p:nvSpPr>
        <p:spPr bwMode="auto">
          <a:xfrm>
            <a:off x="3896267" y="5398029"/>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61467" name="AutoShape 27"/>
          <p:cNvSpPr>
            <a:spLocks noChangeArrowheads="1"/>
          </p:cNvSpPr>
          <p:nvPr/>
        </p:nvSpPr>
        <p:spPr bwMode="auto">
          <a:xfrm>
            <a:off x="1867442" y="5377392"/>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nvGrpSpPr>
          <p:cNvPr id="61468" name="Group 28"/>
          <p:cNvGrpSpPr>
            <a:grpSpLocks/>
          </p:cNvGrpSpPr>
          <p:nvPr/>
        </p:nvGrpSpPr>
        <p:grpSpPr bwMode="auto">
          <a:xfrm>
            <a:off x="3820067" y="967317"/>
            <a:ext cx="844550" cy="936625"/>
            <a:chOff x="1920" y="960"/>
            <a:chExt cx="542" cy="628"/>
          </a:xfrm>
        </p:grpSpPr>
        <p:sp>
          <p:nvSpPr>
            <p:cNvPr id="61700" name="Rectangle 29"/>
            <p:cNvSpPr>
              <a:spLocks noChangeArrowheads="1"/>
            </p:cNvSpPr>
            <p:nvPr/>
          </p:nvSpPr>
          <p:spPr bwMode="auto">
            <a:xfrm>
              <a:off x="2256" y="960"/>
              <a:ext cx="198" cy="244"/>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701" name="Rectangle 30"/>
            <p:cNvSpPr>
              <a:spLocks noChangeArrowheads="1"/>
            </p:cNvSpPr>
            <p:nvPr/>
          </p:nvSpPr>
          <p:spPr bwMode="auto">
            <a:xfrm>
              <a:off x="1920" y="960"/>
              <a:ext cx="198" cy="244"/>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702" name="Group 31"/>
            <p:cNvGrpSpPr>
              <a:grpSpLocks/>
            </p:cNvGrpSpPr>
            <p:nvPr/>
          </p:nvGrpSpPr>
          <p:grpSpPr bwMode="auto">
            <a:xfrm>
              <a:off x="1958" y="971"/>
              <a:ext cx="504" cy="617"/>
              <a:chOff x="1958" y="971"/>
              <a:chExt cx="504" cy="617"/>
            </a:xfrm>
          </p:grpSpPr>
          <p:grpSp>
            <p:nvGrpSpPr>
              <p:cNvPr id="61703" name="Group 32"/>
              <p:cNvGrpSpPr>
                <a:grpSpLocks/>
              </p:cNvGrpSpPr>
              <p:nvPr/>
            </p:nvGrpSpPr>
            <p:grpSpPr bwMode="auto">
              <a:xfrm>
                <a:off x="1958" y="1061"/>
                <a:ext cx="448" cy="448"/>
                <a:chOff x="2368" y="1264"/>
                <a:chExt cx="448" cy="448"/>
              </a:xfrm>
            </p:grpSpPr>
            <p:grpSp>
              <p:nvGrpSpPr>
                <p:cNvPr id="61708" name="Group 33"/>
                <p:cNvGrpSpPr>
                  <a:grpSpLocks/>
                </p:cNvGrpSpPr>
                <p:nvPr/>
              </p:nvGrpSpPr>
              <p:grpSpPr bwMode="auto">
                <a:xfrm>
                  <a:off x="2368" y="1380"/>
                  <a:ext cx="448" cy="192"/>
                  <a:chOff x="2368" y="1380"/>
                  <a:chExt cx="448" cy="192"/>
                </a:xfrm>
              </p:grpSpPr>
              <p:sp>
                <p:nvSpPr>
                  <p:cNvPr id="61712" name="Line 34"/>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713" name="Line 35"/>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709" name="Group 36"/>
                <p:cNvGrpSpPr>
                  <a:grpSpLocks/>
                </p:cNvGrpSpPr>
                <p:nvPr/>
              </p:nvGrpSpPr>
              <p:grpSpPr bwMode="auto">
                <a:xfrm>
                  <a:off x="2508" y="1264"/>
                  <a:ext cx="192" cy="448"/>
                  <a:chOff x="2508" y="1264"/>
                  <a:chExt cx="192" cy="448"/>
                </a:xfrm>
              </p:grpSpPr>
              <p:sp>
                <p:nvSpPr>
                  <p:cNvPr id="61710" name="Line 37"/>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711" name="Line 38"/>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704" name="Rectangle 39"/>
              <p:cNvSpPr>
                <a:spLocks noChangeArrowheads="1"/>
              </p:cNvSpPr>
              <p:nvPr/>
            </p:nvSpPr>
            <p:spPr bwMode="auto">
              <a:xfrm>
                <a:off x="2112" y="1152"/>
                <a:ext cx="205" cy="243"/>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705" name="Rectangle 40"/>
              <p:cNvSpPr>
                <a:spLocks noChangeArrowheads="1"/>
              </p:cNvSpPr>
              <p:nvPr/>
            </p:nvSpPr>
            <p:spPr bwMode="auto">
              <a:xfrm>
                <a:off x="2256" y="1344"/>
                <a:ext cx="206" cy="244"/>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706" name="Rectangle 41"/>
              <p:cNvSpPr>
                <a:spLocks noChangeArrowheads="1"/>
              </p:cNvSpPr>
              <p:nvPr/>
            </p:nvSpPr>
            <p:spPr bwMode="auto">
              <a:xfrm>
                <a:off x="2064" y="971"/>
                <a:ext cx="205" cy="243"/>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707" name="Rectangle 42"/>
              <p:cNvSpPr>
                <a:spLocks noChangeArrowheads="1"/>
              </p:cNvSpPr>
              <p:nvPr/>
            </p:nvSpPr>
            <p:spPr bwMode="auto">
              <a:xfrm>
                <a:off x="2256" y="1152"/>
                <a:ext cx="200" cy="245"/>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grpSp>
        <p:nvGrpSpPr>
          <p:cNvPr id="61469" name="Group 43"/>
          <p:cNvGrpSpPr>
            <a:grpSpLocks/>
          </p:cNvGrpSpPr>
          <p:nvPr/>
        </p:nvGrpSpPr>
        <p:grpSpPr bwMode="auto">
          <a:xfrm>
            <a:off x="4886867" y="2197629"/>
            <a:ext cx="854075" cy="973138"/>
            <a:chOff x="1920" y="960"/>
            <a:chExt cx="538" cy="613"/>
          </a:xfrm>
        </p:grpSpPr>
        <p:sp>
          <p:nvSpPr>
            <p:cNvPr id="61686" name="Rectangle 44"/>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687" name="Rectangle 45"/>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688" name="Group 46"/>
            <p:cNvGrpSpPr>
              <a:grpSpLocks/>
            </p:cNvGrpSpPr>
            <p:nvPr/>
          </p:nvGrpSpPr>
          <p:grpSpPr bwMode="auto">
            <a:xfrm>
              <a:off x="1958" y="971"/>
              <a:ext cx="500" cy="602"/>
              <a:chOff x="1958" y="971"/>
              <a:chExt cx="500" cy="602"/>
            </a:xfrm>
          </p:grpSpPr>
          <p:grpSp>
            <p:nvGrpSpPr>
              <p:cNvPr id="61689" name="Group 47"/>
              <p:cNvGrpSpPr>
                <a:grpSpLocks/>
              </p:cNvGrpSpPr>
              <p:nvPr/>
            </p:nvGrpSpPr>
            <p:grpSpPr bwMode="auto">
              <a:xfrm>
                <a:off x="1958" y="1061"/>
                <a:ext cx="448" cy="448"/>
                <a:chOff x="2368" y="1264"/>
                <a:chExt cx="448" cy="448"/>
              </a:xfrm>
            </p:grpSpPr>
            <p:grpSp>
              <p:nvGrpSpPr>
                <p:cNvPr id="61694" name="Group 48"/>
                <p:cNvGrpSpPr>
                  <a:grpSpLocks/>
                </p:cNvGrpSpPr>
                <p:nvPr/>
              </p:nvGrpSpPr>
              <p:grpSpPr bwMode="auto">
                <a:xfrm>
                  <a:off x="2368" y="1380"/>
                  <a:ext cx="448" cy="192"/>
                  <a:chOff x="2368" y="1380"/>
                  <a:chExt cx="448" cy="192"/>
                </a:xfrm>
              </p:grpSpPr>
              <p:sp>
                <p:nvSpPr>
                  <p:cNvPr id="61698" name="Line 49"/>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99" name="Line 50"/>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95" name="Group 51"/>
                <p:cNvGrpSpPr>
                  <a:grpSpLocks/>
                </p:cNvGrpSpPr>
                <p:nvPr/>
              </p:nvGrpSpPr>
              <p:grpSpPr bwMode="auto">
                <a:xfrm>
                  <a:off x="2508" y="1264"/>
                  <a:ext cx="192" cy="448"/>
                  <a:chOff x="2508" y="1264"/>
                  <a:chExt cx="192" cy="448"/>
                </a:xfrm>
              </p:grpSpPr>
              <p:sp>
                <p:nvSpPr>
                  <p:cNvPr id="61696" name="Line 52"/>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97" name="Line 53"/>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690" name="Rectangle 54"/>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91" name="Rectangle 55"/>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92" name="Rectangle 56"/>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93" name="Rectangle 57"/>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grpSp>
        <p:nvGrpSpPr>
          <p:cNvPr id="61470" name="Group 58"/>
          <p:cNvGrpSpPr>
            <a:grpSpLocks/>
          </p:cNvGrpSpPr>
          <p:nvPr/>
        </p:nvGrpSpPr>
        <p:grpSpPr bwMode="auto">
          <a:xfrm>
            <a:off x="2677067" y="2197629"/>
            <a:ext cx="854075" cy="973138"/>
            <a:chOff x="1200" y="1824"/>
            <a:chExt cx="538" cy="613"/>
          </a:xfrm>
        </p:grpSpPr>
        <p:grpSp>
          <p:nvGrpSpPr>
            <p:cNvPr id="61670" name="Group 59"/>
            <p:cNvGrpSpPr>
              <a:grpSpLocks/>
            </p:cNvGrpSpPr>
            <p:nvPr/>
          </p:nvGrpSpPr>
          <p:grpSpPr bwMode="auto">
            <a:xfrm>
              <a:off x="1200" y="1824"/>
              <a:ext cx="538" cy="613"/>
              <a:chOff x="1920" y="960"/>
              <a:chExt cx="538" cy="613"/>
            </a:xfrm>
          </p:grpSpPr>
          <p:sp>
            <p:nvSpPr>
              <p:cNvPr id="61672" name="Rectangle 60"/>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673" name="Rectangle 61"/>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674" name="Group 62"/>
              <p:cNvGrpSpPr>
                <a:grpSpLocks/>
              </p:cNvGrpSpPr>
              <p:nvPr/>
            </p:nvGrpSpPr>
            <p:grpSpPr bwMode="auto">
              <a:xfrm>
                <a:off x="1958" y="971"/>
                <a:ext cx="500" cy="602"/>
                <a:chOff x="1958" y="971"/>
                <a:chExt cx="500" cy="602"/>
              </a:xfrm>
            </p:grpSpPr>
            <p:grpSp>
              <p:nvGrpSpPr>
                <p:cNvPr id="61675" name="Group 63"/>
                <p:cNvGrpSpPr>
                  <a:grpSpLocks/>
                </p:cNvGrpSpPr>
                <p:nvPr/>
              </p:nvGrpSpPr>
              <p:grpSpPr bwMode="auto">
                <a:xfrm>
                  <a:off x="1958" y="1061"/>
                  <a:ext cx="448" cy="448"/>
                  <a:chOff x="2368" y="1264"/>
                  <a:chExt cx="448" cy="448"/>
                </a:xfrm>
              </p:grpSpPr>
              <p:grpSp>
                <p:nvGrpSpPr>
                  <p:cNvPr id="61680" name="Group 64"/>
                  <p:cNvGrpSpPr>
                    <a:grpSpLocks/>
                  </p:cNvGrpSpPr>
                  <p:nvPr/>
                </p:nvGrpSpPr>
                <p:grpSpPr bwMode="auto">
                  <a:xfrm>
                    <a:off x="2368" y="1380"/>
                    <a:ext cx="448" cy="192"/>
                    <a:chOff x="2368" y="1380"/>
                    <a:chExt cx="448" cy="192"/>
                  </a:xfrm>
                </p:grpSpPr>
                <p:sp>
                  <p:nvSpPr>
                    <p:cNvPr id="61684" name="Line 65"/>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85" name="Line 66"/>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81" name="Group 67"/>
                  <p:cNvGrpSpPr>
                    <a:grpSpLocks/>
                  </p:cNvGrpSpPr>
                  <p:nvPr/>
                </p:nvGrpSpPr>
                <p:grpSpPr bwMode="auto">
                  <a:xfrm>
                    <a:off x="2508" y="1264"/>
                    <a:ext cx="192" cy="448"/>
                    <a:chOff x="2508" y="1264"/>
                    <a:chExt cx="192" cy="448"/>
                  </a:xfrm>
                </p:grpSpPr>
                <p:sp>
                  <p:nvSpPr>
                    <p:cNvPr id="61682" name="Line 68"/>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83" name="Line 69"/>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676" name="Rectangle 70"/>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77" name="Rectangle 71"/>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78" name="Rectangle 72"/>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79" name="Rectangle 73"/>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671" name="Rectangle 74"/>
            <p:cNvSpPr>
              <a:spLocks noChangeArrowheads="1"/>
            </p:cNvSpPr>
            <p:nvPr/>
          </p:nvSpPr>
          <p:spPr bwMode="auto">
            <a:xfrm>
              <a:off x="1200" y="2016"/>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1471" name="Group 75"/>
          <p:cNvGrpSpPr>
            <a:grpSpLocks/>
          </p:cNvGrpSpPr>
          <p:nvPr/>
        </p:nvGrpSpPr>
        <p:grpSpPr bwMode="auto">
          <a:xfrm>
            <a:off x="3781967" y="2197629"/>
            <a:ext cx="854075" cy="973138"/>
            <a:chOff x="1896" y="1824"/>
            <a:chExt cx="538" cy="613"/>
          </a:xfrm>
        </p:grpSpPr>
        <p:grpSp>
          <p:nvGrpSpPr>
            <p:cNvPr id="61654" name="Group 76"/>
            <p:cNvGrpSpPr>
              <a:grpSpLocks/>
            </p:cNvGrpSpPr>
            <p:nvPr/>
          </p:nvGrpSpPr>
          <p:grpSpPr bwMode="auto">
            <a:xfrm>
              <a:off x="1896" y="1824"/>
              <a:ext cx="538" cy="613"/>
              <a:chOff x="1920" y="960"/>
              <a:chExt cx="538" cy="613"/>
            </a:xfrm>
          </p:grpSpPr>
          <p:sp>
            <p:nvSpPr>
              <p:cNvPr id="61656" name="Rectangle 77"/>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657" name="Rectangle 78"/>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658" name="Group 79"/>
              <p:cNvGrpSpPr>
                <a:grpSpLocks/>
              </p:cNvGrpSpPr>
              <p:nvPr/>
            </p:nvGrpSpPr>
            <p:grpSpPr bwMode="auto">
              <a:xfrm>
                <a:off x="1958" y="971"/>
                <a:ext cx="500" cy="602"/>
                <a:chOff x="1958" y="971"/>
                <a:chExt cx="500" cy="602"/>
              </a:xfrm>
            </p:grpSpPr>
            <p:grpSp>
              <p:nvGrpSpPr>
                <p:cNvPr id="61659" name="Group 80"/>
                <p:cNvGrpSpPr>
                  <a:grpSpLocks/>
                </p:cNvGrpSpPr>
                <p:nvPr/>
              </p:nvGrpSpPr>
              <p:grpSpPr bwMode="auto">
                <a:xfrm>
                  <a:off x="1958" y="1061"/>
                  <a:ext cx="448" cy="448"/>
                  <a:chOff x="2368" y="1264"/>
                  <a:chExt cx="448" cy="448"/>
                </a:xfrm>
              </p:grpSpPr>
              <p:grpSp>
                <p:nvGrpSpPr>
                  <p:cNvPr id="61664" name="Group 81"/>
                  <p:cNvGrpSpPr>
                    <a:grpSpLocks/>
                  </p:cNvGrpSpPr>
                  <p:nvPr/>
                </p:nvGrpSpPr>
                <p:grpSpPr bwMode="auto">
                  <a:xfrm>
                    <a:off x="2368" y="1380"/>
                    <a:ext cx="448" cy="192"/>
                    <a:chOff x="2368" y="1380"/>
                    <a:chExt cx="448" cy="192"/>
                  </a:xfrm>
                </p:grpSpPr>
                <p:sp>
                  <p:nvSpPr>
                    <p:cNvPr id="61668" name="Line 82"/>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69" name="Line 83"/>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65" name="Group 84"/>
                  <p:cNvGrpSpPr>
                    <a:grpSpLocks/>
                  </p:cNvGrpSpPr>
                  <p:nvPr/>
                </p:nvGrpSpPr>
                <p:grpSpPr bwMode="auto">
                  <a:xfrm>
                    <a:off x="2508" y="1264"/>
                    <a:ext cx="192" cy="448"/>
                    <a:chOff x="2508" y="1264"/>
                    <a:chExt cx="192" cy="448"/>
                  </a:xfrm>
                </p:grpSpPr>
                <p:sp>
                  <p:nvSpPr>
                    <p:cNvPr id="61666" name="Line 85"/>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67" name="Line 86"/>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660" name="Rectangle 87"/>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61" name="Rectangle 88"/>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62" name="Rectangle 89"/>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63" name="Rectangle 90"/>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655" name="Rectangle 91"/>
            <p:cNvSpPr>
              <a:spLocks noChangeArrowheads="1"/>
            </p:cNvSpPr>
            <p:nvPr/>
          </p:nvSpPr>
          <p:spPr bwMode="auto">
            <a:xfrm>
              <a:off x="1918" y="2208"/>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sp>
        <p:nvSpPr>
          <p:cNvPr id="61472" name="Rectangle 92"/>
          <p:cNvSpPr>
            <a:spLocks noChangeArrowheads="1"/>
          </p:cNvSpPr>
          <p:nvPr/>
        </p:nvSpPr>
        <p:spPr bwMode="auto">
          <a:xfrm>
            <a:off x="5191667" y="2807229"/>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473" name="Group 93"/>
          <p:cNvGrpSpPr>
            <a:grpSpLocks/>
          </p:cNvGrpSpPr>
          <p:nvPr/>
        </p:nvGrpSpPr>
        <p:grpSpPr bwMode="auto">
          <a:xfrm>
            <a:off x="2524667" y="3340629"/>
            <a:ext cx="854075" cy="973138"/>
            <a:chOff x="1200" y="1824"/>
            <a:chExt cx="538" cy="613"/>
          </a:xfrm>
        </p:grpSpPr>
        <p:grpSp>
          <p:nvGrpSpPr>
            <p:cNvPr id="61638" name="Group 94"/>
            <p:cNvGrpSpPr>
              <a:grpSpLocks/>
            </p:cNvGrpSpPr>
            <p:nvPr/>
          </p:nvGrpSpPr>
          <p:grpSpPr bwMode="auto">
            <a:xfrm>
              <a:off x="1200" y="1824"/>
              <a:ext cx="538" cy="613"/>
              <a:chOff x="1920" y="960"/>
              <a:chExt cx="538" cy="613"/>
            </a:xfrm>
          </p:grpSpPr>
          <p:sp>
            <p:nvSpPr>
              <p:cNvPr id="61640" name="Rectangle 95"/>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641" name="Rectangle 96"/>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642" name="Group 97"/>
              <p:cNvGrpSpPr>
                <a:grpSpLocks/>
              </p:cNvGrpSpPr>
              <p:nvPr/>
            </p:nvGrpSpPr>
            <p:grpSpPr bwMode="auto">
              <a:xfrm>
                <a:off x="1958" y="971"/>
                <a:ext cx="500" cy="602"/>
                <a:chOff x="1958" y="971"/>
                <a:chExt cx="500" cy="602"/>
              </a:xfrm>
            </p:grpSpPr>
            <p:grpSp>
              <p:nvGrpSpPr>
                <p:cNvPr id="61643" name="Group 98"/>
                <p:cNvGrpSpPr>
                  <a:grpSpLocks/>
                </p:cNvGrpSpPr>
                <p:nvPr/>
              </p:nvGrpSpPr>
              <p:grpSpPr bwMode="auto">
                <a:xfrm>
                  <a:off x="1958" y="1061"/>
                  <a:ext cx="448" cy="448"/>
                  <a:chOff x="2368" y="1264"/>
                  <a:chExt cx="448" cy="448"/>
                </a:xfrm>
              </p:grpSpPr>
              <p:grpSp>
                <p:nvGrpSpPr>
                  <p:cNvPr id="61648" name="Group 99"/>
                  <p:cNvGrpSpPr>
                    <a:grpSpLocks/>
                  </p:cNvGrpSpPr>
                  <p:nvPr/>
                </p:nvGrpSpPr>
                <p:grpSpPr bwMode="auto">
                  <a:xfrm>
                    <a:off x="2368" y="1380"/>
                    <a:ext cx="448" cy="192"/>
                    <a:chOff x="2368" y="1380"/>
                    <a:chExt cx="448" cy="192"/>
                  </a:xfrm>
                </p:grpSpPr>
                <p:sp>
                  <p:nvSpPr>
                    <p:cNvPr id="61652" name="Line 100"/>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53" name="Line 101"/>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49" name="Group 102"/>
                  <p:cNvGrpSpPr>
                    <a:grpSpLocks/>
                  </p:cNvGrpSpPr>
                  <p:nvPr/>
                </p:nvGrpSpPr>
                <p:grpSpPr bwMode="auto">
                  <a:xfrm>
                    <a:off x="2508" y="1264"/>
                    <a:ext cx="192" cy="448"/>
                    <a:chOff x="2508" y="1264"/>
                    <a:chExt cx="192" cy="448"/>
                  </a:xfrm>
                </p:grpSpPr>
                <p:sp>
                  <p:nvSpPr>
                    <p:cNvPr id="61650" name="Line 103"/>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51" name="Line 104"/>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644" name="Rectangle 105"/>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45" name="Rectangle 106"/>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46" name="Rectangle 107"/>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47" name="Rectangle 108"/>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639" name="Rectangle 109"/>
            <p:cNvSpPr>
              <a:spLocks noChangeArrowheads="1"/>
            </p:cNvSpPr>
            <p:nvPr/>
          </p:nvSpPr>
          <p:spPr bwMode="auto">
            <a:xfrm>
              <a:off x="1200" y="2016"/>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1474" name="Group 110"/>
          <p:cNvGrpSpPr>
            <a:grpSpLocks/>
          </p:cNvGrpSpPr>
          <p:nvPr/>
        </p:nvGrpSpPr>
        <p:grpSpPr bwMode="auto">
          <a:xfrm>
            <a:off x="1534067" y="3340629"/>
            <a:ext cx="854075" cy="973138"/>
            <a:chOff x="1200" y="1824"/>
            <a:chExt cx="538" cy="613"/>
          </a:xfrm>
        </p:grpSpPr>
        <p:grpSp>
          <p:nvGrpSpPr>
            <p:cNvPr id="61622" name="Group 111"/>
            <p:cNvGrpSpPr>
              <a:grpSpLocks/>
            </p:cNvGrpSpPr>
            <p:nvPr/>
          </p:nvGrpSpPr>
          <p:grpSpPr bwMode="auto">
            <a:xfrm>
              <a:off x="1200" y="1824"/>
              <a:ext cx="538" cy="613"/>
              <a:chOff x="1920" y="960"/>
              <a:chExt cx="538" cy="613"/>
            </a:xfrm>
          </p:grpSpPr>
          <p:sp>
            <p:nvSpPr>
              <p:cNvPr id="61624" name="Rectangle 112"/>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625" name="Rectangle 113"/>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626" name="Group 114"/>
              <p:cNvGrpSpPr>
                <a:grpSpLocks/>
              </p:cNvGrpSpPr>
              <p:nvPr/>
            </p:nvGrpSpPr>
            <p:grpSpPr bwMode="auto">
              <a:xfrm>
                <a:off x="1958" y="971"/>
                <a:ext cx="500" cy="602"/>
                <a:chOff x="1958" y="971"/>
                <a:chExt cx="500" cy="602"/>
              </a:xfrm>
            </p:grpSpPr>
            <p:grpSp>
              <p:nvGrpSpPr>
                <p:cNvPr id="61627" name="Group 115"/>
                <p:cNvGrpSpPr>
                  <a:grpSpLocks/>
                </p:cNvGrpSpPr>
                <p:nvPr/>
              </p:nvGrpSpPr>
              <p:grpSpPr bwMode="auto">
                <a:xfrm>
                  <a:off x="1958" y="1061"/>
                  <a:ext cx="448" cy="448"/>
                  <a:chOff x="2368" y="1264"/>
                  <a:chExt cx="448" cy="448"/>
                </a:xfrm>
              </p:grpSpPr>
              <p:grpSp>
                <p:nvGrpSpPr>
                  <p:cNvPr id="61632" name="Group 116"/>
                  <p:cNvGrpSpPr>
                    <a:grpSpLocks/>
                  </p:cNvGrpSpPr>
                  <p:nvPr/>
                </p:nvGrpSpPr>
                <p:grpSpPr bwMode="auto">
                  <a:xfrm>
                    <a:off x="2368" y="1380"/>
                    <a:ext cx="448" cy="192"/>
                    <a:chOff x="2368" y="1380"/>
                    <a:chExt cx="448" cy="192"/>
                  </a:xfrm>
                </p:grpSpPr>
                <p:sp>
                  <p:nvSpPr>
                    <p:cNvPr id="61636" name="Line 117"/>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37" name="Line 118"/>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33" name="Group 119"/>
                  <p:cNvGrpSpPr>
                    <a:grpSpLocks/>
                  </p:cNvGrpSpPr>
                  <p:nvPr/>
                </p:nvGrpSpPr>
                <p:grpSpPr bwMode="auto">
                  <a:xfrm>
                    <a:off x="2508" y="1264"/>
                    <a:ext cx="192" cy="448"/>
                    <a:chOff x="2508" y="1264"/>
                    <a:chExt cx="192" cy="448"/>
                  </a:xfrm>
                </p:grpSpPr>
                <p:sp>
                  <p:nvSpPr>
                    <p:cNvPr id="61634" name="Line 120"/>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35" name="Line 121"/>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628" name="Rectangle 122"/>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29" name="Rectangle 123"/>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30" name="Rectangle 124"/>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31" name="Rectangle 125"/>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623" name="Rectangle 126"/>
            <p:cNvSpPr>
              <a:spLocks noChangeArrowheads="1"/>
            </p:cNvSpPr>
            <p:nvPr/>
          </p:nvSpPr>
          <p:spPr bwMode="auto">
            <a:xfrm>
              <a:off x="1200" y="2016"/>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1475" name="Group 127"/>
          <p:cNvGrpSpPr>
            <a:grpSpLocks/>
          </p:cNvGrpSpPr>
          <p:nvPr/>
        </p:nvGrpSpPr>
        <p:grpSpPr bwMode="auto">
          <a:xfrm>
            <a:off x="4353467" y="3340629"/>
            <a:ext cx="854075" cy="973138"/>
            <a:chOff x="1896" y="1824"/>
            <a:chExt cx="538" cy="613"/>
          </a:xfrm>
        </p:grpSpPr>
        <p:grpSp>
          <p:nvGrpSpPr>
            <p:cNvPr id="61606" name="Group 128"/>
            <p:cNvGrpSpPr>
              <a:grpSpLocks/>
            </p:cNvGrpSpPr>
            <p:nvPr/>
          </p:nvGrpSpPr>
          <p:grpSpPr bwMode="auto">
            <a:xfrm>
              <a:off x="1896" y="1824"/>
              <a:ext cx="538" cy="613"/>
              <a:chOff x="1920" y="960"/>
              <a:chExt cx="538" cy="613"/>
            </a:xfrm>
          </p:grpSpPr>
          <p:sp>
            <p:nvSpPr>
              <p:cNvPr id="61608" name="Rectangle 129"/>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609" name="Rectangle 130"/>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610" name="Group 131"/>
              <p:cNvGrpSpPr>
                <a:grpSpLocks/>
              </p:cNvGrpSpPr>
              <p:nvPr/>
            </p:nvGrpSpPr>
            <p:grpSpPr bwMode="auto">
              <a:xfrm>
                <a:off x="1958" y="971"/>
                <a:ext cx="500" cy="602"/>
                <a:chOff x="1958" y="971"/>
                <a:chExt cx="500" cy="602"/>
              </a:xfrm>
            </p:grpSpPr>
            <p:grpSp>
              <p:nvGrpSpPr>
                <p:cNvPr id="61611" name="Group 132"/>
                <p:cNvGrpSpPr>
                  <a:grpSpLocks/>
                </p:cNvGrpSpPr>
                <p:nvPr/>
              </p:nvGrpSpPr>
              <p:grpSpPr bwMode="auto">
                <a:xfrm>
                  <a:off x="1958" y="1061"/>
                  <a:ext cx="448" cy="448"/>
                  <a:chOff x="2368" y="1264"/>
                  <a:chExt cx="448" cy="448"/>
                </a:xfrm>
              </p:grpSpPr>
              <p:grpSp>
                <p:nvGrpSpPr>
                  <p:cNvPr id="61616" name="Group 133"/>
                  <p:cNvGrpSpPr>
                    <a:grpSpLocks/>
                  </p:cNvGrpSpPr>
                  <p:nvPr/>
                </p:nvGrpSpPr>
                <p:grpSpPr bwMode="auto">
                  <a:xfrm>
                    <a:off x="2368" y="1380"/>
                    <a:ext cx="448" cy="192"/>
                    <a:chOff x="2368" y="1380"/>
                    <a:chExt cx="448" cy="192"/>
                  </a:xfrm>
                </p:grpSpPr>
                <p:sp>
                  <p:nvSpPr>
                    <p:cNvPr id="61620" name="Line 134"/>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21" name="Line 135"/>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17" name="Group 136"/>
                  <p:cNvGrpSpPr>
                    <a:grpSpLocks/>
                  </p:cNvGrpSpPr>
                  <p:nvPr/>
                </p:nvGrpSpPr>
                <p:grpSpPr bwMode="auto">
                  <a:xfrm>
                    <a:off x="2508" y="1264"/>
                    <a:ext cx="192" cy="448"/>
                    <a:chOff x="2508" y="1264"/>
                    <a:chExt cx="192" cy="448"/>
                  </a:xfrm>
                </p:grpSpPr>
                <p:sp>
                  <p:nvSpPr>
                    <p:cNvPr id="61618" name="Line 137"/>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19" name="Line 138"/>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612" name="Rectangle 139"/>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13" name="Rectangle 140"/>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14" name="Rectangle 141"/>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15" name="Rectangle 142"/>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607" name="Rectangle 143"/>
            <p:cNvSpPr>
              <a:spLocks noChangeArrowheads="1"/>
            </p:cNvSpPr>
            <p:nvPr/>
          </p:nvSpPr>
          <p:spPr bwMode="auto">
            <a:xfrm>
              <a:off x="1918" y="2208"/>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1476" name="Group 144"/>
          <p:cNvGrpSpPr>
            <a:grpSpLocks/>
          </p:cNvGrpSpPr>
          <p:nvPr/>
        </p:nvGrpSpPr>
        <p:grpSpPr bwMode="auto">
          <a:xfrm>
            <a:off x="3362867" y="3340629"/>
            <a:ext cx="854075" cy="973138"/>
            <a:chOff x="1896" y="1824"/>
            <a:chExt cx="538" cy="613"/>
          </a:xfrm>
        </p:grpSpPr>
        <p:grpSp>
          <p:nvGrpSpPr>
            <p:cNvPr id="61590" name="Group 145"/>
            <p:cNvGrpSpPr>
              <a:grpSpLocks/>
            </p:cNvGrpSpPr>
            <p:nvPr/>
          </p:nvGrpSpPr>
          <p:grpSpPr bwMode="auto">
            <a:xfrm>
              <a:off x="1896" y="1824"/>
              <a:ext cx="538" cy="613"/>
              <a:chOff x="1920" y="960"/>
              <a:chExt cx="538" cy="613"/>
            </a:xfrm>
          </p:grpSpPr>
          <p:sp>
            <p:nvSpPr>
              <p:cNvPr id="61592" name="Rectangle 146"/>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93" name="Rectangle 147"/>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594" name="Group 148"/>
              <p:cNvGrpSpPr>
                <a:grpSpLocks/>
              </p:cNvGrpSpPr>
              <p:nvPr/>
            </p:nvGrpSpPr>
            <p:grpSpPr bwMode="auto">
              <a:xfrm>
                <a:off x="1958" y="971"/>
                <a:ext cx="500" cy="602"/>
                <a:chOff x="1958" y="971"/>
                <a:chExt cx="500" cy="602"/>
              </a:xfrm>
            </p:grpSpPr>
            <p:grpSp>
              <p:nvGrpSpPr>
                <p:cNvPr id="61595" name="Group 149"/>
                <p:cNvGrpSpPr>
                  <a:grpSpLocks/>
                </p:cNvGrpSpPr>
                <p:nvPr/>
              </p:nvGrpSpPr>
              <p:grpSpPr bwMode="auto">
                <a:xfrm>
                  <a:off x="1958" y="1061"/>
                  <a:ext cx="448" cy="448"/>
                  <a:chOff x="2368" y="1264"/>
                  <a:chExt cx="448" cy="448"/>
                </a:xfrm>
              </p:grpSpPr>
              <p:grpSp>
                <p:nvGrpSpPr>
                  <p:cNvPr id="61600" name="Group 150"/>
                  <p:cNvGrpSpPr>
                    <a:grpSpLocks/>
                  </p:cNvGrpSpPr>
                  <p:nvPr/>
                </p:nvGrpSpPr>
                <p:grpSpPr bwMode="auto">
                  <a:xfrm>
                    <a:off x="2368" y="1380"/>
                    <a:ext cx="448" cy="192"/>
                    <a:chOff x="2368" y="1380"/>
                    <a:chExt cx="448" cy="192"/>
                  </a:xfrm>
                </p:grpSpPr>
                <p:sp>
                  <p:nvSpPr>
                    <p:cNvPr id="61604" name="Line 151"/>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05" name="Line 152"/>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01" name="Group 153"/>
                  <p:cNvGrpSpPr>
                    <a:grpSpLocks/>
                  </p:cNvGrpSpPr>
                  <p:nvPr/>
                </p:nvGrpSpPr>
                <p:grpSpPr bwMode="auto">
                  <a:xfrm>
                    <a:off x="2508" y="1264"/>
                    <a:ext cx="192" cy="448"/>
                    <a:chOff x="2508" y="1264"/>
                    <a:chExt cx="192" cy="448"/>
                  </a:xfrm>
                </p:grpSpPr>
                <p:sp>
                  <p:nvSpPr>
                    <p:cNvPr id="61602" name="Line 154"/>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03" name="Line 155"/>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96" name="Rectangle 156"/>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97" name="Rectangle 157"/>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98" name="Rectangle 158"/>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99" name="Rectangle 159"/>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591" name="Rectangle 160"/>
            <p:cNvSpPr>
              <a:spLocks noChangeArrowheads="1"/>
            </p:cNvSpPr>
            <p:nvPr/>
          </p:nvSpPr>
          <p:spPr bwMode="auto">
            <a:xfrm>
              <a:off x="1918" y="2208"/>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1477" name="Group 161"/>
          <p:cNvGrpSpPr>
            <a:grpSpLocks/>
          </p:cNvGrpSpPr>
          <p:nvPr/>
        </p:nvGrpSpPr>
        <p:grpSpPr bwMode="auto">
          <a:xfrm>
            <a:off x="5328192" y="3281892"/>
            <a:ext cx="854075" cy="973137"/>
            <a:chOff x="1920" y="960"/>
            <a:chExt cx="538" cy="613"/>
          </a:xfrm>
        </p:grpSpPr>
        <p:sp>
          <p:nvSpPr>
            <p:cNvPr id="61576" name="Rectangle 162"/>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77" name="Rectangle 163"/>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578" name="Group 164"/>
            <p:cNvGrpSpPr>
              <a:grpSpLocks/>
            </p:cNvGrpSpPr>
            <p:nvPr/>
          </p:nvGrpSpPr>
          <p:grpSpPr bwMode="auto">
            <a:xfrm>
              <a:off x="1958" y="971"/>
              <a:ext cx="500" cy="602"/>
              <a:chOff x="1958" y="971"/>
              <a:chExt cx="500" cy="602"/>
            </a:xfrm>
          </p:grpSpPr>
          <p:grpSp>
            <p:nvGrpSpPr>
              <p:cNvPr id="61579" name="Group 165"/>
              <p:cNvGrpSpPr>
                <a:grpSpLocks/>
              </p:cNvGrpSpPr>
              <p:nvPr/>
            </p:nvGrpSpPr>
            <p:grpSpPr bwMode="auto">
              <a:xfrm>
                <a:off x="1958" y="1061"/>
                <a:ext cx="448" cy="448"/>
                <a:chOff x="2368" y="1264"/>
                <a:chExt cx="448" cy="448"/>
              </a:xfrm>
            </p:grpSpPr>
            <p:grpSp>
              <p:nvGrpSpPr>
                <p:cNvPr id="61584" name="Group 166"/>
                <p:cNvGrpSpPr>
                  <a:grpSpLocks/>
                </p:cNvGrpSpPr>
                <p:nvPr/>
              </p:nvGrpSpPr>
              <p:grpSpPr bwMode="auto">
                <a:xfrm>
                  <a:off x="2368" y="1380"/>
                  <a:ext cx="448" cy="192"/>
                  <a:chOff x="2368" y="1380"/>
                  <a:chExt cx="448" cy="192"/>
                </a:xfrm>
              </p:grpSpPr>
              <p:sp>
                <p:nvSpPr>
                  <p:cNvPr id="61588" name="Line 167"/>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89" name="Line 168"/>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585" name="Group 169"/>
                <p:cNvGrpSpPr>
                  <a:grpSpLocks/>
                </p:cNvGrpSpPr>
                <p:nvPr/>
              </p:nvGrpSpPr>
              <p:grpSpPr bwMode="auto">
                <a:xfrm>
                  <a:off x="2508" y="1264"/>
                  <a:ext cx="192" cy="448"/>
                  <a:chOff x="2508" y="1264"/>
                  <a:chExt cx="192" cy="448"/>
                </a:xfrm>
              </p:grpSpPr>
              <p:sp>
                <p:nvSpPr>
                  <p:cNvPr id="61586" name="Line 170"/>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87" name="Line 171"/>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80" name="Rectangle 172"/>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81" name="Rectangle 173"/>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82" name="Rectangle 174"/>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83" name="Rectangle 175"/>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478" name="Rectangle 176"/>
          <p:cNvSpPr>
            <a:spLocks noChangeArrowheads="1"/>
          </p:cNvSpPr>
          <p:nvPr/>
        </p:nvSpPr>
        <p:spPr bwMode="auto">
          <a:xfrm>
            <a:off x="5632992" y="3891492"/>
            <a:ext cx="3079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479" name="Group 177"/>
          <p:cNvGrpSpPr>
            <a:grpSpLocks/>
          </p:cNvGrpSpPr>
          <p:nvPr/>
        </p:nvGrpSpPr>
        <p:grpSpPr bwMode="auto">
          <a:xfrm>
            <a:off x="6258467" y="3264429"/>
            <a:ext cx="854075" cy="973138"/>
            <a:chOff x="1920" y="960"/>
            <a:chExt cx="538" cy="613"/>
          </a:xfrm>
        </p:grpSpPr>
        <p:sp>
          <p:nvSpPr>
            <p:cNvPr id="61562" name="Rectangle 178"/>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63" name="Rectangle 179"/>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564" name="Group 180"/>
            <p:cNvGrpSpPr>
              <a:grpSpLocks/>
            </p:cNvGrpSpPr>
            <p:nvPr/>
          </p:nvGrpSpPr>
          <p:grpSpPr bwMode="auto">
            <a:xfrm>
              <a:off x="1958" y="971"/>
              <a:ext cx="500" cy="602"/>
              <a:chOff x="1958" y="971"/>
              <a:chExt cx="500" cy="602"/>
            </a:xfrm>
          </p:grpSpPr>
          <p:grpSp>
            <p:nvGrpSpPr>
              <p:cNvPr id="61565" name="Group 181"/>
              <p:cNvGrpSpPr>
                <a:grpSpLocks/>
              </p:cNvGrpSpPr>
              <p:nvPr/>
            </p:nvGrpSpPr>
            <p:grpSpPr bwMode="auto">
              <a:xfrm>
                <a:off x="1958" y="1061"/>
                <a:ext cx="448" cy="448"/>
                <a:chOff x="2368" y="1264"/>
                <a:chExt cx="448" cy="448"/>
              </a:xfrm>
            </p:grpSpPr>
            <p:grpSp>
              <p:nvGrpSpPr>
                <p:cNvPr id="61570" name="Group 182"/>
                <p:cNvGrpSpPr>
                  <a:grpSpLocks/>
                </p:cNvGrpSpPr>
                <p:nvPr/>
              </p:nvGrpSpPr>
              <p:grpSpPr bwMode="auto">
                <a:xfrm>
                  <a:off x="2368" y="1380"/>
                  <a:ext cx="448" cy="192"/>
                  <a:chOff x="2368" y="1380"/>
                  <a:chExt cx="448" cy="192"/>
                </a:xfrm>
              </p:grpSpPr>
              <p:sp>
                <p:nvSpPr>
                  <p:cNvPr id="61574" name="Line 183"/>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75" name="Line 184"/>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571" name="Group 185"/>
                <p:cNvGrpSpPr>
                  <a:grpSpLocks/>
                </p:cNvGrpSpPr>
                <p:nvPr/>
              </p:nvGrpSpPr>
              <p:grpSpPr bwMode="auto">
                <a:xfrm>
                  <a:off x="2508" y="1264"/>
                  <a:ext cx="192" cy="448"/>
                  <a:chOff x="2508" y="1264"/>
                  <a:chExt cx="192" cy="448"/>
                </a:xfrm>
              </p:grpSpPr>
              <p:sp>
                <p:nvSpPr>
                  <p:cNvPr id="61572" name="Line 186"/>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73" name="Line 187"/>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66" name="Rectangle 188"/>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67" name="Rectangle 189"/>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68" name="Rectangle 190"/>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69" name="Rectangle 191"/>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480" name="Rectangle 192"/>
          <p:cNvSpPr>
            <a:spLocks noChangeArrowheads="1"/>
          </p:cNvSpPr>
          <p:nvPr/>
        </p:nvSpPr>
        <p:spPr bwMode="auto">
          <a:xfrm>
            <a:off x="6563267" y="3874029"/>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481" name="Rectangle 193"/>
          <p:cNvSpPr>
            <a:spLocks noChangeArrowheads="1"/>
          </p:cNvSpPr>
          <p:nvPr/>
        </p:nvSpPr>
        <p:spPr bwMode="auto">
          <a:xfrm>
            <a:off x="5344067" y="3569229"/>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82" name="Rectangle 194"/>
          <p:cNvSpPr>
            <a:spLocks noChangeArrowheads="1"/>
          </p:cNvSpPr>
          <p:nvPr/>
        </p:nvSpPr>
        <p:spPr bwMode="auto">
          <a:xfrm>
            <a:off x="6258467" y="3874029"/>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83" name="Rectangle 195"/>
          <p:cNvSpPr>
            <a:spLocks noChangeArrowheads="1"/>
          </p:cNvSpPr>
          <p:nvPr/>
        </p:nvSpPr>
        <p:spPr bwMode="auto">
          <a:xfrm>
            <a:off x="1534067" y="3950229"/>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84" name="Rectangle 196"/>
          <p:cNvSpPr>
            <a:spLocks noChangeArrowheads="1"/>
          </p:cNvSpPr>
          <p:nvPr/>
        </p:nvSpPr>
        <p:spPr bwMode="auto">
          <a:xfrm>
            <a:off x="2829467" y="3950229"/>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85" name="Rectangle 197"/>
          <p:cNvSpPr>
            <a:spLocks noChangeArrowheads="1"/>
          </p:cNvSpPr>
          <p:nvPr/>
        </p:nvSpPr>
        <p:spPr bwMode="auto">
          <a:xfrm>
            <a:off x="3362867" y="3645429"/>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86" name="Rectangle 198"/>
          <p:cNvSpPr>
            <a:spLocks noChangeArrowheads="1"/>
          </p:cNvSpPr>
          <p:nvPr/>
        </p:nvSpPr>
        <p:spPr bwMode="auto">
          <a:xfrm>
            <a:off x="4658267" y="3950229"/>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87" name="AutoShape 199"/>
          <p:cNvSpPr>
            <a:spLocks noChangeArrowheads="1"/>
          </p:cNvSpPr>
          <p:nvPr/>
        </p:nvSpPr>
        <p:spPr bwMode="auto">
          <a:xfrm>
            <a:off x="4658267" y="4255029"/>
            <a:ext cx="228600" cy="304800"/>
          </a:xfrm>
          <a:prstGeom prst="lightningBolt">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61488" name="Rectangle 200"/>
          <p:cNvSpPr>
            <a:spLocks noChangeArrowheads="1"/>
          </p:cNvSpPr>
          <p:nvPr/>
        </p:nvSpPr>
        <p:spPr bwMode="auto">
          <a:xfrm>
            <a:off x="2067467" y="4436798"/>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489" name="Rectangle 201"/>
          <p:cNvSpPr>
            <a:spLocks noChangeArrowheads="1"/>
          </p:cNvSpPr>
          <p:nvPr/>
        </p:nvSpPr>
        <p:spPr bwMode="auto">
          <a:xfrm>
            <a:off x="1534067" y="4436798"/>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490" name="Group 202"/>
          <p:cNvGrpSpPr>
            <a:grpSpLocks/>
          </p:cNvGrpSpPr>
          <p:nvPr/>
        </p:nvGrpSpPr>
        <p:grpSpPr bwMode="auto">
          <a:xfrm>
            <a:off x="1594392" y="4417219"/>
            <a:ext cx="793750" cy="955675"/>
            <a:chOff x="1958" y="971"/>
            <a:chExt cx="500" cy="602"/>
          </a:xfrm>
        </p:grpSpPr>
        <p:grpSp>
          <p:nvGrpSpPr>
            <p:cNvPr id="61551" name="Group 203"/>
            <p:cNvGrpSpPr>
              <a:grpSpLocks/>
            </p:cNvGrpSpPr>
            <p:nvPr/>
          </p:nvGrpSpPr>
          <p:grpSpPr bwMode="auto">
            <a:xfrm>
              <a:off x="1958" y="1061"/>
              <a:ext cx="448" cy="448"/>
              <a:chOff x="2368" y="1264"/>
              <a:chExt cx="448" cy="448"/>
            </a:xfrm>
          </p:grpSpPr>
          <p:grpSp>
            <p:nvGrpSpPr>
              <p:cNvPr id="61556" name="Group 204"/>
              <p:cNvGrpSpPr>
                <a:grpSpLocks/>
              </p:cNvGrpSpPr>
              <p:nvPr/>
            </p:nvGrpSpPr>
            <p:grpSpPr bwMode="auto">
              <a:xfrm>
                <a:off x="2368" y="1380"/>
                <a:ext cx="448" cy="192"/>
                <a:chOff x="2368" y="1380"/>
                <a:chExt cx="448" cy="192"/>
              </a:xfrm>
            </p:grpSpPr>
            <p:sp>
              <p:nvSpPr>
                <p:cNvPr id="61560" name="Line 205"/>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61" name="Line 206"/>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557" name="Group 207"/>
              <p:cNvGrpSpPr>
                <a:grpSpLocks/>
              </p:cNvGrpSpPr>
              <p:nvPr/>
            </p:nvGrpSpPr>
            <p:grpSpPr bwMode="auto">
              <a:xfrm>
                <a:off x="2508" y="1264"/>
                <a:ext cx="192" cy="448"/>
                <a:chOff x="2508" y="1264"/>
                <a:chExt cx="192" cy="448"/>
              </a:xfrm>
            </p:grpSpPr>
            <p:sp>
              <p:nvSpPr>
                <p:cNvPr id="61558" name="Line 208"/>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59" name="Line 209"/>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52" name="Rectangle 210"/>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53" name="Rectangle 211"/>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dirty="0">
                  <a:latin typeface="Arial" charset="0"/>
                  <a:ea typeface="Gulim" pitchFamily="34" charset="-128"/>
                  <a:cs typeface="Gulim" pitchFamily="34" charset="-128"/>
                </a:rPr>
                <a:t>o</a:t>
              </a:r>
            </a:p>
          </p:txBody>
        </p:sp>
        <p:sp>
          <p:nvSpPr>
            <p:cNvPr id="61554" name="Rectangle 212"/>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55" name="Rectangle 213"/>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sp>
        <p:nvSpPr>
          <p:cNvPr id="61491" name="Rectangle 214"/>
          <p:cNvSpPr>
            <a:spLocks noChangeArrowheads="1"/>
          </p:cNvSpPr>
          <p:nvPr/>
        </p:nvSpPr>
        <p:spPr bwMode="auto">
          <a:xfrm>
            <a:off x="1534067" y="4741598"/>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492" name="Rectangle 215"/>
          <p:cNvSpPr>
            <a:spLocks noChangeArrowheads="1"/>
          </p:cNvSpPr>
          <p:nvPr/>
        </p:nvSpPr>
        <p:spPr bwMode="auto">
          <a:xfrm>
            <a:off x="1534067" y="5013854"/>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dirty="0">
                <a:latin typeface="Arial" charset="0"/>
                <a:ea typeface="Gulim" pitchFamily="34" charset="-128"/>
                <a:cs typeface="Gulim" pitchFamily="34" charset="-128"/>
              </a:rPr>
              <a:t>o</a:t>
            </a:r>
          </a:p>
        </p:txBody>
      </p:sp>
      <p:sp>
        <p:nvSpPr>
          <p:cNvPr id="61493" name="Rectangle 216"/>
          <p:cNvSpPr>
            <a:spLocks noChangeArrowheads="1"/>
          </p:cNvSpPr>
          <p:nvPr/>
        </p:nvSpPr>
        <p:spPr bwMode="auto">
          <a:xfrm>
            <a:off x="1838867" y="5013854"/>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dirty="0">
                <a:latin typeface="Arial" charset="0"/>
                <a:ea typeface="Gulim" pitchFamily="34" charset="-128"/>
                <a:cs typeface="Gulim" pitchFamily="34" charset="-128"/>
              </a:rPr>
              <a:t>x</a:t>
            </a:r>
          </a:p>
        </p:txBody>
      </p:sp>
      <p:sp>
        <p:nvSpPr>
          <p:cNvPr id="61494" name="Rectangle 217"/>
          <p:cNvSpPr>
            <a:spLocks noChangeArrowheads="1"/>
          </p:cNvSpPr>
          <p:nvPr/>
        </p:nvSpPr>
        <p:spPr bwMode="auto">
          <a:xfrm>
            <a:off x="5344067" y="5093229"/>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495" name="Rectangle 218"/>
          <p:cNvSpPr>
            <a:spLocks noChangeArrowheads="1"/>
          </p:cNvSpPr>
          <p:nvPr/>
        </p:nvSpPr>
        <p:spPr bwMode="auto">
          <a:xfrm>
            <a:off x="3893092" y="5093229"/>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496" name="Group 238"/>
          <p:cNvGrpSpPr>
            <a:grpSpLocks/>
          </p:cNvGrpSpPr>
          <p:nvPr/>
        </p:nvGrpSpPr>
        <p:grpSpPr bwMode="auto">
          <a:xfrm>
            <a:off x="3575592" y="4483629"/>
            <a:ext cx="854075" cy="973138"/>
            <a:chOff x="1896" y="1824"/>
            <a:chExt cx="538" cy="613"/>
          </a:xfrm>
        </p:grpSpPr>
        <p:grpSp>
          <p:nvGrpSpPr>
            <p:cNvPr id="61535" name="Group 239"/>
            <p:cNvGrpSpPr>
              <a:grpSpLocks/>
            </p:cNvGrpSpPr>
            <p:nvPr/>
          </p:nvGrpSpPr>
          <p:grpSpPr bwMode="auto">
            <a:xfrm>
              <a:off x="1896" y="1824"/>
              <a:ext cx="538" cy="613"/>
              <a:chOff x="1920" y="960"/>
              <a:chExt cx="538" cy="613"/>
            </a:xfrm>
          </p:grpSpPr>
          <p:sp>
            <p:nvSpPr>
              <p:cNvPr id="61537" name="Rectangle 240"/>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38" name="Rectangle 241"/>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539" name="Group 242"/>
              <p:cNvGrpSpPr>
                <a:grpSpLocks/>
              </p:cNvGrpSpPr>
              <p:nvPr/>
            </p:nvGrpSpPr>
            <p:grpSpPr bwMode="auto">
              <a:xfrm>
                <a:off x="1958" y="971"/>
                <a:ext cx="500" cy="602"/>
                <a:chOff x="1958" y="971"/>
                <a:chExt cx="500" cy="602"/>
              </a:xfrm>
            </p:grpSpPr>
            <p:grpSp>
              <p:nvGrpSpPr>
                <p:cNvPr id="61540" name="Group 243"/>
                <p:cNvGrpSpPr>
                  <a:grpSpLocks/>
                </p:cNvGrpSpPr>
                <p:nvPr/>
              </p:nvGrpSpPr>
              <p:grpSpPr bwMode="auto">
                <a:xfrm>
                  <a:off x="1958" y="1061"/>
                  <a:ext cx="448" cy="448"/>
                  <a:chOff x="2368" y="1264"/>
                  <a:chExt cx="448" cy="448"/>
                </a:xfrm>
              </p:grpSpPr>
              <p:grpSp>
                <p:nvGrpSpPr>
                  <p:cNvPr id="61545" name="Group 244"/>
                  <p:cNvGrpSpPr>
                    <a:grpSpLocks/>
                  </p:cNvGrpSpPr>
                  <p:nvPr/>
                </p:nvGrpSpPr>
                <p:grpSpPr bwMode="auto">
                  <a:xfrm>
                    <a:off x="2368" y="1380"/>
                    <a:ext cx="448" cy="192"/>
                    <a:chOff x="2368" y="1380"/>
                    <a:chExt cx="448" cy="192"/>
                  </a:xfrm>
                </p:grpSpPr>
                <p:sp>
                  <p:nvSpPr>
                    <p:cNvPr id="61549" name="Line 245"/>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50" name="Line 246"/>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546" name="Group 247"/>
                  <p:cNvGrpSpPr>
                    <a:grpSpLocks/>
                  </p:cNvGrpSpPr>
                  <p:nvPr/>
                </p:nvGrpSpPr>
                <p:grpSpPr bwMode="auto">
                  <a:xfrm>
                    <a:off x="2508" y="1264"/>
                    <a:ext cx="192" cy="448"/>
                    <a:chOff x="2508" y="1264"/>
                    <a:chExt cx="192" cy="448"/>
                  </a:xfrm>
                </p:grpSpPr>
                <p:sp>
                  <p:nvSpPr>
                    <p:cNvPr id="61547" name="Line 248"/>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48" name="Line 249"/>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41" name="Rectangle 250"/>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42" name="Rectangle 251"/>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43" name="Rectangle 252"/>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44" name="Rectangle 253"/>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536" name="Rectangle 254"/>
            <p:cNvSpPr>
              <a:spLocks noChangeArrowheads="1"/>
            </p:cNvSpPr>
            <p:nvPr/>
          </p:nvSpPr>
          <p:spPr bwMode="auto">
            <a:xfrm>
              <a:off x="1918" y="2208"/>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sp>
        <p:nvSpPr>
          <p:cNvPr id="61497" name="Rectangle 255"/>
          <p:cNvSpPr>
            <a:spLocks noChangeArrowheads="1"/>
          </p:cNvSpPr>
          <p:nvPr/>
        </p:nvSpPr>
        <p:spPr bwMode="auto">
          <a:xfrm>
            <a:off x="3575592" y="4788429"/>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grpSp>
        <p:nvGrpSpPr>
          <p:cNvPr id="61498" name="Group 256"/>
          <p:cNvGrpSpPr>
            <a:grpSpLocks/>
          </p:cNvGrpSpPr>
          <p:nvPr/>
        </p:nvGrpSpPr>
        <p:grpSpPr bwMode="auto">
          <a:xfrm>
            <a:off x="5344067" y="4483629"/>
            <a:ext cx="854075" cy="973138"/>
            <a:chOff x="1920" y="960"/>
            <a:chExt cx="538" cy="613"/>
          </a:xfrm>
        </p:grpSpPr>
        <p:sp>
          <p:nvSpPr>
            <p:cNvPr id="61521" name="Rectangle 257"/>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22" name="Rectangle 258"/>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523" name="Group 259"/>
            <p:cNvGrpSpPr>
              <a:grpSpLocks/>
            </p:cNvGrpSpPr>
            <p:nvPr/>
          </p:nvGrpSpPr>
          <p:grpSpPr bwMode="auto">
            <a:xfrm>
              <a:off x="1958" y="971"/>
              <a:ext cx="500" cy="602"/>
              <a:chOff x="1958" y="971"/>
              <a:chExt cx="500" cy="602"/>
            </a:xfrm>
          </p:grpSpPr>
          <p:grpSp>
            <p:nvGrpSpPr>
              <p:cNvPr id="61524" name="Group 260"/>
              <p:cNvGrpSpPr>
                <a:grpSpLocks/>
              </p:cNvGrpSpPr>
              <p:nvPr/>
            </p:nvGrpSpPr>
            <p:grpSpPr bwMode="auto">
              <a:xfrm>
                <a:off x="1958" y="1061"/>
                <a:ext cx="448" cy="448"/>
                <a:chOff x="2368" y="1264"/>
                <a:chExt cx="448" cy="448"/>
              </a:xfrm>
            </p:grpSpPr>
            <p:grpSp>
              <p:nvGrpSpPr>
                <p:cNvPr id="61529" name="Group 261"/>
                <p:cNvGrpSpPr>
                  <a:grpSpLocks/>
                </p:cNvGrpSpPr>
                <p:nvPr/>
              </p:nvGrpSpPr>
              <p:grpSpPr bwMode="auto">
                <a:xfrm>
                  <a:off x="2368" y="1380"/>
                  <a:ext cx="448" cy="192"/>
                  <a:chOff x="2368" y="1380"/>
                  <a:chExt cx="448" cy="192"/>
                </a:xfrm>
              </p:grpSpPr>
              <p:sp>
                <p:nvSpPr>
                  <p:cNvPr id="61533" name="Line 262"/>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34" name="Line 263"/>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530" name="Group 264"/>
                <p:cNvGrpSpPr>
                  <a:grpSpLocks/>
                </p:cNvGrpSpPr>
                <p:nvPr/>
              </p:nvGrpSpPr>
              <p:grpSpPr bwMode="auto">
                <a:xfrm>
                  <a:off x="2508" y="1264"/>
                  <a:ext cx="192" cy="448"/>
                  <a:chOff x="2508" y="1264"/>
                  <a:chExt cx="192" cy="448"/>
                </a:xfrm>
              </p:grpSpPr>
              <p:sp>
                <p:nvSpPr>
                  <p:cNvPr id="61531" name="Line 265"/>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32" name="Line 266"/>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25" name="Rectangle 267"/>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26" name="Rectangle 268"/>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27" name="Rectangle 269"/>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28" name="Rectangle 270"/>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499" name="Rectangle 271"/>
          <p:cNvSpPr>
            <a:spLocks noChangeArrowheads="1"/>
          </p:cNvSpPr>
          <p:nvPr/>
        </p:nvSpPr>
        <p:spPr bwMode="auto">
          <a:xfrm>
            <a:off x="5648867" y="5093229"/>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00" name="Rectangle 272"/>
          <p:cNvSpPr>
            <a:spLocks noChangeArrowheads="1"/>
          </p:cNvSpPr>
          <p:nvPr/>
        </p:nvSpPr>
        <p:spPr bwMode="auto">
          <a:xfrm>
            <a:off x="5359942" y="4770967"/>
            <a:ext cx="3206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01" name="Rectangle 273"/>
          <p:cNvSpPr>
            <a:spLocks noChangeArrowheads="1"/>
          </p:cNvSpPr>
          <p:nvPr/>
        </p:nvSpPr>
        <p:spPr bwMode="auto">
          <a:xfrm>
            <a:off x="6410867" y="4805892"/>
            <a:ext cx="3079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02" name="AutoShape 274"/>
          <p:cNvSpPr>
            <a:spLocks noChangeArrowheads="1"/>
          </p:cNvSpPr>
          <p:nvPr/>
        </p:nvSpPr>
        <p:spPr bwMode="auto">
          <a:xfrm>
            <a:off x="5648867" y="5398029"/>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nvGrpSpPr>
          <p:cNvPr id="61503" name="Group 275"/>
          <p:cNvGrpSpPr>
            <a:grpSpLocks/>
          </p:cNvGrpSpPr>
          <p:nvPr/>
        </p:nvGrpSpPr>
        <p:grpSpPr bwMode="auto">
          <a:xfrm>
            <a:off x="6410867" y="4501092"/>
            <a:ext cx="854075" cy="973137"/>
            <a:chOff x="1920" y="960"/>
            <a:chExt cx="538" cy="613"/>
          </a:xfrm>
        </p:grpSpPr>
        <p:sp>
          <p:nvSpPr>
            <p:cNvPr id="61507" name="Rectangle 276"/>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08" name="Rectangle 277"/>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509" name="Group 278"/>
            <p:cNvGrpSpPr>
              <a:grpSpLocks/>
            </p:cNvGrpSpPr>
            <p:nvPr/>
          </p:nvGrpSpPr>
          <p:grpSpPr bwMode="auto">
            <a:xfrm>
              <a:off x="1958" y="971"/>
              <a:ext cx="500" cy="602"/>
              <a:chOff x="1958" y="971"/>
              <a:chExt cx="500" cy="602"/>
            </a:xfrm>
          </p:grpSpPr>
          <p:grpSp>
            <p:nvGrpSpPr>
              <p:cNvPr id="61510" name="Group 279"/>
              <p:cNvGrpSpPr>
                <a:grpSpLocks/>
              </p:cNvGrpSpPr>
              <p:nvPr/>
            </p:nvGrpSpPr>
            <p:grpSpPr bwMode="auto">
              <a:xfrm>
                <a:off x="1958" y="1061"/>
                <a:ext cx="448" cy="448"/>
                <a:chOff x="2368" y="1264"/>
                <a:chExt cx="448" cy="448"/>
              </a:xfrm>
            </p:grpSpPr>
            <p:grpSp>
              <p:nvGrpSpPr>
                <p:cNvPr id="61515" name="Group 280"/>
                <p:cNvGrpSpPr>
                  <a:grpSpLocks/>
                </p:cNvGrpSpPr>
                <p:nvPr/>
              </p:nvGrpSpPr>
              <p:grpSpPr bwMode="auto">
                <a:xfrm>
                  <a:off x="2368" y="1380"/>
                  <a:ext cx="448" cy="192"/>
                  <a:chOff x="2368" y="1380"/>
                  <a:chExt cx="448" cy="192"/>
                </a:xfrm>
              </p:grpSpPr>
              <p:sp>
                <p:nvSpPr>
                  <p:cNvPr id="61519" name="Line 281"/>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20" name="Line 282"/>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516" name="Group 283"/>
                <p:cNvGrpSpPr>
                  <a:grpSpLocks/>
                </p:cNvGrpSpPr>
                <p:nvPr/>
              </p:nvGrpSpPr>
              <p:grpSpPr bwMode="auto">
                <a:xfrm>
                  <a:off x="2508" y="1264"/>
                  <a:ext cx="192" cy="448"/>
                  <a:chOff x="2508" y="1264"/>
                  <a:chExt cx="192" cy="448"/>
                </a:xfrm>
              </p:grpSpPr>
              <p:sp>
                <p:nvSpPr>
                  <p:cNvPr id="61517" name="Line 284"/>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18" name="Line 285"/>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11" name="Rectangle 286"/>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12" name="Rectangle 287"/>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13" name="Rectangle 288"/>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14" name="Rectangle 289"/>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504" name="Rectangle 290"/>
          <p:cNvSpPr>
            <a:spLocks noChangeArrowheads="1"/>
          </p:cNvSpPr>
          <p:nvPr/>
        </p:nvSpPr>
        <p:spPr bwMode="auto">
          <a:xfrm>
            <a:off x="6715667" y="5110692"/>
            <a:ext cx="3079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05" name="Rectangle 291"/>
          <p:cNvSpPr>
            <a:spLocks noChangeArrowheads="1"/>
          </p:cNvSpPr>
          <p:nvPr/>
        </p:nvSpPr>
        <p:spPr bwMode="auto">
          <a:xfrm>
            <a:off x="6410867" y="5110692"/>
            <a:ext cx="3206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06" name="AutoShape 293"/>
          <p:cNvSpPr>
            <a:spLocks noChangeArrowheads="1"/>
          </p:cNvSpPr>
          <p:nvPr/>
        </p:nvSpPr>
        <p:spPr bwMode="auto">
          <a:xfrm>
            <a:off x="2905667" y="4362979"/>
            <a:ext cx="228600" cy="304800"/>
          </a:xfrm>
          <a:prstGeom prst="lightningBolt">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274" name="Text Box 5"/>
          <p:cNvSpPr txBox="1">
            <a:spLocks noChangeArrowheads="1"/>
          </p:cNvSpPr>
          <p:nvPr/>
        </p:nvSpPr>
        <p:spPr bwMode="auto">
          <a:xfrm>
            <a:off x="76200" y="1082830"/>
            <a:ext cx="896938" cy="457200"/>
          </a:xfrm>
          <a:prstGeom prst="rect">
            <a:avLst/>
          </a:prstGeom>
          <a:noFill/>
          <a:ln w="9525">
            <a:noFill/>
            <a:miter lim="800000"/>
            <a:headEnd/>
            <a:tailEnd/>
          </a:ln>
        </p:spPr>
        <p:txBody>
          <a:bodyPr wrap="none">
            <a:prstTxWarp prst="textNoShape">
              <a:avLst/>
            </a:prstTxWarp>
            <a:spAutoFit/>
          </a:bodyPr>
          <a:lstStyle/>
          <a:p>
            <a:r>
              <a:rPr lang="en-US" dirty="0"/>
              <a:t>MAX</a:t>
            </a:r>
          </a:p>
        </p:txBody>
      </p:sp>
      <p:sp>
        <p:nvSpPr>
          <p:cNvPr id="275" name="Text Box 6"/>
          <p:cNvSpPr txBox="1">
            <a:spLocks noChangeArrowheads="1"/>
          </p:cNvSpPr>
          <p:nvPr/>
        </p:nvSpPr>
        <p:spPr bwMode="auto">
          <a:xfrm>
            <a:off x="76200" y="2378230"/>
            <a:ext cx="777875" cy="457200"/>
          </a:xfrm>
          <a:prstGeom prst="rect">
            <a:avLst/>
          </a:prstGeom>
          <a:noFill/>
          <a:ln w="9525">
            <a:noFill/>
            <a:miter lim="800000"/>
            <a:headEnd/>
            <a:tailEnd/>
          </a:ln>
        </p:spPr>
        <p:txBody>
          <a:bodyPr wrap="none">
            <a:prstTxWarp prst="textNoShape">
              <a:avLst/>
            </a:prstTxWarp>
            <a:spAutoFit/>
          </a:bodyPr>
          <a:lstStyle/>
          <a:p>
            <a:r>
              <a:rPr lang="en-US"/>
              <a:t>MIN</a:t>
            </a:r>
          </a:p>
        </p:txBody>
      </p:sp>
      <p:sp>
        <p:nvSpPr>
          <p:cNvPr id="276" name="Text Box 7"/>
          <p:cNvSpPr txBox="1">
            <a:spLocks noChangeArrowheads="1"/>
          </p:cNvSpPr>
          <p:nvPr/>
        </p:nvSpPr>
        <p:spPr bwMode="auto">
          <a:xfrm>
            <a:off x="76200" y="3532717"/>
            <a:ext cx="896938" cy="457200"/>
          </a:xfrm>
          <a:prstGeom prst="rect">
            <a:avLst/>
          </a:prstGeom>
          <a:noFill/>
          <a:ln w="9525">
            <a:noFill/>
            <a:miter lim="800000"/>
            <a:headEnd/>
            <a:tailEnd/>
          </a:ln>
        </p:spPr>
        <p:txBody>
          <a:bodyPr wrap="none">
            <a:prstTxWarp prst="textNoShape">
              <a:avLst/>
            </a:prstTxWarp>
            <a:spAutoFit/>
          </a:bodyPr>
          <a:lstStyle/>
          <a:p>
            <a:r>
              <a:rPr lang="en-US"/>
              <a:t>MAX</a:t>
            </a:r>
          </a:p>
        </p:txBody>
      </p:sp>
    </p:spTree>
    <p:extLst>
      <p:ext uri="{BB962C8B-B14F-4D97-AF65-F5344CB8AC3E}">
        <p14:creationId xmlns:p14="http://schemas.microsoft.com/office/powerpoint/2010/main" val="3049394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3" name="Rectangle 5"/>
          <p:cNvSpPr>
            <a:spLocks noGrp="1" noChangeArrowheads="1"/>
          </p:cNvSpPr>
          <p:nvPr>
            <p:ph type="title"/>
          </p:nvPr>
        </p:nvSpPr>
        <p:spPr>
          <a:xfrm>
            <a:off x="304800" y="110985"/>
            <a:ext cx="8153400" cy="1143000"/>
          </a:xfrm>
        </p:spPr>
        <p:txBody>
          <a:bodyPr>
            <a:normAutofit/>
          </a:bodyPr>
          <a:lstStyle/>
          <a:p>
            <a:r>
              <a:rPr lang="en-US" dirty="0" err="1"/>
              <a:t>Minimax</a:t>
            </a:r>
            <a:r>
              <a:rPr lang="en-US" dirty="0"/>
              <a:t> algorithm</a:t>
            </a:r>
          </a:p>
        </p:txBody>
      </p:sp>
      <p:sp>
        <p:nvSpPr>
          <p:cNvPr id="91140" name="Slide Number Placeholder 4"/>
          <p:cNvSpPr>
            <a:spLocks noGrp="1"/>
          </p:cNvSpPr>
          <p:nvPr>
            <p:ph type="sldNum" sz="quarter" idx="12"/>
          </p:nvPr>
        </p:nvSpPr>
        <p:spPr>
          <a:noFill/>
        </p:spPr>
        <p:txBody>
          <a:bodyPr/>
          <a:lstStyle/>
          <a:p>
            <a:fld id="{2D3E1A7F-5019-C04F-8340-12F6F2760DB4}" type="slidenum">
              <a:rPr lang="en-US" smtClean="0"/>
              <a:pPr/>
              <a:t>4</a:t>
            </a:fld>
            <a:endParaRPr lang="en-US"/>
          </a:p>
        </p:txBody>
      </p:sp>
      <p:sp>
        <p:nvSpPr>
          <p:cNvPr id="91145" name="Text Box 7"/>
          <p:cNvSpPr txBox="1">
            <a:spLocks noChangeArrowheads="1"/>
          </p:cNvSpPr>
          <p:nvPr/>
        </p:nvSpPr>
        <p:spPr bwMode="auto">
          <a:xfrm>
            <a:off x="2387210" y="1275681"/>
            <a:ext cx="896938" cy="457200"/>
          </a:xfrm>
          <a:prstGeom prst="rect">
            <a:avLst/>
          </a:prstGeom>
          <a:noFill/>
          <a:ln w="9525">
            <a:noFill/>
            <a:miter lim="800000"/>
            <a:headEnd/>
            <a:tailEnd/>
          </a:ln>
        </p:spPr>
        <p:txBody>
          <a:bodyPr wrap="none">
            <a:prstTxWarp prst="textNoShape">
              <a:avLst/>
            </a:prstTxWarp>
            <a:spAutoFit/>
          </a:bodyPr>
          <a:lstStyle/>
          <a:p>
            <a:r>
              <a:rPr lang="en-US" dirty="0"/>
              <a:t>MAX</a:t>
            </a:r>
          </a:p>
        </p:txBody>
      </p:sp>
      <p:sp>
        <p:nvSpPr>
          <p:cNvPr id="91146" name="Text Box 8"/>
          <p:cNvSpPr txBox="1">
            <a:spLocks noChangeArrowheads="1"/>
          </p:cNvSpPr>
          <p:nvPr/>
        </p:nvSpPr>
        <p:spPr bwMode="auto">
          <a:xfrm>
            <a:off x="1091016" y="2599517"/>
            <a:ext cx="777875" cy="457200"/>
          </a:xfrm>
          <a:prstGeom prst="rect">
            <a:avLst/>
          </a:prstGeom>
          <a:noFill/>
          <a:ln w="9525">
            <a:noFill/>
            <a:miter lim="800000"/>
            <a:headEnd/>
            <a:tailEnd/>
          </a:ln>
        </p:spPr>
        <p:txBody>
          <a:bodyPr wrap="none">
            <a:prstTxWarp prst="textNoShape">
              <a:avLst/>
            </a:prstTxWarp>
            <a:spAutoFit/>
          </a:bodyPr>
          <a:lstStyle/>
          <a:p>
            <a:r>
              <a:rPr lang="en-US" dirty="0"/>
              <a:t>MIN</a:t>
            </a:r>
          </a:p>
        </p:txBody>
      </p:sp>
      <p:sp>
        <p:nvSpPr>
          <p:cNvPr id="91148" name="Line 10"/>
          <p:cNvSpPr>
            <a:spLocks noChangeShapeType="1"/>
          </p:cNvSpPr>
          <p:nvPr/>
        </p:nvSpPr>
        <p:spPr bwMode="auto">
          <a:xfrm flipH="1">
            <a:off x="2683279" y="1580481"/>
            <a:ext cx="1295400" cy="1219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49" name="Line 11"/>
          <p:cNvSpPr>
            <a:spLocks noChangeShapeType="1"/>
          </p:cNvSpPr>
          <p:nvPr/>
        </p:nvSpPr>
        <p:spPr bwMode="auto">
          <a:xfrm>
            <a:off x="4063999" y="1580481"/>
            <a:ext cx="93134" cy="1219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0" name="Line 12"/>
          <p:cNvSpPr>
            <a:spLocks noChangeShapeType="1"/>
          </p:cNvSpPr>
          <p:nvPr/>
        </p:nvSpPr>
        <p:spPr bwMode="auto">
          <a:xfrm>
            <a:off x="4063999" y="1580481"/>
            <a:ext cx="1514879" cy="12954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1" name="Line 13"/>
          <p:cNvSpPr>
            <a:spLocks noChangeShapeType="1"/>
          </p:cNvSpPr>
          <p:nvPr/>
        </p:nvSpPr>
        <p:spPr bwMode="auto">
          <a:xfrm flipH="1">
            <a:off x="702079" y="2875881"/>
            <a:ext cx="1905000" cy="15240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2" name="Line 14"/>
          <p:cNvSpPr>
            <a:spLocks noChangeShapeType="1"/>
          </p:cNvSpPr>
          <p:nvPr/>
        </p:nvSpPr>
        <p:spPr bwMode="auto">
          <a:xfrm flipH="1">
            <a:off x="1768879" y="2799681"/>
            <a:ext cx="8382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3" name="Line 15"/>
          <p:cNvSpPr>
            <a:spLocks noChangeShapeType="1"/>
          </p:cNvSpPr>
          <p:nvPr/>
        </p:nvSpPr>
        <p:spPr bwMode="auto">
          <a:xfrm>
            <a:off x="2607079" y="2799681"/>
            <a:ext cx="228600" cy="16764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4" name="Line 16"/>
          <p:cNvSpPr>
            <a:spLocks noChangeShapeType="1"/>
          </p:cNvSpPr>
          <p:nvPr/>
        </p:nvSpPr>
        <p:spPr bwMode="auto">
          <a:xfrm flipH="1">
            <a:off x="3750080" y="2954867"/>
            <a:ext cx="313920" cy="1445014"/>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5" name="Line 17"/>
          <p:cNvSpPr>
            <a:spLocks noChangeShapeType="1"/>
          </p:cNvSpPr>
          <p:nvPr/>
        </p:nvSpPr>
        <p:spPr bwMode="auto">
          <a:xfrm>
            <a:off x="4157133" y="2954867"/>
            <a:ext cx="533400" cy="1445014"/>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6" name="Line 18"/>
          <p:cNvSpPr>
            <a:spLocks noChangeShapeType="1"/>
          </p:cNvSpPr>
          <p:nvPr/>
        </p:nvSpPr>
        <p:spPr bwMode="auto">
          <a:xfrm>
            <a:off x="4064000" y="2875881"/>
            <a:ext cx="16002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7" name="Oval 19"/>
          <p:cNvSpPr>
            <a:spLocks noChangeArrowheads="1"/>
          </p:cNvSpPr>
          <p:nvPr/>
        </p:nvSpPr>
        <p:spPr bwMode="auto">
          <a:xfrm>
            <a:off x="3842559" y="1351881"/>
            <a:ext cx="381000" cy="381000"/>
          </a:xfrm>
          <a:prstGeom prst="ellipse">
            <a:avLst/>
          </a:prstGeom>
          <a:solidFill>
            <a:schemeClr val="accent3"/>
          </a:solidFill>
          <a:ln w="38100">
            <a:solidFill>
              <a:schemeClr val="tx1"/>
            </a:solidFill>
            <a:round/>
            <a:headEnd/>
            <a:tailEnd/>
          </a:ln>
        </p:spPr>
        <p:txBody>
          <a:bodyPr wrap="none" anchor="ctr">
            <a:prstTxWarp prst="textNoShape">
              <a:avLst/>
            </a:prstTxWarp>
          </a:bodyPr>
          <a:lstStyle/>
          <a:p>
            <a:endParaRPr lang="en-US"/>
          </a:p>
        </p:txBody>
      </p:sp>
      <p:sp>
        <p:nvSpPr>
          <p:cNvPr id="91158" name="Oval 20"/>
          <p:cNvSpPr>
            <a:spLocks noChangeArrowheads="1"/>
          </p:cNvSpPr>
          <p:nvPr/>
        </p:nvSpPr>
        <p:spPr bwMode="auto">
          <a:xfrm>
            <a:off x="2454679" y="2647281"/>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59" name="Oval 21"/>
          <p:cNvSpPr>
            <a:spLocks noChangeArrowheads="1"/>
          </p:cNvSpPr>
          <p:nvPr/>
        </p:nvSpPr>
        <p:spPr bwMode="auto">
          <a:xfrm>
            <a:off x="3970212" y="2691062"/>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1" name="Oval 23"/>
          <p:cNvSpPr>
            <a:spLocks noChangeArrowheads="1"/>
          </p:cNvSpPr>
          <p:nvPr/>
        </p:nvSpPr>
        <p:spPr bwMode="auto">
          <a:xfrm>
            <a:off x="473479" y="4247481"/>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2" name="Oval 24"/>
          <p:cNvSpPr>
            <a:spLocks noChangeArrowheads="1"/>
          </p:cNvSpPr>
          <p:nvPr/>
        </p:nvSpPr>
        <p:spPr bwMode="auto">
          <a:xfrm>
            <a:off x="1540279" y="4247481"/>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3" name="Oval 25"/>
          <p:cNvSpPr>
            <a:spLocks noChangeArrowheads="1"/>
          </p:cNvSpPr>
          <p:nvPr/>
        </p:nvSpPr>
        <p:spPr bwMode="auto">
          <a:xfrm>
            <a:off x="2607079" y="4247481"/>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4" name="Oval 26"/>
          <p:cNvSpPr>
            <a:spLocks noChangeArrowheads="1"/>
          </p:cNvSpPr>
          <p:nvPr/>
        </p:nvSpPr>
        <p:spPr bwMode="auto">
          <a:xfrm>
            <a:off x="3597679" y="4247481"/>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5" name="Oval 27"/>
          <p:cNvSpPr>
            <a:spLocks noChangeArrowheads="1"/>
          </p:cNvSpPr>
          <p:nvPr/>
        </p:nvSpPr>
        <p:spPr bwMode="auto">
          <a:xfrm>
            <a:off x="4541713" y="4247481"/>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6" name="Oval 28"/>
          <p:cNvSpPr>
            <a:spLocks noChangeArrowheads="1"/>
          </p:cNvSpPr>
          <p:nvPr/>
        </p:nvSpPr>
        <p:spPr bwMode="auto">
          <a:xfrm>
            <a:off x="5426479" y="4247481"/>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8" name="Text Box 30"/>
          <p:cNvSpPr txBox="1">
            <a:spLocks noChangeArrowheads="1"/>
          </p:cNvSpPr>
          <p:nvPr/>
        </p:nvSpPr>
        <p:spPr bwMode="auto">
          <a:xfrm>
            <a:off x="381403" y="4641570"/>
            <a:ext cx="8203797" cy="369332"/>
          </a:xfrm>
          <a:prstGeom prst="rect">
            <a:avLst/>
          </a:prstGeom>
          <a:noFill/>
          <a:ln w="9525">
            <a:noFill/>
            <a:miter lim="800000"/>
            <a:headEnd/>
            <a:tailEnd/>
          </a:ln>
        </p:spPr>
        <p:txBody>
          <a:bodyPr wrap="square">
            <a:prstTxWarp prst="textNoShape">
              <a:avLst/>
            </a:prstTxWarp>
            <a:spAutoFit/>
          </a:bodyPr>
          <a:lstStyle/>
          <a:p>
            <a:r>
              <a:rPr lang="en-US" dirty="0"/>
              <a:t>15                10             6           12            -8           7           5          25         -9</a:t>
            </a:r>
          </a:p>
        </p:txBody>
      </p:sp>
      <p:sp>
        <p:nvSpPr>
          <p:cNvPr id="28" name="Line 16"/>
          <p:cNvSpPr>
            <a:spLocks noChangeShapeType="1"/>
          </p:cNvSpPr>
          <p:nvPr/>
        </p:nvSpPr>
        <p:spPr bwMode="auto">
          <a:xfrm>
            <a:off x="5664200" y="2954867"/>
            <a:ext cx="696537" cy="1445014"/>
          </a:xfrm>
          <a:prstGeom prst="line">
            <a:avLst/>
          </a:prstGeom>
          <a:noFill/>
          <a:ln w="38100">
            <a:solidFill>
              <a:schemeClr val="tx1"/>
            </a:solidFill>
            <a:round/>
            <a:headEnd/>
            <a:tailEnd/>
          </a:ln>
        </p:spPr>
        <p:txBody>
          <a:bodyPr>
            <a:prstTxWarp prst="textNoShape">
              <a:avLst/>
            </a:prstTxWarp>
          </a:bodyPr>
          <a:lstStyle/>
          <a:p>
            <a:endParaRPr lang="en-US"/>
          </a:p>
        </p:txBody>
      </p:sp>
      <p:sp>
        <p:nvSpPr>
          <p:cNvPr id="29" name="Line 17"/>
          <p:cNvSpPr>
            <a:spLocks noChangeShapeType="1"/>
          </p:cNvSpPr>
          <p:nvPr/>
        </p:nvSpPr>
        <p:spPr bwMode="auto">
          <a:xfrm>
            <a:off x="5664200" y="2954867"/>
            <a:ext cx="1557211" cy="1521214"/>
          </a:xfrm>
          <a:prstGeom prst="line">
            <a:avLst/>
          </a:prstGeom>
          <a:noFill/>
          <a:ln w="38100">
            <a:solidFill>
              <a:schemeClr val="tx1"/>
            </a:solidFill>
            <a:round/>
            <a:headEnd/>
            <a:tailEnd/>
          </a:ln>
        </p:spPr>
        <p:txBody>
          <a:bodyPr>
            <a:prstTxWarp prst="textNoShape">
              <a:avLst/>
            </a:prstTxWarp>
          </a:bodyPr>
          <a:lstStyle/>
          <a:p>
            <a:endParaRPr lang="en-US"/>
          </a:p>
        </p:txBody>
      </p:sp>
      <p:sp>
        <p:nvSpPr>
          <p:cNvPr id="30" name="Line 18"/>
          <p:cNvSpPr>
            <a:spLocks noChangeShapeType="1"/>
          </p:cNvSpPr>
          <p:nvPr/>
        </p:nvSpPr>
        <p:spPr bwMode="auto">
          <a:xfrm>
            <a:off x="5536295" y="2828117"/>
            <a:ext cx="2489854" cy="15240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32" name="Oval 22"/>
          <p:cNvSpPr>
            <a:spLocks noChangeArrowheads="1"/>
          </p:cNvSpPr>
          <p:nvPr/>
        </p:nvSpPr>
        <p:spPr bwMode="auto">
          <a:xfrm>
            <a:off x="5473700" y="2691062"/>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33" name="Oval 26"/>
          <p:cNvSpPr>
            <a:spLocks noChangeArrowheads="1"/>
          </p:cNvSpPr>
          <p:nvPr/>
        </p:nvSpPr>
        <p:spPr bwMode="auto">
          <a:xfrm>
            <a:off x="6222750" y="4247481"/>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34" name="Oval 27"/>
          <p:cNvSpPr>
            <a:spLocks noChangeArrowheads="1"/>
          </p:cNvSpPr>
          <p:nvPr/>
        </p:nvSpPr>
        <p:spPr bwMode="auto">
          <a:xfrm>
            <a:off x="6937124" y="4247481"/>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35" name="Oval 28"/>
          <p:cNvSpPr>
            <a:spLocks noChangeArrowheads="1"/>
          </p:cNvSpPr>
          <p:nvPr/>
        </p:nvSpPr>
        <p:spPr bwMode="auto">
          <a:xfrm>
            <a:off x="7762623" y="4247481"/>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2" name="Rectangle 1"/>
          <p:cNvSpPr/>
          <p:nvPr/>
        </p:nvSpPr>
        <p:spPr>
          <a:xfrm>
            <a:off x="2505701" y="2658949"/>
            <a:ext cx="313044" cy="369332"/>
          </a:xfrm>
          <a:prstGeom prst="rect">
            <a:avLst/>
          </a:prstGeom>
        </p:spPr>
        <p:txBody>
          <a:bodyPr wrap="none">
            <a:spAutoFit/>
          </a:bodyPr>
          <a:lstStyle/>
          <a:p>
            <a:r>
              <a:rPr lang="en-US" dirty="0"/>
              <a:t>6</a:t>
            </a:r>
          </a:p>
        </p:txBody>
      </p:sp>
      <p:sp>
        <p:nvSpPr>
          <p:cNvPr id="3" name="Rectangle 2"/>
          <p:cNvSpPr/>
          <p:nvPr/>
        </p:nvSpPr>
        <p:spPr>
          <a:xfrm>
            <a:off x="3962176" y="2704331"/>
            <a:ext cx="389913" cy="369332"/>
          </a:xfrm>
          <a:prstGeom prst="rect">
            <a:avLst/>
          </a:prstGeom>
        </p:spPr>
        <p:txBody>
          <a:bodyPr wrap="none">
            <a:spAutoFit/>
          </a:bodyPr>
          <a:lstStyle/>
          <a:p>
            <a:r>
              <a:rPr lang="en-US" dirty="0"/>
              <a:t>-8 </a:t>
            </a:r>
          </a:p>
        </p:txBody>
      </p:sp>
      <p:sp>
        <p:nvSpPr>
          <p:cNvPr id="4" name="Rectangle 3"/>
          <p:cNvSpPr/>
          <p:nvPr/>
        </p:nvSpPr>
        <p:spPr>
          <a:xfrm>
            <a:off x="5469243" y="2688832"/>
            <a:ext cx="389913" cy="369332"/>
          </a:xfrm>
          <a:prstGeom prst="rect">
            <a:avLst/>
          </a:prstGeom>
        </p:spPr>
        <p:txBody>
          <a:bodyPr wrap="none">
            <a:spAutoFit/>
          </a:bodyPr>
          <a:lstStyle/>
          <a:p>
            <a:r>
              <a:rPr lang="en-US" dirty="0"/>
              <a:t>-9</a:t>
            </a:r>
          </a:p>
        </p:txBody>
      </p:sp>
      <p:sp>
        <p:nvSpPr>
          <p:cNvPr id="5" name="Rectangle 4"/>
          <p:cNvSpPr/>
          <p:nvPr/>
        </p:nvSpPr>
        <p:spPr>
          <a:xfrm>
            <a:off x="3906170" y="1351881"/>
            <a:ext cx="313044" cy="369332"/>
          </a:xfrm>
          <a:prstGeom prst="rect">
            <a:avLst/>
          </a:prstGeom>
        </p:spPr>
        <p:txBody>
          <a:bodyPr wrap="none">
            <a:spAutoFit/>
          </a:bodyPr>
          <a:lstStyle/>
          <a:p>
            <a:r>
              <a:rPr lang="en-US" dirty="0"/>
              <a:t>6</a:t>
            </a:r>
          </a:p>
        </p:txBody>
      </p:sp>
      <p:sp>
        <p:nvSpPr>
          <p:cNvPr id="6" name="Multiply 5"/>
          <p:cNvSpPr/>
          <p:nvPr/>
        </p:nvSpPr>
        <p:spPr>
          <a:xfrm>
            <a:off x="5021165" y="3866231"/>
            <a:ext cx="448078" cy="381250"/>
          </a:xfrm>
          <a:prstGeom prst="mathMultiply">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Multiply 40"/>
          <p:cNvSpPr/>
          <p:nvPr/>
        </p:nvSpPr>
        <p:spPr>
          <a:xfrm>
            <a:off x="6603750" y="3866231"/>
            <a:ext cx="448078" cy="381250"/>
          </a:xfrm>
          <a:prstGeom prst="mathMultiply">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Multiply 41"/>
          <p:cNvSpPr/>
          <p:nvPr/>
        </p:nvSpPr>
        <p:spPr>
          <a:xfrm>
            <a:off x="7466668" y="3866231"/>
            <a:ext cx="448078" cy="381250"/>
          </a:xfrm>
          <a:prstGeom prst="mathMultiply">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132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animBg="1"/>
      <p:bldP spid="41" grpId="0" animBg="1"/>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Line Callout 1 29"/>
          <p:cNvSpPr/>
          <p:nvPr/>
        </p:nvSpPr>
        <p:spPr>
          <a:xfrm>
            <a:off x="244590" y="2825272"/>
            <a:ext cx="814686" cy="622620"/>
          </a:xfrm>
          <a:prstGeom prst="borderCallout1">
            <a:avLst>
              <a:gd name="adj1" fmla="val 29370"/>
              <a:gd name="adj2" fmla="val 102354"/>
              <a:gd name="adj3" fmla="val -5287"/>
              <a:gd name="adj4" fmla="val 167123"/>
            </a:avLst>
          </a:prstGeom>
          <a:solidFill>
            <a:schemeClr val="tx1"/>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a:solidFill>
                  <a:srgbClr val="FF0000"/>
                </a:solidFill>
                <a:latin typeface="Helvetica" charset="0"/>
                <a:sym typeface="Symbol" charset="2"/>
              </a:rPr>
              <a:t>=4</a:t>
            </a:r>
          </a:p>
          <a:p>
            <a:pPr eaLnBrk="1" hangingPunct="1"/>
            <a:r>
              <a:rPr kumimoji="1" lang="en-US" sz="1400" b="1" i="1" dirty="0">
                <a:solidFill>
                  <a:srgbClr val="434342"/>
                </a:solidFill>
                <a:latin typeface="Helvetica" charset="0"/>
                <a:sym typeface="Symbol" charset="2"/>
              </a:rPr>
              <a:t> = +</a:t>
            </a:r>
          </a:p>
          <a:p>
            <a:r>
              <a:rPr kumimoji="1" lang="en-US" sz="1400" b="1" i="1" dirty="0">
                <a:solidFill>
                  <a:srgbClr val="000000"/>
                </a:solidFill>
                <a:latin typeface="Helvetica" charset="0"/>
                <a:sym typeface="Symbol" charset="2"/>
              </a:rPr>
              <a:t>v = 4</a:t>
            </a:r>
            <a:endParaRPr kumimoji="1" lang="en-US" sz="1400" b="1" i="1" dirty="0">
              <a:solidFill>
                <a:srgbClr val="434342"/>
              </a:solidFill>
              <a:latin typeface="Helvetica" charset="0"/>
              <a:sym typeface="Symbol" charset="2"/>
            </a:endParaRPr>
          </a:p>
        </p:txBody>
      </p:sp>
      <p:sp>
        <p:nvSpPr>
          <p:cNvPr id="13" name="Rectangle 12"/>
          <p:cNvSpPr/>
          <p:nvPr/>
        </p:nvSpPr>
        <p:spPr>
          <a:xfrm>
            <a:off x="4707756" y="5039890"/>
            <a:ext cx="4180244" cy="1376785"/>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51263" y="5039890"/>
            <a:ext cx="4180244" cy="1376785"/>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CDE31AB-598E-8442-AB54-6D4D86C0F604}" type="slidenum">
              <a:rPr lang="en-US" smtClean="0"/>
              <a:pPr/>
              <a:t>5</a:t>
            </a:fld>
            <a:endParaRPr lang="en-US"/>
          </a:p>
        </p:txBody>
      </p:sp>
      <p:pic>
        <p:nvPicPr>
          <p:cNvPr id="7" name="Picture 6"/>
          <p:cNvPicPr>
            <a:picLocks noChangeAspect="1"/>
          </p:cNvPicPr>
          <p:nvPr/>
        </p:nvPicPr>
        <p:blipFill rotWithShape="1">
          <a:blip r:embed="rId2"/>
          <a:srcRect r="21024"/>
          <a:stretch/>
        </p:blipFill>
        <p:spPr>
          <a:xfrm>
            <a:off x="105833" y="274638"/>
            <a:ext cx="8915821" cy="4258204"/>
          </a:xfrm>
          <a:prstGeom prst="rect">
            <a:avLst/>
          </a:prstGeom>
        </p:spPr>
      </p:pic>
      <p:pic>
        <p:nvPicPr>
          <p:cNvPr id="9" name="Picture 8"/>
          <p:cNvPicPr>
            <a:picLocks noChangeAspect="1"/>
          </p:cNvPicPr>
          <p:nvPr/>
        </p:nvPicPr>
        <p:blipFill>
          <a:blip r:embed="rId3"/>
          <a:stretch>
            <a:fillRect/>
          </a:stretch>
        </p:blipFill>
        <p:spPr>
          <a:xfrm>
            <a:off x="4694663" y="5039890"/>
            <a:ext cx="4193337" cy="1408535"/>
          </a:xfrm>
          <a:prstGeom prst="rect">
            <a:avLst/>
          </a:prstGeom>
          <a:ln>
            <a:solidFill>
              <a:srgbClr val="0000FF"/>
            </a:solidFill>
          </a:ln>
        </p:spPr>
      </p:pic>
      <p:pic>
        <p:nvPicPr>
          <p:cNvPr id="11" name="Picture 10"/>
          <p:cNvPicPr>
            <a:picLocks noChangeAspect="1"/>
          </p:cNvPicPr>
          <p:nvPr/>
        </p:nvPicPr>
        <p:blipFill rotWithShape="1">
          <a:blip r:embed="rId4"/>
          <a:srcRect l="4835" t="18607" r="17861" b="53536"/>
          <a:stretch/>
        </p:blipFill>
        <p:spPr>
          <a:xfrm>
            <a:off x="351263" y="5039890"/>
            <a:ext cx="4180244" cy="1408535"/>
          </a:xfrm>
          <a:prstGeom prst="rect">
            <a:avLst/>
          </a:prstGeom>
          <a:ln>
            <a:solidFill>
              <a:srgbClr val="FF0000"/>
            </a:solidFill>
          </a:ln>
        </p:spPr>
      </p:pic>
      <p:sp>
        <p:nvSpPr>
          <p:cNvPr id="15" name="Line Callout 1 14"/>
          <p:cNvSpPr/>
          <p:nvPr/>
        </p:nvSpPr>
        <p:spPr>
          <a:xfrm>
            <a:off x="244590" y="2823314"/>
            <a:ext cx="814686" cy="622620"/>
          </a:xfrm>
          <a:prstGeom prst="borderCallout1">
            <a:avLst>
              <a:gd name="adj1" fmla="val 29370"/>
              <a:gd name="adj2" fmla="val 102354"/>
              <a:gd name="adj3" fmla="val -5287"/>
              <a:gd name="adj4" fmla="val 167123"/>
            </a:avLst>
          </a:prstGeom>
          <a:solidFill>
            <a:srgbClr val="FFFF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a:solidFill>
                  <a:srgbClr val="FF0000"/>
                </a:solidFill>
                <a:latin typeface="Helvetica" charset="0"/>
                <a:sym typeface="Symbol" charset="2"/>
              </a:rPr>
              <a:t>=-</a:t>
            </a:r>
          </a:p>
          <a:p>
            <a:pPr eaLnBrk="1" hangingPunct="1"/>
            <a:r>
              <a:rPr kumimoji="1" lang="en-US" sz="1400" b="1" i="1" dirty="0">
                <a:solidFill>
                  <a:srgbClr val="434342"/>
                </a:solidFill>
                <a:latin typeface="Helvetica" charset="0"/>
                <a:sym typeface="Symbol" charset="2"/>
              </a:rPr>
              <a:t> = +</a:t>
            </a:r>
          </a:p>
          <a:p>
            <a:r>
              <a:rPr kumimoji="1" lang="en-US" sz="1400" b="1" i="1" dirty="0">
                <a:solidFill>
                  <a:srgbClr val="000000"/>
                </a:solidFill>
                <a:latin typeface="Helvetica" charset="0"/>
                <a:sym typeface="Symbol" charset="2"/>
              </a:rPr>
              <a:t>v = -</a:t>
            </a:r>
            <a:r>
              <a:rPr kumimoji="1" lang="en-US" sz="1400" b="1" i="1" dirty="0">
                <a:solidFill>
                  <a:srgbClr val="434342"/>
                </a:solidFill>
                <a:latin typeface="Helvetica" charset="0"/>
                <a:sym typeface="Symbol" charset="2"/>
              </a:rPr>
              <a:t></a:t>
            </a:r>
          </a:p>
        </p:txBody>
      </p:sp>
      <p:sp>
        <p:nvSpPr>
          <p:cNvPr id="16" name="Line Callout 1 15"/>
          <p:cNvSpPr/>
          <p:nvPr/>
        </p:nvSpPr>
        <p:spPr>
          <a:xfrm>
            <a:off x="1059276" y="1349905"/>
            <a:ext cx="882420" cy="808885"/>
          </a:xfrm>
          <a:prstGeom prst="borderCallout1">
            <a:avLst>
              <a:gd name="adj1" fmla="val 29370"/>
              <a:gd name="adj2" fmla="val 102354"/>
              <a:gd name="adj3" fmla="val 27581"/>
              <a:gd name="adj4" fmla="val 118417"/>
            </a:avLst>
          </a:prstGeom>
          <a:solidFill>
            <a:srgbClr val="FFFFFF"/>
          </a:solidFill>
          <a:ln w="317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800" b="1" i="1" dirty="0">
                <a:solidFill>
                  <a:srgbClr val="434342"/>
                </a:solidFill>
                <a:latin typeface="Helvetica" charset="0"/>
                <a:sym typeface="Symbol" charset="2"/>
              </a:rPr>
              <a:t>=-</a:t>
            </a:r>
            <a:r>
              <a:rPr kumimoji="1" lang="en-US" b="1" i="1" dirty="0">
                <a:solidFill>
                  <a:srgbClr val="434342"/>
                </a:solidFill>
                <a:latin typeface="Helvetica" charset="0"/>
                <a:sym typeface="Symbol" charset="2"/>
              </a:rPr>
              <a:t></a:t>
            </a:r>
            <a:endParaRPr kumimoji="1" lang="en-US" sz="1800" b="1" i="1" dirty="0">
              <a:solidFill>
                <a:srgbClr val="000000"/>
              </a:solidFill>
              <a:latin typeface="Helvetica" charset="0"/>
              <a:sym typeface="Symbol" charset="2"/>
            </a:endParaRPr>
          </a:p>
          <a:p>
            <a:pPr eaLnBrk="1" hangingPunct="1"/>
            <a:r>
              <a:rPr kumimoji="1" lang="en-US" sz="1800" b="1" i="1" dirty="0">
                <a:solidFill>
                  <a:srgbClr val="3366FF"/>
                </a:solidFill>
                <a:latin typeface="Helvetica" charset="0"/>
                <a:sym typeface="Symbol" charset="2"/>
              </a:rPr>
              <a:t> = +</a:t>
            </a:r>
          </a:p>
          <a:p>
            <a:pPr eaLnBrk="1" hangingPunct="1"/>
            <a:r>
              <a:rPr kumimoji="1" lang="en-US" sz="1800" b="1" i="1" dirty="0">
                <a:solidFill>
                  <a:srgbClr val="000000"/>
                </a:solidFill>
                <a:latin typeface="Helvetica" charset="0"/>
                <a:sym typeface="Symbol" charset="2"/>
              </a:rPr>
              <a:t>v = </a:t>
            </a:r>
            <a:r>
              <a:rPr kumimoji="1" lang="en-US" b="1" i="1" dirty="0">
                <a:solidFill>
                  <a:srgbClr val="434342"/>
                </a:solidFill>
                <a:latin typeface="Helvetica" charset="0"/>
                <a:sym typeface="Symbol" charset="2"/>
              </a:rPr>
              <a:t></a:t>
            </a:r>
          </a:p>
        </p:txBody>
      </p:sp>
      <p:sp>
        <p:nvSpPr>
          <p:cNvPr id="17" name="Line Callout 1 16"/>
          <p:cNvSpPr/>
          <p:nvPr/>
        </p:nvSpPr>
        <p:spPr>
          <a:xfrm>
            <a:off x="1865496" y="435713"/>
            <a:ext cx="882420" cy="808885"/>
          </a:xfrm>
          <a:prstGeom prst="borderCallout1">
            <a:avLst>
              <a:gd name="adj1" fmla="val 29370"/>
              <a:gd name="adj2" fmla="val 102354"/>
              <a:gd name="adj3" fmla="val 8741"/>
              <a:gd name="adj4" fmla="val 308394"/>
            </a:avLst>
          </a:prstGeom>
          <a:solidFill>
            <a:srgbClr val="FFFF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800" b="1" i="1" dirty="0">
                <a:solidFill>
                  <a:srgbClr val="FF0000"/>
                </a:solidFill>
                <a:latin typeface="Helvetica" charset="0"/>
                <a:sym typeface="Symbol" charset="2"/>
              </a:rPr>
              <a:t>=-</a:t>
            </a:r>
            <a:r>
              <a:rPr kumimoji="1" lang="en-US" b="1" i="1" dirty="0">
                <a:solidFill>
                  <a:srgbClr val="FF0000"/>
                </a:solidFill>
                <a:latin typeface="Helvetica" charset="0"/>
                <a:sym typeface="Symbol" charset="2"/>
              </a:rPr>
              <a:t></a:t>
            </a:r>
            <a:endParaRPr kumimoji="1" lang="en-US" sz="1800" b="1" i="1" dirty="0">
              <a:solidFill>
                <a:srgbClr val="FF0000"/>
              </a:solidFill>
              <a:latin typeface="Helvetica" charset="0"/>
              <a:sym typeface="Symbol" charset="2"/>
            </a:endParaRPr>
          </a:p>
          <a:p>
            <a:pPr eaLnBrk="1" hangingPunct="1"/>
            <a:r>
              <a:rPr kumimoji="1" lang="en-US" sz="1800" b="1" i="1" dirty="0">
                <a:solidFill>
                  <a:srgbClr val="434342"/>
                </a:solidFill>
                <a:latin typeface="Helvetica" charset="0"/>
                <a:sym typeface="Symbol" charset="2"/>
              </a:rPr>
              <a:t> = +</a:t>
            </a:r>
          </a:p>
          <a:p>
            <a:r>
              <a:rPr kumimoji="1" lang="en-US" sz="1800" b="1" i="1" dirty="0">
                <a:solidFill>
                  <a:srgbClr val="000000"/>
                </a:solidFill>
                <a:latin typeface="Helvetica" charset="0"/>
                <a:sym typeface="Symbol" charset="2"/>
              </a:rPr>
              <a:t>v = -</a:t>
            </a:r>
            <a:r>
              <a:rPr kumimoji="1" lang="en-US" b="1" i="1" dirty="0">
                <a:solidFill>
                  <a:srgbClr val="434342"/>
                </a:solidFill>
                <a:latin typeface="Helvetica" charset="0"/>
                <a:sym typeface="Symbol" charset="2"/>
              </a:rPr>
              <a:t></a:t>
            </a:r>
          </a:p>
        </p:txBody>
      </p:sp>
      <p:sp>
        <p:nvSpPr>
          <p:cNvPr id="18" name="Line Callout 1 17"/>
          <p:cNvSpPr/>
          <p:nvPr/>
        </p:nvSpPr>
        <p:spPr>
          <a:xfrm>
            <a:off x="3489209" y="1180569"/>
            <a:ext cx="882420" cy="808885"/>
          </a:xfrm>
          <a:prstGeom prst="borderCallout1">
            <a:avLst>
              <a:gd name="adj1" fmla="val 29370"/>
              <a:gd name="adj2" fmla="val 102354"/>
              <a:gd name="adj3" fmla="val 41189"/>
              <a:gd name="adj4" fmla="val 127052"/>
            </a:avLst>
          </a:prstGeom>
          <a:solidFill>
            <a:srgbClr val="FFFFFF"/>
          </a:solidFill>
          <a:ln w="317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eaLnBrk="1" hangingPunct="1">
              <a:buFont typeface="Symbol" charset="0"/>
              <a:buChar char="a"/>
            </a:pPr>
            <a:r>
              <a:rPr kumimoji="1" lang="en-US" sz="1800" b="1" i="1" dirty="0">
                <a:solidFill>
                  <a:srgbClr val="434342"/>
                </a:solidFill>
                <a:latin typeface="Helvetica" charset="0"/>
                <a:sym typeface="Symbol" charset="2"/>
              </a:rPr>
              <a:t>= </a:t>
            </a:r>
            <a:r>
              <a:rPr kumimoji="1" lang="en-US" b="1" i="1" dirty="0">
                <a:solidFill>
                  <a:srgbClr val="434342"/>
                </a:solidFill>
                <a:latin typeface="Helvetica" charset="0"/>
                <a:sym typeface="Symbol" charset="2"/>
              </a:rPr>
              <a:t>4</a:t>
            </a:r>
            <a:endParaRPr kumimoji="1" lang="en-US" sz="1800" b="1" i="1" dirty="0">
              <a:solidFill>
                <a:srgbClr val="000000"/>
              </a:solidFill>
              <a:latin typeface="Helvetica" charset="0"/>
              <a:sym typeface="Symbol" charset="2"/>
            </a:endParaRPr>
          </a:p>
          <a:p>
            <a:pPr eaLnBrk="1" hangingPunct="1"/>
            <a:r>
              <a:rPr kumimoji="1" lang="en-US" sz="1800" b="1" i="1" dirty="0">
                <a:solidFill>
                  <a:srgbClr val="3366FF"/>
                </a:solidFill>
                <a:latin typeface="Helvetica" charset="0"/>
                <a:sym typeface="Symbol" charset="2"/>
              </a:rPr>
              <a:t> = +</a:t>
            </a:r>
          </a:p>
          <a:p>
            <a:pPr eaLnBrk="1" hangingPunct="1"/>
            <a:r>
              <a:rPr kumimoji="1" lang="en-US" sz="1800" b="1" i="1" dirty="0">
                <a:solidFill>
                  <a:srgbClr val="000000"/>
                </a:solidFill>
                <a:latin typeface="Helvetica" charset="0"/>
                <a:sym typeface="Symbol" charset="2"/>
              </a:rPr>
              <a:t>v = </a:t>
            </a:r>
            <a:r>
              <a:rPr kumimoji="1" lang="en-US" b="1" i="1" dirty="0">
                <a:solidFill>
                  <a:srgbClr val="434342"/>
                </a:solidFill>
                <a:latin typeface="Helvetica" charset="0"/>
                <a:sym typeface="Symbol" charset="2"/>
              </a:rPr>
              <a:t></a:t>
            </a:r>
          </a:p>
        </p:txBody>
      </p:sp>
      <p:sp>
        <p:nvSpPr>
          <p:cNvPr id="19" name="Line Callout 1 18"/>
          <p:cNvSpPr/>
          <p:nvPr/>
        </p:nvSpPr>
        <p:spPr>
          <a:xfrm>
            <a:off x="6215475" y="1265231"/>
            <a:ext cx="882420" cy="808885"/>
          </a:xfrm>
          <a:prstGeom prst="borderCallout1">
            <a:avLst>
              <a:gd name="adj1" fmla="val 29370"/>
              <a:gd name="adj2" fmla="val 102354"/>
              <a:gd name="adj3" fmla="val 37001"/>
              <a:gd name="adj4" fmla="val 130890"/>
            </a:avLst>
          </a:prstGeom>
          <a:solidFill>
            <a:srgbClr val="FFFFFF"/>
          </a:solidFill>
          <a:ln w="317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eaLnBrk="1" hangingPunct="1">
              <a:buFont typeface="Symbol" charset="0"/>
              <a:buChar char="a"/>
            </a:pPr>
            <a:r>
              <a:rPr kumimoji="1" lang="en-US" sz="1800" b="1" i="1" dirty="0">
                <a:solidFill>
                  <a:srgbClr val="434342"/>
                </a:solidFill>
                <a:latin typeface="Helvetica" charset="0"/>
                <a:sym typeface="Symbol" charset="2"/>
              </a:rPr>
              <a:t>= </a:t>
            </a:r>
            <a:r>
              <a:rPr kumimoji="1" lang="en-US" b="1" i="1" dirty="0">
                <a:solidFill>
                  <a:srgbClr val="434342"/>
                </a:solidFill>
                <a:latin typeface="Helvetica" charset="0"/>
                <a:sym typeface="Symbol" charset="2"/>
              </a:rPr>
              <a:t>4</a:t>
            </a:r>
            <a:endParaRPr kumimoji="1" lang="en-US" sz="1800" b="1" i="1" dirty="0">
              <a:solidFill>
                <a:srgbClr val="000000"/>
              </a:solidFill>
              <a:latin typeface="Helvetica" charset="0"/>
              <a:sym typeface="Symbol" charset="2"/>
            </a:endParaRPr>
          </a:p>
          <a:p>
            <a:pPr eaLnBrk="1" hangingPunct="1"/>
            <a:r>
              <a:rPr kumimoji="1" lang="en-US" sz="1800" b="1" i="1" dirty="0">
                <a:solidFill>
                  <a:srgbClr val="3366FF"/>
                </a:solidFill>
                <a:latin typeface="Helvetica" charset="0"/>
                <a:sym typeface="Symbol" charset="2"/>
              </a:rPr>
              <a:t> = +</a:t>
            </a:r>
          </a:p>
          <a:p>
            <a:pPr eaLnBrk="1" hangingPunct="1"/>
            <a:r>
              <a:rPr kumimoji="1" lang="en-US" sz="1800" b="1" i="1" dirty="0">
                <a:solidFill>
                  <a:srgbClr val="000000"/>
                </a:solidFill>
                <a:latin typeface="Helvetica" charset="0"/>
                <a:sym typeface="Symbol" charset="2"/>
              </a:rPr>
              <a:t>v = </a:t>
            </a:r>
            <a:r>
              <a:rPr kumimoji="1" lang="en-US" b="1" i="1" dirty="0">
                <a:solidFill>
                  <a:srgbClr val="434342"/>
                </a:solidFill>
                <a:latin typeface="Helvetica" charset="0"/>
                <a:sym typeface="Symbol" charset="2"/>
              </a:rPr>
              <a:t></a:t>
            </a:r>
          </a:p>
        </p:txBody>
      </p:sp>
      <p:sp>
        <p:nvSpPr>
          <p:cNvPr id="20" name="TextBox 19"/>
          <p:cNvSpPr txBox="1"/>
          <p:nvPr/>
        </p:nvSpPr>
        <p:spPr>
          <a:xfrm>
            <a:off x="711999" y="5548868"/>
            <a:ext cx="718867" cy="369332"/>
          </a:xfrm>
          <a:prstGeom prst="rect">
            <a:avLst/>
          </a:prstGeom>
          <a:solidFill>
            <a:srgbClr val="FF0000">
              <a:alpha val="21000"/>
            </a:srgbClr>
          </a:solidFill>
          <a:ln>
            <a:solidFill>
              <a:srgbClr val="FF0000"/>
            </a:solidFill>
          </a:ln>
        </p:spPr>
        <p:txBody>
          <a:bodyPr wrap="square" rtlCol="0">
            <a:spAutoFit/>
          </a:bodyPr>
          <a:lstStyle/>
          <a:p>
            <a:endParaRPr lang="en-US" dirty="0"/>
          </a:p>
        </p:txBody>
      </p:sp>
      <p:sp>
        <p:nvSpPr>
          <p:cNvPr id="21" name="TextBox 20"/>
          <p:cNvSpPr txBox="1"/>
          <p:nvPr/>
        </p:nvSpPr>
        <p:spPr>
          <a:xfrm>
            <a:off x="5097732" y="5548868"/>
            <a:ext cx="718867" cy="369332"/>
          </a:xfrm>
          <a:prstGeom prst="rect">
            <a:avLst/>
          </a:prstGeom>
          <a:solidFill>
            <a:srgbClr val="FF0000">
              <a:alpha val="21000"/>
            </a:srgbClr>
          </a:solidFill>
          <a:ln>
            <a:solidFill>
              <a:srgbClr val="FF0000"/>
            </a:solidFill>
          </a:ln>
        </p:spPr>
        <p:txBody>
          <a:bodyPr wrap="square" rtlCol="0">
            <a:spAutoFit/>
          </a:bodyPr>
          <a:lstStyle/>
          <a:p>
            <a:endParaRPr lang="en-US" dirty="0"/>
          </a:p>
        </p:txBody>
      </p:sp>
      <p:sp>
        <p:nvSpPr>
          <p:cNvPr id="22" name="Line Callout 1 21"/>
          <p:cNvSpPr/>
          <p:nvPr/>
        </p:nvSpPr>
        <p:spPr>
          <a:xfrm>
            <a:off x="1715904" y="2905806"/>
            <a:ext cx="814686" cy="622620"/>
          </a:xfrm>
          <a:prstGeom prst="borderCallout1">
            <a:avLst>
              <a:gd name="adj1" fmla="val 29370"/>
              <a:gd name="adj2" fmla="val 102354"/>
              <a:gd name="adj3" fmla="val -3927"/>
              <a:gd name="adj4" fmla="val 121396"/>
            </a:avLst>
          </a:prstGeom>
          <a:solidFill>
            <a:srgbClr val="FFFF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a:solidFill>
                  <a:srgbClr val="FF0000"/>
                </a:solidFill>
                <a:latin typeface="Helvetica" charset="0"/>
                <a:sym typeface="Symbol" charset="2"/>
              </a:rPr>
              <a:t>=-</a:t>
            </a:r>
          </a:p>
          <a:p>
            <a:pPr eaLnBrk="1" hangingPunct="1"/>
            <a:r>
              <a:rPr kumimoji="1" lang="en-US" sz="1400" b="1" i="1" dirty="0">
                <a:solidFill>
                  <a:srgbClr val="434342"/>
                </a:solidFill>
                <a:latin typeface="Helvetica" charset="0"/>
                <a:sym typeface="Symbol" charset="2"/>
              </a:rPr>
              <a:t> = 4</a:t>
            </a:r>
          </a:p>
          <a:p>
            <a:r>
              <a:rPr kumimoji="1" lang="en-US" sz="1400" b="1" i="1" dirty="0">
                <a:solidFill>
                  <a:srgbClr val="000000"/>
                </a:solidFill>
                <a:latin typeface="Helvetica" charset="0"/>
                <a:sym typeface="Symbol" charset="2"/>
              </a:rPr>
              <a:t>v = -</a:t>
            </a:r>
            <a:r>
              <a:rPr kumimoji="1" lang="en-US" sz="1400" b="1" i="1" dirty="0">
                <a:solidFill>
                  <a:srgbClr val="434342"/>
                </a:solidFill>
                <a:latin typeface="Helvetica" charset="0"/>
                <a:sym typeface="Symbol" charset="2"/>
              </a:rPr>
              <a:t></a:t>
            </a:r>
          </a:p>
        </p:txBody>
      </p:sp>
      <p:sp>
        <p:nvSpPr>
          <p:cNvPr id="23" name="Multiply 22"/>
          <p:cNvSpPr/>
          <p:nvPr/>
        </p:nvSpPr>
        <p:spPr>
          <a:xfrm>
            <a:off x="2857029" y="3200401"/>
            <a:ext cx="534342" cy="491066"/>
          </a:xfrm>
          <a:prstGeom prst="mathMultiply">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ine Callout 1 23"/>
          <p:cNvSpPr/>
          <p:nvPr/>
        </p:nvSpPr>
        <p:spPr>
          <a:xfrm>
            <a:off x="2449686" y="1847480"/>
            <a:ext cx="814686" cy="622620"/>
          </a:xfrm>
          <a:prstGeom prst="borderCallout1">
            <a:avLst>
              <a:gd name="adj1" fmla="val 29370"/>
              <a:gd name="adj2" fmla="val 102354"/>
              <a:gd name="adj3" fmla="val 115739"/>
              <a:gd name="adj4" fmla="val 139063"/>
            </a:avLst>
          </a:prstGeom>
          <a:solidFill>
            <a:srgbClr val="FFFF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a:solidFill>
                  <a:srgbClr val="FF0000"/>
                </a:solidFill>
                <a:latin typeface="Helvetica" charset="0"/>
                <a:sym typeface="Symbol" charset="2"/>
              </a:rPr>
              <a:t>=4</a:t>
            </a:r>
          </a:p>
          <a:p>
            <a:r>
              <a:rPr kumimoji="1" lang="en-US" sz="1400" b="1" i="1" dirty="0">
                <a:solidFill>
                  <a:srgbClr val="434342"/>
                </a:solidFill>
                <a:latin typeface="Helvetica" charset="0"/>
                <a:sym typeface="Symbol" charset="2"/>
              </a:rPr>
              <a:t> = </a:t>
            </a:r>
          </a:p>
          <a:p>
            <a:r>
              <a:rPr kumimoji="1" lang="en-US" sz="1400" b="1" i="1" dirty="0">
                <a:solidFill>
                  <a:srgbClr val="000000"/>
                </a:solidFill>
                <a:latin typeface="Helvetica" charset="0"/>
                <a:sym typeface="Symbol" charset="2"/>
              </a:rPr>
              <a:t>v = -</a:t>
            </a:r>
            <a:r>
              <a:rPr kumimoji="1" lang="en-US" sz="1400" b="1" i="1" dirty="0">
                <a:solidFill>
                  <a:srgbClr val="434342"/>
                </a:solidFill>
                <a:latin typeface="Helvetica" charset="0"/>
                <a:sym typeface="Symbol" charset="2"/>
              </a:rPr>
              <a:t></a:t>
            </a:r>
          </a:p>
        </p:txBody>
      </p:sp>
      <p:sp>
        <p:nvSpPr>
          <p:cNvPr id="25" name="Line Callout 1 24"/>
          <p:cNvSpPr/>
          <p:nvPr/>
        </p:nvSpPr>
        <p:spPr>
          <a:xfrm>
            <a:off x="3795886" y="2889091"/>
            <a:ext cx="814686" cy="622620"/>
          </a:xfrm>
          <a:prstGeom prst="borderCallout1">
            <a:avLst>
              <a:gd name="adj1" fmla="val 29370"/>
              <a:gd name="adj2" fmla="val 102354"/>
              <a:gd name="adj3" fmla="val -2568"/>
              <a:gd name="adj4" fmla="val 114121"/>
            </a:avLst>
          </a:prstGeom>
          <a:solidFill>
            <a:srgbClr val="FFFF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a:solidFill>
                  <a:srgbClr val="FF0000"/>
                </a:solidFill>
                <a:latin typeface="Helvetica" charset="0"/>
                <a:sym typeface="Symbol" charset="2"/>
              </a:rPr>
              <a:t>=4</a:t>
            </a:r>
          </a:p>
          <a:p>
            <a:r>
              <a:rPr kumimoji="1" lang="en-US" sz="1400" b="1" i="1" dirty="0">
                <a:solidFill>
                  <a:srgbClr val="434342"/>
                </a:solidFill>
                <a:latin typeface="Helvetica" charset="0"/>
                <a:sym typeface="Symbol" charset="2"/>
              </a:rPr>
              <a:t> = 9</a:t>
            </a:r>
          </a:p>
          <a:p>
            <a:r>
              <a:rPr kumimoji="1" lang="en-US" sz="1400" b="1" i="1" dirty="0">
                <a:solidFill>
                  <a:srgbClr val="000000"/>
                </a:solidFill>
                <a:latin typeface="Helvetica" charset="0"/>
                <a:sym typeface="Symbol" charset="2"/>
              </a:rPr>
              <a:t>v = -</a:t>
            </a:r>
            <a:r>
              <a:rPr kumimoji="1" lang="en-US" sz="1400" b="1" i="1" dirty="0">
                <a:solidFill>
                  <a:srgbClr val="434342"/>
                </a:solidFill>
                <a:latin typeface="Helvetica" charset="0"/>
                <a:sym typeface="Symbol" charset="2"/>
              </a:rPr>
              <a:t></a:t>
            </a:r>
          </a:p>
        </p:txBody>
      </p:sp>
      <p:sp>
        <p:nvSpPr>
          <p:cNvPr id="26" name="Multiply 25"/>
          <p:cNvSpPr/>
          <p:nvPr/>
        </p:nvSpPr>
        <p:spPr>
          <a:xfrm>
            <a:off x="5244629" y="2038075"/>
            <a:ext cx="534342" cy="491066"/>
          </a:xfrm>
          <a:prstGeom prst="mathMultiply">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Line Callout 1 26"/>
          <p:cNvSpPr/>
          <p:nvPr/>
        </p:nvSpPr>
        <p:spPr>
          <a:xfrm>
            <a:off x="5895619" y="2889091"/>
            <a:ext cx="814686" cy="622620"/>
          </a:xfrm>
          <a:prstGeom prst="borderCallout1">
            <a:avLst>
              <a:gd name="adj1" fmla="val 29370"/>
              <a:gd name="adj2" fmla="val 102354"/>
              <a:gd name="adj3" fmla="val -2568"/>
              <a:gd name="adj4" fmla="val 114121"/>
            </a:avLst>
          </a:prstGeom>
          <a:solidFill>
            <a:srgbClr val="FFFF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a:solidFill>
                  <a:srgbClr val="FF0000"/>
                </a:solidFill>
                <a:latin typeface="Helvetica" charset="0"/>
                <a:sym typeface="Symbol" charset="2"/>
              </a:rPr>
              <a:t>=4</a:t>
            </a:r>
          </a:p>
          <a:p>
            <a:r>
              <a:rPr kumimoji="1" lang="en-US" sz="1400" b="1" i="1" dirty="0">
                <a:solidFill>
                  <a:srgbClr val="434342"/>
                </a:solidFill>
                <a:latin typeface="Helvetica" charset="0"/>
                <a:sym typeface="Symbol" charset="2"/>
              </a:rPr>
              <a:t> = </a:t>
            </a:r>
          </a:p>
          <a:p>
            <a:r>
              <a:rPr kumimoji="1" lang="en-US" sz="1400" b="1" i="1" dirty="0">
                <a:solidFill>
                  <a:srgbClr val="000000"/>
                </a:solidFill>
                <a:latin typeface="Helvetica" charset="0"/>
                <a:sym typeface="Symbol" charset="2"/>
              </a:rPr>
              <a:t>v = -</a:t>
            </a:r>
            <a:r>
              <a:rPr kumimoji="1" lang="en-US" sz="1400" b="1" i="1" dirty="0">
                <a:solidFill>
                  <a:srgbClr val="434342"/>
                </a:solidFill>
                <a:latin typeface="Helvetica" charset="0"/>
                <a:sym typeface="Symbol" charset="2"/>
              </a:rPr>
              <a:t></a:t>
            </a:r>
          </a:p>
        </p:txBody>
      </p:sp>
      <p:sp>
        <p:nvSpPr>
          <p:cNvPr id="28" name="Line Callout 1 27"/>
          <p:cNvSpPr/>
          <p:nvPr/>
        </p:nvSpPr>
        <p:spPr>
          <a:xfrm>
            <a:off x="7098023" y="2825272"/>
            <a:ext cx="814686" cy="622620"/>
          </a:xfrm>
          <a:prstGeom prst="borderCallout1">
            <a:avLst>
              <a:gd name="adj1" fmla="val 29370"/>
              <a:gd name="adj2" fmla="val 102354"/>
              <a:gd name="adj3" fmla="val -2568"/>
              <a:gd name="adj4" fmla="val 114121"/>
            </a:avLst>
          </a:prstGeom>
          <a:solidFill>
            <a:srgbClr val="FFFF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a:solidFill>
                  <a:srgbClr val="FF0000"/>
                </a:solidFill>
                <a:latin typeface="Helvetica" charset="0"/>
                <a:sym typeface="Symbol" charset="2"/>
              </a:rPr>
              <a:t>=4</a:t>
            </a:r>
          </a:p>
          <a:p>
            <a:r>
              <a:rPr kumimoji="1" lang="en-US" sz="1400" b="1" i="1" dirty="0">
                <a:solidFill>
                  <a:srgbClr val="434342"/>
                </a:solidFill>
                <a:latin typeface="Helvetica" charset="0"/>
                <a:sym typeface="Symbol" charset="2"/>
              </a:rPr>
              <a:t> = 5</a:t>
            </a:r>
          </a:p>
          <a:p>
            <a:r>
              <a:rPr kumimoji="1" lang="en-US" sz="1400" b="1" i="1" dirty="0">
                <a:solidFill>
                  <a:srgbClr val="000000"/>
                </a:solidFill>
                <a:latin typeface="Helvetica" charset="0"/>
                <a:sym typeface="Symbol" charset="2"/>
              </a:rPr>
              <a:t>v = -</a:t>
            </a:r>
            <a:r>
              <a:rPr kumimoji="1" lang="en-US" sz="1400" b="1" i="1" dirty="0">
                <a:solidFill>
                  <a:srgbClr val="434342"/>
                </a:solidFill>
                <a:latin typeface="Helvetica" charset="0"/>
                <a:sym typeface="Symbol" charset="2"/>
              </a:rPr>
              <a:t></a:t>
            </a:r>
          </a:p>
        </p:txBody>
      </p:sp>
      <p:sp>
        <p:nvSpPr>
          <p:cNvPr id="29" name="Multiply 28"/>
          <p:cNvSpPr/>
          <p:nvPr/>
        </p:nvSpPr>
        <p:spPr>
          <a:xfrm>
            <a:off x="8114829" y="3026945"/>
            <a:ext cx="534342" cy="491066"/>
          </a:xfrm>
          <a:prstGeom prst="mathMultiply">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Line Callout 1 30"/>
          <p:cNvSpPr/>
          <p:nvPr/>
        </p:nvSpPr>
        <p:spPr>
          <a:xfrm>
            <a:off x="244590" y="2816806"/>
            <a:ext cx="814686" cy="622620"/>
          </a:xfrm>
          <a:prstGeom prst="borderCallout1">
            <a:avLst>
              <a:gd name="adj1" fmla="val 29370"/>
              <a:gd name="adj2" fmla="val 102354"/>
              <a:gd name="adj3" fmla="val -5287"/>
              <a:gd name="adj4" fmla="val 167123"/>
            </a:avLst>
          </a:prstGeom>
          <a:solidFill>
            <a:srgbClr val="FFFF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a:solidFill>
                  <a:srgbClr val="FF0000"/>
                </a:solidFill>
                <a:latin typeface="Helvetica" charset="0"/>
                <a:sym typeface="Symbol" charset="2"/>
              </a:rPr>
              <a:t>=4</a:t>
            </a:r>
          </a:p>
          <a:p>
            <a:pPr eaLnBrk="1" hangingPunct="1"/>
            <a:r>
              <a:rPr kumimoji="1" lang="en-US" sz="1400" b="1" i="1" dirty="0">
                <a:solidFill>
                  <a:srgbClr val="434342"/>
                </a:solidFill>
                <a:latin typeface="Helvetica" charset="0"/>
                <a:sym typeface="Symbol" charset="2"/>
              </a:rPr>
              <a:t> = +</a:t>
            </a:r>
          </a:p>
          <a:p>
            <a:r>
              <a:rPr kumimoji="1" lang="en-US" sz="1400" b="1" i="1" dirty="0">
                <a:solidFill>
                  <a:srgbClr val="000000"/>
                </a:solidFill>
                <a:latin typeface="Helvetica" charset="0"/>
                <a:sym typeface="Symbol" charset="2"/>
              </a:rPr>
              <a:t>v = 4</a:t>
            </a:r>
            <a:endParaRPr kumimoji="1" lang="en-US" sz="1400" b="1" i="1" dirty="0">
              <a:solidFill>
                <a:srgbClr val="434342"/>
              </a:solidFill>
              <a:latin typeface="Helvetica" charset="0"/>
              <a:sym typeface="Symbol" charset="2"/>
            </a:endParaRPr>
          </a:p>
        </p:txBody>
      </p:sp>
      <p:sp>
        <p:nvSpPr>
          <p:cNvPr id="32" name="Line Callout 1 31"/>
          <p:cNvSpPr/>
          <p:nvPr/>
        </p:nvSpPr>
        <p:spPr>
          <a:xfrm>
            <a:off x="1059276" y="1353610"/>
            <a:ext cx="882420" cy="808885"/>
          </a:xfrm>
          <a:prstGeom prst="borderCallout1">
            <a:avLst>
              <a:gd name="adj1" fmla="val 29370"/>
              <a:gd name="adj2" fmla="val 102354"/>
              <a:gd name="adj3" fmla="val 27581"/>
              <a:gd name="adj4" fmla="val 118417"/>
            </a:avLst>
          </a:prstGeom>
          <a:solidFill>
            <a:srgbClr val="FFFFFF"/>
          </a:solidFill>
          <a:ln w="317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800" b="1" i="1" dirty="0">
                <a:solidFill>
                  <a:srgbClr val="434342"/>
                </a:solidFill>
                <a:latin typeface="Helvetica" charset="0"/>
                <a:sym typeface="Symbol" charset="2"/>
              </a:rPr>
              <a:t>=-</a:t>
            </a:r>
            <a:r>
              <a:rPr kumimoji="1" lang="en-US" b="1" i="1" dirty="0">
                <a:solidFill>
                  <a:srgbClr val="434342"/>
                </a:solidFill>
                <a:latin typeface="Helvetica" charset="0"/>
                <a:sym typeface="Symbol" charset="2"/>
              </a:rPr>
              <a:t></a:t>
            </a:r>
            <a:endParaRPr kumimoji="1" lang="en-US" sz="1800" b="1" i="1" dirty="0">
              <a:solidFill>
                <a:srgbClr val="000000"/>
              </a:solidFill>
              <a:latin typeface="Helvetica" charset="0"/>
              <a:sym typeface="Symbol" charset="2"/>
            </a:endParaRPr>
          </a:p>
          <a:p>
            <a:pPr eaLnBrk="1" hangingPunct="1"/>
            <a:r>
              <a:rPr kumimoji="1" lang="en-US" sz="1800" b="1" i="1" dirty="0">
                <a:solidFill>
                  <a:srgbClr val="3366FF"/>
                </a:solidFill>
                <a:latin typeface="Helvetica" charset="0"/>
                <a:sym typeface="Symbol" charset="2"/>
              </a:rPr>
              <a:t> = </a:t>
            </a:r>
            <a:r>
              <a:rPr kumimoji="1" lang="en-US" b="1" i="1" dirty="0">
                <a:solidFill>
                  <a:srgbClr val="3366FF"/>
                </a:solidFill>
                <a:latin typeface="Helvetica" charset="0"/>
                <a:sym typeface="Symbol" charset="2"/>
              </a:rPr>
              <a:t>4</a:t>
            </a:r>
            <a:endParaRPr kumimoji="1" lang="en-US" sz="1800" b="1" i="1" dirty="0">
              <a:solidFill>
                <a:srgbClr val="3366FF"/>
              </a:solidFill>
              <a:latin typeface="Helvetica" charset="0"/>
              <a:sym typeface="Symbol" charset="2"/>
            </a:endParaRPr>
          </a:p>
          <a:p>
            <a:pPr eaLnBrk="1" hangingPunct="1"/>
            <a:r>
              <a:rPr kumimoji="1" lang="en-US" sz="1800" b="1" i="1" dirty="0">
                <a:solidFill>
                  <a:srgbClr val="000000"/>
                </a:solidFill>
                <a:latin typeface="Helvetica" charset="0"/>
                <a:sym typeface="Symbol" charset="2"/>
              </a:rPr>
              <a:t>v = </a:t>
            </a:r>
            <a:r>
              <a:rPr kumimoji="1" lang="en-US" b="1" i="1" dirty="0">
                <a:solidFill>
                  <a:srgbClr val="434342"/>
                </a:solidFill>
                <a:latin typeface="Helvetica" charset="0"/>
                <a:sym typeface="Symbol" charset="2"/>
              </a:rPr>
              <a:t>4</a:t>
            </a:r>
          </a:p>
        </p:txBody>
      </p:sp>
      <p:sp>
        <p:nvSpPr>
          <p:cNvPr id="33" name="Line Callout 1 32"/>
          <p:cNvSpPr/>
          <p:nvPr/>
        </p:nvSpPr>
        <p:spPr>
          <a:xfrm>
            <a:off x="1715904" y="2905806"/>
            <a:ext cx="814686" cy="622620"/>
          </a:xfrm>
          <a:prstGeom prst="borderCallout1">
            <a:avLst>
              <a:gd name="adj1" fmla="val 29370"/>
              <a:gd name="adj2" fmla="val 102354"/>
              <a:gd name="adj3" fmla="val -3927"/>
              <a:gd name="adj4" fmla="val 121396"/>
            </a:avLst>
          </a:prstGeom>
          <a:solidFill>
            <a:srgbClr val="FFFF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a:solidFill>
                  <a:srgbClr val="FF0000"/>
                </a:solidFill>
                <a:latin typeface="Helvetica" charset="0"/>
                <a:sym typeface="Symbol" charset="2"/>
              </a:rPr>
              <a:t>=-</a:t>
            </a:r>
          </a:p>
          <a:p>
            <a:pPr eaLnBrk="1" hangingPunct="1"/>
            <a:r>
              <a:rPr kumimoji="1" lang="en-US" sz="1400" b="1" i="1" dirty="0">
                <a:solidFill>
                  <a:srgbClr val="434342"/>
                </a:solidFill>
                <a:latin typeface="Helvetica" charset="0"/>
                <a:sym typeface="Symbol" charset="2"/>
              </a:rPr>
              <a:t> = 4</a:t>
            </a:r>
          </a:p>
          <a:p>
            <a:r>
              <a:rPr kumimoji="1" lang="en-US" sz="1400" b="1" i="1" dirty="0">
                <a:solidFill>
                  <a:srgbClr val="000000"/>
                </a:solidFill>
                <a:latin typeface="Helvetica" charset="0"/>
                <a:sym typeface="Symbol" charset="2"/>
              </a:rPr>
              <a:t>v = 6</a:t>
            </a:r>
            <a:endParaRPr kumimoji="1" lang="en-US" sz="1400" b="1" i="1" dirty="0">
              <a:solidFill>
                <a:srgbClr val="434342"/>
              </a:solidFill>
              <a:latin typeface="Helvetica" charset="0"/>
              <a:sym typeface="Symbol" charset="2"/>
            </a:endParaRPr>
          </a:p>
        </p:txBody>
      </p:sp>
      <p:sp>
        <p:nvSpPr>
          <p:cNvPr id="34" name="Line Callout 1 33"/>
          <p:cNvSpPr/>
          <p:nvPr/>
        </p:nvSpPr>
        <p:spPr>
          <a:xfrm>
            <a:off x="1865496" y="435713"/>
            <a:ext cx="882420" cy="808885"/>
          </a:xfrm>
          <a:prstGeom prst="borderCallout1">
            <a:avLst>
              <a:gd name="adj1" fmla="val 29370"/>
              <a:gd name="adj2" fmla="val 102354"/>
              <a:gd name="adj3" fmla="val 8741"/>
              <a:gd name="adj4" fmla="val 308394"/>
            </a:avLst>
          </a:prstGeom>
          <a:solidFill>
            <a:schemeClr val="bg1"/>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800" b="1" i="1" dirty="0">
                <a:solidFill>
                  <a:srgbClr val="FF0000"/>
                </a:solidFill>
                <a:latin typeface="Helvetica" charset="0"/>
                <a:sym typeface="Symbol" charset="2"/>
              </a:rPr>
              <a:t>=</a:t>
            </a:r>
            <a:r>
              <a:rPr kumimoji="1" lang="en-US" b="1" i="1" dirty="0">
                <a:solidFill>
                  <a:srgbClr val="FF0000"/>
                </a:solidFill>
                <a:latin typeface="Helvetica" charset="0"/>
                <a:sym typeface="Symbol" charset="2"/>
              </a:rPr>
              <a:t>4</a:t>
            </a:r>
            <a:endParaRPr kumimoji="1" lang="en-US" sz="1800" b="1" i="1" dirty="0">
              <a:solidFill>
                <a:srgbClr val="FF0000"/>
              </a:solidFill>
              <a:latin typeface="Helvetica" charset="0"/>
              <a:sym typeface="Symbol" charset="2"/>
            </a:endParaRPr>
          </a:p>
          <a:p>
            <a:pPr eaLnBrk="1" hangingPunct="1"/>
            <a:r>
              <a:rPr kumimoji="1" lang="en-US" sz="1800" b="1" i="1" dirty="0">
                <a:solidFill>
                  <a:srgbClr val="434342"/>
                </a:solidFill>
                <a:latin typeface="Helvetica" charset="0"/>
                <a:sym typeface="Symbol" charset="2"/>
              </a:rPr>
              <a:t> = +</a:t>
            </a:r>
          </a:p>
          <a:p>
            <a:r>
              <a:rPr kumimoji="1" lang="en-US" sz="1800" b="1" i="1" dirty="0">
                <a:solidFill>
                  <a:srgbClr val="000000"/>
                </a:solidFill>
                <a:latin typeface="Helvetica" charset="0"/>
                <a:sym typeface="Symbol" charset="2"/>
              </a:rPr>
              <a:t>v = </a:t>
            </a:r>
            <a:r>
              <a:rPr kumimoji="1" lang="en-US" b="1" i="1" dirty="0">
                <a:solidFill>
                  <a:srgbClr val="000000"/>
                </a:solidFill>
                <a:latin typeface="Helvetica" charset="0"/>
                <a:sym typeface="Symbol" charset="2"/>
              </a:rPr>
              <a:t>4</a:t>
            </a:r>
            <a:endParaRPr kumimoji="1" lang="en-US" b="1" i="1" dirty="0">
              <a:solidFill>
                <a:srgbClr val="434342"/>
              </a:solidFill>
              <a:latin typeface="Helvetica" charset="0"/>
              <a:sym typeface="Symbol" charset="2"/>
            </a:endParaRPr>
          </a:p>
        </p:txBody>
      </p:sp>
      <p:sp>
        <p:nvSpPr>
          <p:cNvPr id="35" name="Line Callout 1 34"/>
          <p:cNvSpPr/>
          <p:nvPr/>
        </p:nvSpPr>
        <p:spPr>
          <a:xfrm>
            <a:off x="2462857" y="1847480"/>
            <a:ext cx="814686" cy="622620"/>
          </a:xfrm>
          <a:prstGeom prst="borderCallout1">
            <a:avLst>
              <a:gd name="adj1" fmla="val 29370"/>
              <a:gd name="adj2" fmla="val 102354"/>
              <a:gd name="adj3" fmla="val 115739"/>
              <a:gd name="adj4" fmla="val 139063"/>
            </a:avLst>
          </a:prstGeom>
          <a:solidFill>
            <a:srgbClr val="FFFF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a:solidFill>
                  <a:srgbClr val="FF0000"/>
                </a:solidFill>
                <a:latin typeface="Helvetica" charset="0"/>
                <a:sym typeface="Symbol" charset="2"/>
              </a:rPr>
              <a:t>=9</a:t>
            </a:r>
          </a:p>
          <a:p>
            <a:r>
              <a:rPr kumimoji="1" lang="en-US" sz="1400" b="1" i="1" dirty="0">
                <a:solidFill>
                  <a:srgbClr val="434342"/>
                </a:solidFill>
                <a:latin typeface="Helvetica" charset="0"/>
                <a:sym typeface="Symbol" charset="2"/>
              </a:rPr>
              <a:t> = </a:t>
            </a:r>
          </a:p>
          <a:p>
            <a:r>
              <a:rPr kumimoji="1" lang="en-US" sz="1400" b="1" i="1" dirty="0">
                <a:solidFill>
                  <a:srgbClr val="000000"/>
                </a:solidFill>
                <a:latin typeface="Helvetica" charset="0"/>
                <a:sym typeface="Symbol" charset="2"/>
              </a:rPr>
              <a:t>v = 9</a:t>
            </a:r>
            <a:endParaRPr kumimoji="1" lang="en-US" sz="1400" b="1" i="1" dirty="0">
              <a:solidFill>
                <a:srgbClr val="434342"/>
              </a:solidFill>
              <a:latin typeface="Helvetica" charset="0"/>
              <a:sym typeface="Symbol" charset="2"/>
            </a:endParaRPr>
          </a:p>
        </p:txBody>
      </p:sp>
      <p:sp>
        <p:nvSpPr>
          <p:cNvPr id="36" name="Line Callout 1 35"/>
          <p:cNvSpPr/>
          <p:nvPr/>
        </p:nvSpPr>
        <p:spPr>
          <a:xfrm>
            <a:off x="3489209" y="1180569"/>
            <a:ext cx="882420" cy="808885"/>
          </a:xfrm>
          <a:prstGeom prst="borderCallout1">
            <a:avLst>
              <a:gd name="adj1" fmla="val 29370"/>
              <a:gd name="adj2" fmla="val 102354"/>
              <a:gd name="adj3" fmla="val 41189"/>
              <a:gd name="adj4" fmla="val 127052"/>
            </a:avLst>
          </a:prstGeom>
          <a:solidFill>
            <a:srgbClr val="FFFFFF"/>
          </a:solidFill>
          <a:ln w="317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eaLnBrk="1" hangingPunct="1">
              <a:buFont typeface="Symbol" charset="0"/>
              <a:buChar char="a"/>
            </a:pPr>
            <a:r>
              <a:rPr kumimoji="1" lang="en-US" sz="1800" b="1" i="1" dirty="0">
                <a:solidFill>
                  <a:srgbClr val="434342"/>
                </a:solidFill>
                <a:latin typeface="Helvetica" charset="0"/>
                <a:sym typeface="Symbol" charset="2"/>
              </a:rPr>
              <a:t>= </a:t>
            </a:r>
            <a:r>
              <a:rPr kumimoji="1" lang="en-US" b="1" i="1" dirty="0">
                <a:solidFill>
                  <a:srgbClr val="434342"/>
                </a:solidFill>
                <a:latin typeface="Helvetica" charset="0"/>
                <a:sym typeface="Symbol" charset="2"/>
              </a:rPr>
              <a:t>4</a:t>
            </a:r>
            <a:endParaRPr kumimoji="1" lang="en-US" sz="1800" b="1" i="1" dirty="0">
              <a:solidFill>
                <a:srgbClr val="000000"/>
              </a:solidFill>
              <a:latin typeface="Helvetica" charset="0"/>
              <a:sym typeface="Symbol" charset="2"/>
            </a:endParaRPr>
          </a:p>
          <a:p>
            <a:pPr eaLnBrk="1" hangingPunct="1"/>
            <a:r>
              <a:rPr kumimoji="1" lang="en-US" sz="1800" b="1" i="1" dirty="0">
                <a:solidFill>
                  <a:srgbClr val="3366FF"/>
                </a:solidFill>
                <a:latin typeface="Helvetica" charset="0"/>
                <a:sym typeface="Symbol" charset="2"/>
              </a:rPr>
              <a:t> = </a:t>
            </a:r>
            <a:r>
              <a:rPr kumimoji="1" lang="en-US" b="1" i="1" dirty="0">
                <a:solidFill>
                  <a:srgbClr val="3366FF"/>
                </a:solidFill>
                <a:latin typeface="Helvetica" charset="0"/>
                <a:sym typeface="Symbol" charset="2"/>
              </a:rPr>
              <a:t>9</a:t>
            </a:r>
            <a:endParaRPr kumimoji="1" lang="en-US" sz="1800" b="1" i="1" dirty="0">
              <a:solidFill>
                <a:srgbClr val="3366FF"/>
              </a:solidFill>
              <a:latin typeface="Helvetica" charset="0"/>
              <a:sym typeface="Symbol" charset="2"/>
            </a:endParaRPr>
          </a:p>
          <a:p>
            <a:pPr eaLnBrk="1" hangingPunct="1"/>
            <a:r>
              <a:rPr kumimoji="1" lang="en-US" sz="1800" b="1" i="1" dirty="0">
                <a:solidFill>
                  <a:srgbClr val="000000"/>
                </a:solidFill>
                <a:latin typeface="Helvetica" charset="0"/>
                <a:sym typeface="Symbol" charset="2"/>
              </a:rPr>
              <a:t>v = </a:t>
            </a:r>
            <a:r>
              <a:rPr kumimoji="1" lang="en-US" b="1" i="1" dirty="0">
                <a:solidFill>
                  <a:srgbClr val="434342"/>
                </a:solidFill>
                <a:latin typeface="Helvetica" charset="0"/>
                <a:sym typeface="Symbol" charset="2"/>
              </a:rPr>
              <a:t>9</a:t>
            </a:r>
          </a:p>
        </p:txBody>
      </p:sp>
      <p:sp>
        <p:nvSpPr>
          <p:cNvPr id="37" name="Line Callout 1 36"/>
          <p:cNvSpPr/>
          <p:nvPr/>
        </p:nvSpPr>
        <p:spPr>
          <a:xfrm>
            <a:off x="3795886" y="2899079"/>
            <a:ext cx="814686" cy="622620"/>
          </a:xfrm>
          <a:prstGeom prst="borderCallout1">
            <a:avLst>
              <a:gd name="adj1" fmla="val 29370"/>
              <a:gd name="adj2" fmla="val 102354"/>
              <a:gd name="adj3" fmla="val -2568"/>
              <a:gd name="adj4" fmla="val 114121"/>
            </a:avLst>
          </a:prstGeom>
          <a:solidFill>
            <a:srgbClr val="FFFF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a:solidFill>
                  <a:srgbClr val="FF0000"/>
                </a:solidFill>
                <a:latin typeface="Helvetica" charset="0"/>
                <a:sym typeface="Symbol" charset="2"/>
              </a:rPr>
              <a:t>=4</a:t>
            </a:r>
          </a:p>
          <a:p>
            <a:r>
              <a:rPr kumimoji="1" lang="en-US" sz="1400" b="1" i="1" dirty="0">
                <a:solidFill>
                  <a:srgbClr val="434342"/>
                </a:solidFill>
                <a:latin typeface="Helvetica" charset="0"/>
                <a:sym typeface="Symbol" charset="2"/>
              </a:rPr>
              <a:t> = 9</a:t>
            </a:r>
          </a:p>
          <a:p>
            <a:r>
              <a:rPr kumimoji="1" lang="en-US" sz="1400" b="1" i="1" dirty="0">
                <a:solidFill>
                  <a:srgbClr val="000000"/>
                </a:solidFill>
                <a:latin typeface="Helvetica" charset="0"/>
                <a:sym typeface="Symbol" charset="2"/>
              </a:rPr>
              <a:t>v = 2</a:t>
            </a:r>
            <a:endParaRPr kumimoji="1" lang="en-US" sz="1400" b="1" i="1" dirty="0">
              <a:solidFill>
                <a:srgbClr val="434342"/>
              </a:solidFill>
              <a:latin typeface="Helvetica" charset="0"/>
              <a:sym typeface="Symbol" charset="2"/>
            </a:endParaRPr>
          </a:p>
        </p:txBody>
      </p:sp>
      <p:sp>
        <p:nvSpPr>
          <p:cNvPr id="38" name="Line Callout 1 37"/>
          <p:cNvSpPr/>
          <p:nvPr/>
        </p:nvSpPr>
        <p:spPr>
          <a:xfrm>
            <a:off x="3489681" y="1192738"/>
            <a:ext cx="882420" cy="808885"/>
          </a:xfrm>
          <a:prstGeom prst="borderCallout1">
            <a:avLst>
              <a:gd name="adj1" fmla="val 29370"/>
              <a:gd name="adj2" fmla="val 102354"/>
              <a:gd name="adj3" fmla="val 41189"/>
              <a:gd name="adj4" fmla="val 127052"/>
            </a:avLst>
          </a:prstGeom>
          <a:solidFill>
            <a:srgbClr val="FFFFFF"/>
          </a:solidFill>
          <a:ln w="317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eaLnBrk="1" hangingPunct="1">
              <a:buFont typeface="Symbol" charset="0"/>
              <a:buChar char="a"/>
            </a:pPr>
            <a:r>
              <a:rPr kumimoji="1" lang="en-US" sz="1800" b="1" i="1" dirty="0">
                <a:solidFill>
                  <a:srgbClr val="434342"/>
                </a:solidFill>
                <a:latin typeface="Helvetica" charset="0"/>
                <a:sym typeface="Symbol" charset="2"/>
              </a:rPr>
              <a:t>= </a:t>
            </a:r>
            <a:r>
              <a:rPr kumimoji="1" lang="en-US" b="1" i="1" dirty="0">
                <a:solidFill>
                  <a:srgbClr val="434342"/>
                </a:solidFill>
                <a:latin typeface="Helvetica" charset="0"/>
                <a:sym typeface="Symbol" charset="2"/>
              </a:rPr>
              <a:t>4</a:t>
            </a:r>
            <a:endParaRPr kumimoji="1" lang="en-US" sz="1800" b="1" i="1" dirty="0">
              <a:solidFill>
                <a:srgbClr val="000000"/>
              </a:solidFill>
              <a:latin typeface="Helvetica" charset="0"/>
              <a:sym typeface="Symbol" charset="2"/>
            </a:endParaRPr>
          </a:p>
          <a:p>
            <a:pPr eaLnBrk="1" hangingPunct="1"/>
            <a:r>
              <a:rPr kumimoji="1" lang="en-US" sz="1800" b="1" i="1" dirty="0">
                <a:solidFill>
                  <a:srgbClr val="3366FF"/>
                </a:solidFill>
                <a:latin typeface="Helvetica" charset="0"/>
                <a:sym typeface="Symbol" charset="2"/>
              </a:rPr>
              <a:t> = </a:t>
            </a:r>
            <a:r>
              <a:rPr kumimoji="1" lang="en-US" b="1" i="1" dirty="0">
                <a:solidFill>
                  <a:srgbClr val="3366FF"/>
                </a:solidFill>
                <a:latin typeface="Helvetica" charset="0"/>
                <a:sym typeface="Symbol" charset="2"/>
              </a:rPr>
              <a:t>9</a:t>
            </a:r>
            <a:endParaRPr kumimoji="1" lang="en-US" sz="1800" b="1" i="1" dirty="0">
              <a:solidFill>
                <a:srgbClr val="3366FF"/>
              </a:solidFill>
              <a:latin typeface="Helvetica" charset="0"/>
              <a:sym typeface="Symbol" charset="2"/>
            </a:endParaRPr>
          </a:p>
          <a:p>
            <a:pPr eaLnBrk="1" hangingPunct="1"/>
            <a:r>
              <a:rPr kumimoji="1" lang="en-US" sz="1800" b="1" i="1" dirty="0">
                <a:solidFill>
                  <a:srgbClr val="000000"/>
                </a:solidFill>
                <a:latin typeface="Helvetica" charset="0"/>
                <a:sym typeface="Symbol" charset="2"/>
              </a:rPr>
              <a:t>v = </a:t>
            </a:r>
            <a:r>
              <a:rPr kumimoji="1" lang="en-US" b="1" i="1" dirty="0">
                <a:solidFill>
                  <a:srgbClr val="434342"/>
                </a:solidFill>
                <a:latin typeface="Helvetica" charset="0"/>
                <a:sym typeface="Symbol" charset="2"/>
              </a:rPr>
              <a:t>2</a:t>
            </a:r>
          </a:p>
        </p:txBody>
      </p:sp>
      <p:sp>
        <p:nvSpPr>
          <p:cNvPr id="39" name="Line Callout 1 38"/>
          <p:cNvSpPr/>
          <p:nvPr/>
        </p:nvSpPr>
        <p:spPr>
          <a:xfrm>
            <a:off x="5895619" y="2899079"/>
            <a:ext cx="814686" cy="622620"/>
          </a:xfrm>
          <a:prstGeom prst="borderCallout1">
            <a:avLst>
              <a:gd name="adj1" fmla="val 29370"/>
              <a:gd name="adj2" fmla="val 102354"/>
              <a:gd name="adj3" fmla="val -13447"/>
              <a:gd name="adj4" fmla="val 116199"/>
            </a:avLst>
          </a:prstGeom>
          <a:solidFill>
            <a:srgbClr val="FFFF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a:solidFill>
                  <a:srgbClr val="FF0000"/>
                </a:solidFill>
                <a:latin typeface="Helvetica" charset="0"/>
                <a:sym typeface="Symbol" charset="2"/>
              </a:rPr>
              <a:t>=5</a:t>
            </a:r>
          </a:p>
          <a:p>
            <a:r>
              <a:rPr kumimoji="1" lang="en-US" sz="1400" b="1" i="1" dirty="0">
                <a:solidFill>
                  <a:srgbClr val="434342"/>
                </a:solidFill>
                <a:latin typeface="Helvetica" charset="0"/>
                <a:sym typeface="Symbol" charset="2"/>
              </a:rPr>
              <a:t> = </a:t>
            </a:r>
          </a:p>
          <a:p>
            <a:r>
              <a:rPr kumimoji="1" lang="en-US" sz="1400" b="1" i="1" dirty="0">
                <a:solidFill>
                  <a:srgbClr val="000000"/>
                </a:solidFill>
                <a:latin typeface="Helvetica" charset="0"/>
                <a:sym typeface="Symbol" charset="2"/>
              </a:rPr>
              <a:t>v = 5</a:t>
            </a:r>
            <a:endParaRPr kumimoji="1" lang="en-US" sz="1400" b="1" i="1" dirty="0">
              <a:solidFill>
                <a:srgbClr val="434342"/>
              </a:solidFill>
              <a:latin typeface="Helvetica" charset="0"/>
              <a:sym typeface="Symbol" charset="2"/>
            </a:endParaRPr>
          </a:p>
        </p:txBody>
      </p:sp>
      <p:sp>
        <p:nvSpPr>
          <p:cNvPr id="40" name="Line Callout 1 39"/>
          <p:cNvSpPr/>
          <p:nvPr/>
        </p:nvSpPr>
        <p:spPr>
          <a:xfrm>
            <a:off x="6215603" y="1265231"/>
            <a:ext cx="882420" cy="808885"/>
          </a:xfrm>
          <a:prstGeom prst="borderCallout1">
            <a:avLst>
              <a:gd name="adj1" fmla="val 29370"/>
              <a:gd name="adj2" fmla="val 102354"/>
              <a:gd name="adj3" fmla="val 37001"/>
              <a:gd name="adj4" fmla="val 130890"/>
            </a:avLst>
          </a:prstGeom>
          <a:solidFill>
            <a:srgbClr val="FFFFFF"/>
          </a:solidFill>
          <a:ln w="317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eaLnBrk="1" hangingPunct="1">
              <a:buFont typeface="Symbol" charset="0"/>
              <a:buChar char="a"/>
            </a:pPr>
            <a:r>
              <a:rPr kumimoji="1" lang="en-US" sz="1800" b="1" i="1" dirty="0">
                <a:solidFill>
                  <a:srgbClr val="434342"/>
                </a:solidFill>
                <a:latin typeface="Helvetica" charset="0"/>
                <a:sym typeface="Symbol" charset="2"/>
              </a:rPr>
              <a:t>= </a:t>
            </a:r>
            <a:r>
              <a:rPr kumimoji="1" lang="en-US" b="1" i="1" dirty="0">
                <a:solidFill>
                  <a:srgbClr val="434342"/>
                </a:solidFill>
                <a:latin typeface="Helvetica" charset="0"/>
                <a:sym typeface="Symbol" charset="2"/>
              </a:rPr>
              <a:t>4</a:t>
            </a:r>
            <a:endParaRPr kumimoji="1" lang="en-US" sz="1800" b="1" i="1" dirty="0">
              <a:solidFill>
                <a:srgbClr val="000000"/>
              </a:solidFill>
              <a:latin typeface="Helvetica" charset="0"/>
              <a:sym typeface="Symbol" charset="2"/>
            </a:endParaRPr>
          </a:p>
          <a:p>
            <a:pPr eaLnBrk="1" hangingPunct="1"/>
            <a:r>
              <a:rPr kumimoji="1" lang="en-US" sz="1800" b="1" i="1" dirty="0">
                <a:solidFill>
                  <a:srgbClr val="3366FF"/>
                </a:solidFill>
                <a:latin typeface="Helvetica" charset="0"/>
                <a:sym typeface="Symbol" charset="2"/>
              </a:rPr>
              <a:t> = 5</a:t>
            </a:r>
          </a:p>
          <a:p>
            <a:pPr eaLnBrk="1" hangingPunct="1"/>
            <a:r>
              <a:rPr kumimoji="1" lang="en-US" sz="1800" b="1" i="1" dirty="0">
                <a:solidFill>
                  <a:srgbClr val="000000"/>
                </a:solidFill>
                <a:latin typeface="Helvetica" charset="0"/>
                <a:sym typeface="Symbol" charset="2"/>
              </a:rPr>
              <a:t>v = </a:t>
            </a:r>
            <a:r>
              <a:rPr kumimoji="1" lang="en-US" b="1" i="1" dirty="0">
                <a:solidFill>
                  <a:srgbClr val="434342"/>
                </a:solidFill>
                <a:latin typeface="Helvetica" charset="0"/>
                <a:sym typeface="Symbol" charset="2"/>
              </a:rPr>
              <a:t>5</a:t>
            </a:r>
          </a:p>
        </p:txBody>
      </p:sp>
      <p:sp>
        <p:nvSpPr>
          <p:cNvPr id="41" name="Line Callout 1 40"/>
          <p:cNvSpPr/>
          <p:nvPr/>
        </p:nvSpPr>
        <p:spPr>
          <a:xfrm>
            <a:off x="7098632" y="2825272"/>
            <a:ext cx="814686" cy="622620"/>
          </a:xfrm>
          <a:prstGeom prst="borderCallout1">
            <a:avLst>
              <a:gd name="adj1" fmla="val 29370"/>
              <a:gd name="adj2" fmla="val 102354"/>
              <a:gd name="adj3" fmla="val -2568"/>
              <a:gd name="adj4" fmla="val 114121"/>
            </a:avLst>
          </a:prstGeom>
          <a:solidFill>
            <a:srgbClr val="FFFF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a:solidFill>
                  <a:srgbClr val="FF0000"/>
                </a:solidFill>
                <a:latin typeface="Helvetica" charset="0"/>
                <a:sym typeface="Symbol" charset="2"/>
              </a:rPr>
              <a:t>=4</a:t>
            </a:r>
          </a:p>
          <a:p>
            <a:r>
              <a:rPr kumimoji="1" lang="en-US" sz="1400" b="1" i="1" dirty="0">
                <a:solidFill>
                  <a:srgbClr val="434342"/>
                </a:solidFill>
                <a:latin typeface="Helvetica" charset="0"/>
                <a:sym typeface="Symbol" charset="2"/>
              </a:rPr>
              <a:t> = 5</a:t>
            </a:r>
          </a:p>
          <a:p>
            <a:r>
              <a:rPr kumimoji="1" lang="en-US" sz="1400" b="1" i="1" dirty="0">
                <a:solidFill>
                  <a:srgbClr val="000000"/>
                </a:solidFill>
                <a:latin typeface="Helvetica" charset="0"/>
                <a:sym typeface="Symbol" charset="2"/>
              </a:rPr>
              <a:t>v = 7</a:t>
            </a:r>
            <a:endParaRPr kumimoji="1" lang="en-US" sz="1400" b="1" i="1" dirty="0">
              <a:solidFill>
                <a:srgbClr val="434342"/>
              </a:solidFill>
              <a:latin typeface="Helvetica" charset="0"/>
              <a:sym typeface="Symbol" charset="2"/>
            </a:endParaRPr>
          </a:p>
        </p:txBody>
      </p:sp>
      <p:sp>
        <p:nvSpPr>
          <p:cNvPr id="42" name="Line Callout 1 41"/>
          <p:cNvSpPr/>
          <p:nvPr/>
        </p:nvSpPr>
        <p:spPr>
          <a:xfrm>
            <a:off x="1865496" y="432840"/>
            <a:ext cx="882420" cy="808885"/>
          </a:xfrm>
          <a:prstGeom prst="borderCallout1">
            <a:avLst>
              <a:gd name="adj1" fmla="val 29370"/>
              <a:gd name="adj2" fmla="val 102354"/>
              <a:gd name="adj3" fmla="val 8741"/>
              <a:gd name="adj4" fmla="val 308394"/>
            </a:avLst>
          </a:prstGeom>
          <a:solidFill>
            <a:srgbClr val="FFFF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800" b="1" i="1" dirty="0">
                <a:solidFill>
                  <a:srgbClr val="FF0000"/>
                </a:solidFill>
                <a:latin typeface="Helvetica" charset="0"/>
                <a:sym typeface="Symbol" charset="2"/>
              </a:rPr>
              <a:t>=</a:t>
            </a:r>
            <a:r>
              <a:rPr kumimoji="1" lang="en-US" b="1" i="1" dirty="0">
                <a:solidFill>
                  <a:srgbClr val="FF0000"/>
                </a:solidFill>
                <a:latin typeface="Helvetica" charset="0"/>
                <a:sym typeface="Symbol" charset="2"/>
              </a:rPr>
              <a:t>5</a:t>
            </a:r>
            <a:endParaRPr kumimoji="1" lang="en-US" sz="1800" b="1" i="1" dirty="0">
              <a:solidFill>
                <a:srgbClr val="FF0000"/>
              </a:solidFill>
              <a:latin typeface="Helvetica" charset="0"/>
              <a:sym typeface="Symbol" charset="2"/>
            </a:endParaRPr>
          </a:p>
          <a:p>
            <a:pPr eaLnBrk="1" hangingPunct="1"/>
            <a:r>
              <a:rPr kumimoji="1" lang="en-US" sz="1800" b="1" i="1" dirty="0">
                <a:solidFill>
                  <a:srgbClr val="434342"/>
                </a:solidFill>
                <a:latin typeface="Helvetica" charset="0"/>
                <a:sym typeface="Symbol" charset="2"/>
              </a:rPr>
              <a:t> = +</a:t>
            </a:r>
          </a:p>
          <a:p>
            <a:r>
              <a:rPr kumimoji="1" lang="en-US" sz="1800" b="1" i="1" dirty="0">
                <a:solidFill>
                  <a:srgbClr val="000000"/>
                </a:solidFill>
                <a:latin typeface="Helvetica" charset="0"/>
                <a:sym typeface="Symbol" charset="2"/>
              </a:rPr>
              <a:t>v = </a:t>
            </a:r>
            <a:r>
              <a:rPr kumimoji="1" lang="en-US" b="1" i="1" dirty="0">
                <a:solidFill>
                  <a:srgbClr val="000000"/>
                </a:solidFill>
                <a:latin typeface="Helvetica" charset="0"/>
                <a:sym typeface="Symbol" charset="2"/>
              </a:rPr>
              <a:t>5</a:t>
            </a:r>
            <a:endParaRPr kumimoji="1" lang="en-US" b="1" i="1" dirty="0">
              <a:solidFill>
                <a:srgbClr val="434342"/>
              </a:solidFill>
              <a:latin typeface="Helvetica" charset="0"/>
              <a:sym typeface="Symbol" charset="2"/>
            </a:endParaRPr>
          </a:p>
        </p:txBody>
      </p:sp>
      <p:sp>
        <p:nvSpPr>
          <p:cNvPr id="5" name="TextBox 4"/>
          <p:cNvSpPr txBox="1"/>
          <p:nvPr/>
        </p:nvSpPr>
        <p:spPr>
          <a:xfrm>
            <a:off x="1718723" y="4638292"/>
            <a:ext cx="1236712" cy="369332"/>
          </a:xfrm>
          <a:prstGeom prst="rect">
            <a:avLst/>
          </a:prstGeom>
          <a:solidFill>
            <a:srgbClr val="FFFFFF"/>
          </a:solidFill>
          <a:ln>
            <a:solidFill>
              <a:srgbClr val="FF0000"/>
            </a:solidFill>
          </a:ln>
        </p:spPr>
        <p:txBody>
          <a:bodyPr wrap="none" rtlCol="0">
            <a:spAutoFit/>
          </a:bodyPr>
          <a:lstStyle/>
          <a:p>
            <a:r>
              <a:rPr lang="en-US" dirty="0">
                <a:solidFill>
                  <a:srgbClr val="FF0000"/>
                </a:solidFill>
              </a:rPr>
              <a:t>Max Node</a:t>
            </a:r>
          </a:p>
        </p:txBody>
      </p:sp>
      <p:sp>
        <p:nvSpPr>
          <p:cNvPr id="43" name="TextBox 42"/>
          <p:cNvSpPr txBox="1"/>
          <p:nvPr/>
        </p:nvSpPr>
        <p:spPr>
          <a:xfrm>
            <a:off x="6091949" y="4638292"/>
            <a:ext cx="1172579" cy="369332"/>
          </a:xfrm>
          <a:prstGeom prst="rect">
            <a:avLst/>
          </a:prstGeom>
          <a:solidFill>
            <a:srgbClr val="FFFFFF"/>
          </a:solidFill>
          <a:ln>
            <a:solidFill>
              <a:srgbClr val="3366FF"/>
            </a:solidFill>
          </a:ln>
        </p:spPr>
        <p:txBody>
          <a:bodyPr wrap="none" rtlCol="0">
            <a:spAutoFit/>
          </a:bodyPr>
          <a:lstStyle/>
          <a:p>
            <a:r>
              <a:rPr lang="en-US" dirty="0">
                <a:solidFill>
                  <a:srgbClr val="3366FF"/>
                </a:solidFill>
              </a:rPr>
              <a:t>Min Node</a:t>
            </a:r>
          </a:p>
        </p:txBody>
      </p:sp>
    </p:spTree>
    <p:extLst>
      <p:ext uri="{BB962C8B-B14F-4D97-AF65-F5344CB8AC3E}">
        <p14:creationId xmlns:p14="http://schemas.microsoft.com/office/powerpoint/2010/main" val="5875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2" grpId="0" animBg="1"/>
      <p:bldP spid="23" grpId="0" animBg="1"/>
      <p:bldP spid="24" grpId="0" animBg="1"/>
      <p:bldP spid="25" grpId="0" animBg="1"/>
      <p:bldP spid="26" grpId="0" animBg="1"/>
      <p:bldP spid="27" grpId="0" animBg="1"/>
      <p:bldP spid="28" grpId="0" animBg="1"/>
      <p:bldP spid="29"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CDE31AB-598E-8442-AB54-6D4D86C0F604}" type="slidenum">
              <a:rPr lang="en-US" smtClean="0"/>
              <a:pPr/>
              <a:t>6</a:t>
            </a:fld>
            <a:endParaRPr lang="en-US"/>
          </a:p>
        </p:txBody>
      </p:sp>
      <p:pic>
        <p:nvPicPr>
          <p:cNvPr id="6" name="Picture 5"/>
          <p:cNvPicPr>
            <a:picLocks noChangeAspect="1"/>
          </p:cNvPicPr>
          <p:nvPr/>
        </p:nvPicPr>
        <p:blipFill>
          <a:blip r:embed="rId2"/>
          <a:stretch>
            <a:fillRect/>
          </a:stretch>
        </p:blipFill>
        <p:spPr>
          <a:xfrm>
            <a:off x="88470" y="1083733"/>
            <a:ext cx="8936997" cy="4478866"/>
          </a:xfrm>
          <a:prstGeom prst="rect">
            <a:avLst/>
          </a:prstGeom>
        </p:spPr>
      </p:pic>
    </p:spTree>
    <p:extLst>
      <p:ext uri="{BB962C8B-B14F-4D97-AF65-F5344CB8AC3E}">
        <p14:creationId xmlns:p14="http://schemas.microsoft.com/office/powerpoint/2010/main" val="728026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CDE31AB-598E-8442-AB54-6D4D86C0F604}" type="slidenum">
              <a:rPr lang="en-US" smtClean="0"/>
              <a:pPr/>
              <a:t>7</a:t>
            </a:fld>
            <a:endParaRPr lang="en-US"/>
          </a:p>
        </p:txBody>
      </p:sp>
      <p:pic>
        <p:nvPicPr>
          <p:cNvPr id="6" name="Picture 5"/>
          <p:cNvPicPr>
            <a:picLocks noChangeAspect="1"/>
          </p:cNvPicPr>
          <p:nvPr/>
        </p:nvPicPr>
        <p:blipFill>
          <a:blip r:embed="rId2"/>
          <a:stretch>
            <a:fillRect/>
          </a:stretch>
        </p:blipFill>
        <p:spPr>
          <a:xfrm>
            <a:off x="127000" y="638174"/>
            <a:ext cx="8915400" cy="4416425"/>
          </a:xfrm>
          <a:prstGeom prst="rect">
            <a:avLst/>
          </a:prstGeom>
        </p:spPr>
      </p:pic>
    </p:spTree>
    <p:extLst>
      <p:ext uri="{BB962C8B-B14F-4D97-AF65-F5344CB8AC3E}">
        <p14:creationId xmlns:p14="http://schemas.microsoft.com/office/powerpoint/2010/main" val="2557233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Hill Climbing</a:t>
            </a:r>
          </a:p>
        </p:txBody>
      </p:sp>
      <p:sp>
        <p:nvSpPr>
          <p:cNvPr id="3" name="Content Placeholder 2"/>
          <p:cNvSpPr>
            <a:spLocks noGrp="1"/>
          </p:cNvSpPr>
          <p:nvPr>
            <p:ph idx="1"/>
          </p:nvPr>
        </p:nvSpPr>
        <p:spPr>
          <a:xfrm>
            <a:off x="406400" y="986328"/>
            <a:ext cx="8382000" cy="4546639"/>
          </a:xfrm>
        </p:spPr>
        <p:txBody>
          <a:bodyPr>
            <a:noAutofit/>
          </a:bodyPr>
          <a:lstStyle/>
          <a:p>
            <a:pPr>
              <a:buFont typeface="Wingdings" charset="2"/>
              <a:buChar char="§"/>
            </a:pPr>
            <a:r>
              <a:rPr lang="en-US" sz="3200" b="0" dirty="0"/>
              <a:t>What are the advantages and disadvantages of classical hill-climbing?  </a:t>
            </a:r>
          </a:p>
          <a:p>
            <a:pPr>
              <a:buFont typeface="Wingdings" charset="2"/>
              <a:buChar char="§"/>
            </a:pPr>
            <a:r>
              <a:rPr lang="en-US" sz="3200" b="0" dirty="0"/>
              <a:t>Can you think of real-world examples where hill-climbing would be particularly good?  </a:t>
            </a:r>
          </a:p>
          <a:p>
            <a:pPr>
              <a:buFont typeface="Wingdings" charset="2"/>
              <a:buChar char="§"/>
            </a:pPr>
            <a:endParaRPr lang="en-US" sz="3200" b="0" dirty="0"/>
          </a:p>
          <a:p>
            <a:pPr>
              <a:buFont typeface="Wingdings" charset="2"/>
              <a:buChar char="§"/>
            </a:pPr>
            <a:r>
              <a:rPr lang="en-US" sz="3200" b="0" dirty="0"/>
              <a:t>What about bad? </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8</a:t>
            </a:fld>
            <a:endParaRPr lang="en-US"/>
          </a:p>
        </p:txBody>
      </p:sp>
      <p:sp>
        <p:nvSpPr>
          <p:cNvPr id="7" name="Rectangle 6"/>
          <p:cNvSpPr/>
          <p:nvPr/>
        </p:nvSpPr>
        <p:spPr>
          <a:xfrm>
            <a:off x="3910099" y="3496735"/>
            <a:ext cx="4993859" cy="2252132"/>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FFFFF"/>
                </a:solidFill>
              </a:ln>
            </a:endParaRPr>
          </a:p>
        </p:txBody>
      </p:sp>
      <p:pic>
        <p:nvPicPr>
          <p:cNvPr id="6" name="Picture 5"/>
          <p:cNvPicPr>
            <a:picLocks noChangeAspect="1"/>
          </p:cNvPicPr>
          <p:nvPr/>
        </p:nvPicPr>
        <p:blipFill>
          <a:blip r:embed="rId3">
            <a:alphaModFix/>
          </a:blip>
          <a:stretch>
            <a:fillRect/>
          </a:stretch>
        </p:blipFill>
        <p:spPr>
          <a:xfrm>
            <a:off x="3910099" y="3496735"/>
            <a:ext cx="4993859" cy="2252132"/>
          </a:xfrm>
          <a:prstGeom prst="rect">
            <a:avLst/>
          </a:prstGeom>
          <a:solidFill>
            <a:schemeClr val="bg1"/>
          </a:solidFill>
          <a:ln>
            <a:noFill/>
          </a:ln>
        </p:spPr>
      </p:pic>
      <p:pic>
        <p:nvPicPr>
          <p:cNvPr id="9" name="Picture 4"/>
          <p:cNvPicPr>
            <a:picLocks noChangeAspect="1" noChangeArrowheads="1"/>
          </p:cNvPicPr>
          <p:nvPr/>
        </p:nvPicPr>
        <p:blipFill>
          <a:blip r:embed="rId4"/>
          <a:srcRect/>
          <a:stretch>
            <a:fillRect/>
          </a:stretch>
        </p:blipFill>
        <p:spPr bwMode="auto">
          <a:xfrm>
            <a:off x="987425" y="4465320"/>
            <a:ext cx="2311400" cy="2311400"/>
          </a:xfrm>
          <a:prstGeom prst="rect">
            <a:avLst/>
          </a:prstGeom>
          <a:noFill/>
        </p:spPr>
      </p:pic>
    </p:spTree>
    <p:extLst>
      <p:ext uri="{BB962C8B-B14F-4D97-AF65-F5344CB8AC3E}">
        <p14:creationId xmlns:p14="http://schemas.microsoft.com/office/powerpoint/2010/main" val="319425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9"/>
        <p:cNvGrpSpPr/>
        <p:nvPr/>
      </p:nvGrpSpPr>
      <p:grpSpPr>
        <a:xfrm>
          <a:off x="0" y="0"/>
          <a:ext cx="0" cy="0"/>
          <a:chOff x="0" y="0"/>
          <a:chExt cx="0" cy="0"/>
        </a:xfrm>
      </p:grpSpPr>
      <p:sp>
        <p:nvSpPr>
          <p:cNvPr id="1280" name="Google Shape;1280;p78"/>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9</a:t>
            </a:fld>
            <a:endParaRPr sz="2400" b="1">
              <a:solidFill>
                <a:schemeClr val="dk2"/>
              </a:solidFill>
              <a:latin typeface="Arial"/>
              <a:ea typeface="Arial"/>
              <a:cs typeface="Arial"/>
              <a:sym typeface="Arial"/>
            </a:endParaRPr>
          </a:p>
        </p:txBody>
      </p:sp>
      <p:pic>
        <p:nvPicPr>
          <p:cNvPr id="1281" name="Google Shape;1281;p78" descr="This video shows a run of simulated annealing optimization algorithm. The simulated annealing algorithm produces a sequence of points on the objective function surface. At the beginning, the points tend to jump around at relatively large distances, corresponding to high temperature. Later on, the point cools down, takes smaller jumps, and settles down at the minimum. The color of the point gives some indication of the temperature.&#10;&#10;The data for this simulation was obtained from a program written by Roman Gassmann, the visualization and the conversion into a movie was done by Andreas Müller." title="Simulated Annealing">
            <a:hlinkClick r:id="rId3"/>
          </p:cNvPr>
          <p:cNvPicPr preferRelativeResize="0"/>
          <p:nvPr/>
        </p:nvPicPr>
        <p:blipFill>
          <a:blip r:embed="rId4">
            <a:alphaModFix/>
          </a:blip>
          <a:stretch>
            <a:fillRect/>
          </a:stretch>
        </p:blipFill>
        <p:spPr>
          <a:xfrm>
            <a:off x="2286000" y="1714500"/>
            <a:ext cx="4572000" cy="3429000"/>
          </a:xfrm>
          <a:prstGeom prst="rect">
            <a:avLst/>
          </a:prstGeom>
          <a:noFill/>
          <a:ln>
            <a:noFill/>
          </a:ln>
        </p:spPr>
      </p:pic>
      <p:sp>
        <p:nvSpPr>
          <p:cNvPr id="1282" name="Google Shape;1282;p78"/>
          <p:cNvSpPr txBox="1"/>
          <p:nvPr/>
        </p:nvSpPr>
        <p:spPr>
          <a:xfrm>
            <a:off x="2327624" y="5395425"/>
            <a:ext cx="5100309" cy="490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dirty="0"/>
              <a:t>https://</a:t>
            </a:r>
            <a:r>
              <a:rPr lang="en-US" dirty="0" err="1"/>
              <a:t>www.youtube.com</a:t>
            </a:r>
            <a:r>
              <a:rPr lang="en-US" dirty="0"/>
              <a:t>/</a:t>
            </a:r>
            <a:r>
              <a:rPr lang="en-US" dirty="0" err="1"/>
              <a:t>watch?v</a:t>
            </a:r>
            <a:r>
              <a:rPr lang="en-US" dirty="0"/>
              <a:t>=iaq_Fpr4KZc</a:t>
            </a:r>
            <a:endParaRPr dirty="0"/>
          </a:p>
        </p:txBody>
      </p:sp>
    </p:spTree>
    <p:extLst>
      <p:ext uri="{BB962C8B-B14F-4D97-AF65-F5344CB8AC3E}">
        <p14:creationId xmlns:p14="http://schemas.microsoft.com/office/powerpoint/2010/main" val="3705391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s561">
  <a:themeElements>
    <a:clrScheme name="Custom 3">
      <a:dk1>
        <a:srgbClr val="000000"/>
      </a:dk1>
      <a:lt1>
        <a:srgbClr val="FFFFFF"/>
      </a:lt1>
      <a:dk2>
        <a:srgbClr val="D1282E"/>
      </a:dk2>
      <a:lt2>
        <a:srgbClr val="C8C8B1"/>
      </a:lt2>
      <a:accent1>
        <a:srgbClr val="7A7A7A"/>
      </a:accent1>
      <a:accent2>
        <a:srgbClr val="0023AB"/>
      </a:accent2>
      <a:accent3>
        <a:srgbClr val="526DB0"/>
      </a:accent3>
      <a:accent4>
        <a:srgbClr val="989AAC"/>
      </a:accent4>
      <a:accent5>
        <a:srgbClr val="DC5924"/>
      </a:accent5>
      <a:accent6>
        <a:srgbClr val="B4B392"/>
      </a:accent6>
      <a:hlink>
        <a:srgbClr val="0023AB"/>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1_AI Spring 2015">
  <a:themeElements>
    <a:clrScheme name="Custom 3">
      <a:dk1>
        <a:srgbClr val="000000"/>
      </a:dk1>
      <a:lt1>
        <a:srgbClr val="FFFFFF"/>
      </a:lt1>
      <a:dk2>
        <a:srgbClr val="D1282E"/>
      </a:dk2>
      <a:lt2>
        <a:srgbClr val="C8C8B1"/>
      </a:lt2>
      <a:accent1>
        <a:srgbClr val="7A7A7A"/>
      </a:accent1>
      <a:accent2>
        <a:srgbClr val="0023AB"/>
      </a:accent2>
      <a:accent3>
        <a:srgbClr val="526DB0"/>
      </a:accent3>
      <a:accent4>
        <a:srgbClr val="989AAC"/>
      </a:accent4>
      <a:accent5>
        <a:srgbClr val="DC5924"/>
      </a:accent5>
      <a:accent6>
        <a:srgbClr val="B4B392"/>
      </a:accent6>
      <a:hlink>
        <a:srgbClr val="0023AB"/>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4A10AA8828C24FA9878178CBCC03B5" ma:contentTypeVersion="2" ma:contentTypeDescription="Create a new document." ma:contentTypeScope="" ma:versionID="7631e1d29a60df82c7f1cc6801ced011">
  <xsd:schema xmlns:xsd="http://www.w3.org/2001/XMLSchema" xmlns:xs="http://www.w3.org/2001/XMLSchema" xmlns:p="http://schemas.microsoft.com/office/2006/metadata/properties" xmlns:ns3="c61f80f0-d072-4069-92ca-a028e99a673e" targetNamespace="http://schemas.microsoft.com/office/2006/metadata/properties" ma:root="true" ma:fieldsID="5aca8e9b09917d9b36b55fce769f2b75" ns3:_="">
    <xsd:import namespace="c61f80f0-d072-4069-92ca-a028e99a673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1f80f0-d072-4069-92ca-a028e99a673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A957859-703F-4174-AF7A-635C59A7DCBC}">
  <ds:schemaRefs>
    <ds:schemaRef ds:uri="http://schemas.microsoft.com/office/2006/metadata/contentType"/>
    <ds:schemaRef ds:uri="http://schemas.microsoft.com/office/2006/metadata/properties/metaAttributes"/>
    <ds:schemaRef ds:uri="http://www.w3.org/2000/xmlns/"/>
    <ds:schemaRef ds:uri="http://www.w3.org/2001/XMLSchema"/>
    <ds:schemaRef ds:uri="c61f80f0-d072-4069-92ca-a028e99a673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4A7957-8EAF-4973-9AF0-F8785A26910B}">
  <ds:schemaRefs>
    <ds:schemaRef ds:uri="http://schemas.microsoft.com/sharepoint/v3/contenttype/forms"/>
  </ds:schemaRefs>
</ds:datastoreItem>
</file>

<file path=customXml/itemProps3.xml><?xml version="1.0" encoding="utf-8"?>
<ds:datastoreItem xmlns:ds="http://schemas.openxmlformats.org/officeDocument/2006/customXml" ds:itemID="{B42ACEFE-3D5C-4BC9-AE5B-FAABE12A845E}">
  <ds:schemaRefs>
    <ds:schemaRef ds:uri="http://schemas.microsoft.com/office/infopath/2007/PartnerControls"/>
    <ds:schemaRef ds:uri="http://purl.org/dc/elements/1.1/"/>
    <ds:schemaRef ds:uri="c61f80f0-d072-4069-92ca-a028e99a673e"/>
    <ds:schemaRef ds:uri="http://purl.org/dc/terms/"/>
    <ds:schemaRef ds:uri="http://www.w3.org/XML/1998/namespace"/>
    <ds:schemaRef ds:uri="http://purl.org/dc/dcmitype/"/>
    <ds:schemaRef ds:uri="http://schemas.microsoft.com/office/2006/metadata/properties"/>
    <ds:schemaRef ds:uri="http://schemas.microsoft.com/office/2006/documentManagement/typ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cs561.thmx</Template>
  <TotalTime>13545</TotalTime>
  <Words>1018</Words>
  <Application>Microsoft Macintosh PowerPoint</Application>
  <PresentationFormat>On-screen Show (4:3)</PresentationFormat>
  <Paragraphs>281</Paragraphs>
  <Slides>14</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Gulim</vt:lpstr>
      <vt:lpstr>ＭＳ Ｐゴシック</vt:lpstr>
      <vt:lpstr>Arial</vt:lpstr>
      <vt:lpstr>Arial Black</vt:lpstr>
      <vt:lpstr>Calibri</vt:lpstr>
      <vt:lpstr>Helvetica</vt:lpstr>
      <vt:lpstr>Symbol</vt:lpstr>
      <vt:lpstr>Times New Roman</vt:lpstr>
      <vt:lpstr>Wingdings</vt:lpstr>
      <vt:lpstr>cs561</vt:lpstr>
      <vt:lpstr>1_AI Spring 2015</vt:lpstr>
      <vt:lpstr>CSCI561 Fall 2018 Week 4 Discussion</vt:lpstr>
      <vt:lpstr>Beyond Classical Search</vt:lpstr>
      <vt:lpstr>Adversarial search </vt:lpstr>
      <vt:lpstr>Minimax algorithm</vt:lpstr>
      <vt:lpstr>PowerPoint Presentation</vt:lpstr>
      <vt:lpstr>PowerPoint Presentation</vt:lpstr>
      <vt:lpstr>PowerPoint Presentation</vt:lpstr>
      <vt:lpstr>Hill Climbing</vt:lpstr>
      <vt:lpstr>PowerPoint Presentation</vt:lpstr>
      <vt:lpstr>Simulated annealing</vt:lpstr>
      <vt:lpstr>PowerPoint Presentation</vt:lpstr>
      <vt:lpstr>The Genetic Algorithm Cycle</vt:lpstr>
      <vt:lpstr>What you should know( WEEK4)</vt:lpstr>
      <vt:lpstr>Want more?</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Week1 CSCI561 Discussion</dc:title>
  <dc:creator>Sheila Tejada</dc:creator>
  <cp:lastModifiedBy>Sheila Tejada</cp:lastModifiedBy>
  <cp:revision>191</cp:revision>
  <dcterms:created xsi:type="dcterms:W3CDTF">2014-08-23T20:52:29Z</dcterms:created>
  <dcterms:modified xsi:type="dcterms:W3CDTF">2018-09-12T22:47:32Z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0x010100414A10AA8828C24FA9878178CBCC03B5</vt:lpwstr>
  </property>
</Properties>
</file>