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7" r:id="rId1"/>
  </p:sldMasterIdLst>
  <p:notesMasterIdLst>
    <p:notesMasterId r:id="rId86"/>
  </p:notesMasterIdLst>
  <p:sldIdLst>
    <p:sldId id="258" r:id="rId2"/>
    <p:sldId id="280" r:id="rId3"/>
    <p:sldId id="281" r:id="rId4"/>
    <p:sldId id="282" r:id="rId5"/>
    <p:sldId id="283" r:id="rId6"/>
    <p:sldId id="284" r:id="rId7"/>
    <p:sldId id="285" r:id="rId8"/>
    <p:sldId id="286" r:id="rId9"/>
    <p:sldId id="287" r:id="rId10"/>
    <p:sldId id="288" r:id="rId11"/>
    <p:sldId id="536" r:id="rId12"/>
    <p:sldId id="291" r:id="rId13"/>
    <p:sldId id="292" r:id="rId14"/>
    <p:sldId id="293" r:id="rId15"/>
    <p:sldId id="294" r:id="rId16"/>
    <p:sldId id="295" r:id="rId17"/>
    <p:sldId id="296" r:id="rId18"/>
    <p:sldId id="297" r:id="rId19"/>
    <p:sldId id="298" r:id="rId20"/>
    <p:sldId id="299" r:id="rId21"/>
    <p:sldId id="300" r:id="rId22"/>
    <p:sldId id="301" r:id="rId23"/>
    <p:sldId id="302" r:id="rId24"/>
    <p:sldId id="303" r:id="rId25"/>
    <p:sldId id="304" r:id="rId26"/>
    <p:sldId id="305" r:id="rId27"/>
    <p:sldId id="306" r:id="rId28"/>
    <p:sldId id="307" r:id="rId29"/>
    <p:sldId id="308" r:id="rId30"/>
    <p:sldId id="309" r:id="rId31"/>
    <p:sldId id="310" r:id="rId32"/>
    <p:sldId id="311" r:id="rId33"/>
    <p:sldId id="312" r:id="rId34"/>
    <p:sldId id="313" r:id="rId35"/>
    <p:sldId id="319" r:id="rId36"/>
    <p:sldId id="833" r:id="rId37"/>
    <p:sldId id="834" r:id="rId38"/>
    <p:sldId id="835" r:id="rId39"/>
    <p:sldId id="836" r:id="rId40"/>
    <p:sldId id="837" r:id="rId41"/>
    <p:sldId id="838" r:id="rId42"/>
    <p:sldId id="839" r:id="rId43"/>
    <p:sldId id="840" r:id="rId44"/>
    <p:sldId id="841" r:id="rId45"/>
    <p:sldId id="842" r:id="rId46"/>
    <p:sldId id="320" r:id="rId47"/>
    <p:sldId id="321" r:id="rId48"/>
    <p:sldId id="322" r:id="rId49"/>
    <p:sldId id="323" r:id="rId50"/>
    <p:sldId id="324" r:id="rId51"/>
    <p:sldId id="325" r:id="rId52"/>
    <p:sldId id="326" r:id="rId53"/>
    <p:sldId id="327" r:id="rId54"/>
    <p:sldId id="328" r:id="rId55"/>
    <p:sldId id="329" r:id="rId56"/>
    <p:sldId id="330" r:id="rId57"/>
    <p:sldId id="331" r:id="rId58"/>
    <p:sldId id="332" r:id="rId59"/>
    <p:sldId id="333" r:id="rId60"/>
    <p:sldId id="334" r:id="rId61"/>
    <p:sldId id="336" r:id="rId62"/>
    <p:sldId id="337" r:id="rId63"/>
    <p:sldId id="843" r:id="rId64"/>
    <p:sldId id="844" r:id="rId65"/>
    <p:sldId id="845" r:id="rId66"/>
    <p:sldId id="846" r:id="rId67"/>
    <p:sldId id="847" r:id="rId68"/>
    <p:sldId id="339" r:id="rId69"/>
    <p:sldId id="340" r:id="rId70"/>
    <p:sldId id="341" r:id="rId71"/>
    <p:sldId id="342" r:id="rId72"/>
    <p:sldId id="343" r:id="rId73"/>
    <p:sldId id="344" r:id="rId74"/>
    <p:sldId id="345" r:id="rId75"/>
    <p:sldId id="346" r:id="rId76"/>
    <p:sldId id="347" r:id="rId77"/>
    <p:sldId id="348" r:id="rId78"/>
    <p:sldId id="349" r:id="rId79"/>
    <p:sldId id="350" r:id="rId80"/>
    <p:sldId id="351" r:id="rId81"/>
    <p:sldId id="352" r:id="rId82"/>
    <p:sldId id="353" r:id="rId83"/>
    <p:sldId id="354" r:id="rId84"/>
    <p:sldId id="355" r:id="rId85"/>
  </p:sldIdLst>
  <p:sldSz cx="9144000" cy="6858000" type="screen4x3"/>
  <p:notesSz cx="6858000" cy="9144000"/>
  <p:embeddedFontLst>
    <p:embeddedFont>
      <p:font typeface="Arial Black" panose="020B0604020202020204" pitchFamily="34" charset="0"/>
      <p:regular r:id="rId87"/>
    </p:embeddedFont>
    <p:embeddedFont>
      <p:font typeface="Helvetica Neue" panose="02000503000000020004" pitchFamily="2" charset="0"/>
      <p:regular r:id="rId88"/>
      <p:bold r:id="rId89"/>
      <p:italic r:id="rId90"/>
      <p:boldItalic r:id="rId9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975B918-29A0-4AA8-A688-C776F9DE729C}">
  <a:tblStyle styleId="{C975B918-29A0-4AA8-A688-C776F9DE729C}" styleName="Table_0">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6E6E6"/>
          </a:solidFill>
        </a:fill>
      </a:tcStyle>
    </a:wholeTbl>
    <a:band1H>
      <a:tcTxStyle/>
      <a:tcStyle>
        <a:tcBdr/>
        <a:fill>
          <a:solidFill>
            <a:srgbClr val="CACACA"/>
          </a:solidFill>
        </a:fill>
      </a:tcStyle>
    </a:band1H>
    <a:band2H>
      <a:tcTxStyle/>
      <a:tcStyle>
        <a:tcBdr/>
      </a:tcStyle>
    </a:band2H>
    <a:band1V>
      <a:tcTxStyle/>
      <a:tcStyle>
        <a:tcBdr/>
        <a:fill>
          <a:solidFill>
            <a:srgbClr val="CACACA"/>
          </a:solidFill>
        </a:fill>
      </a:tcStyle>
    </a:band1V>
    <a:band2V>
      <a:tcTxStyle/>
      <a:tcStyle>
        <a:tcBdr/>
      </a:tcStyle>
    </a:band2V>
    <a:lastCol>
      <a:tcTxStyle b="on" i="off">
        <a:font>
          <a:latin typeface="Arial"/>
          <a:ea typeface="Arial"/>
          <a:cs typeface="Arial"/>
        </a:font>
        <a:schemeClr val="lt1"/>
      </a:tcTxStyle>
      <a:tcStyle>
        <a:tcBdr/>
        <a:fill>
          <a:solidFill>
            <a:schemeClr val="dk1"/>
          </a:solidFill>
        </a:fill>
      </a:tcStyle>
    </a:lastCol>
    <a:firstCol>
      <a:tcTxStyle b="on" i="off">
        <a:font>
          <a:latin typeface="Arial"/>
          <a:ea typeface="Arial"/>
          <a:cs typeface="Arial"/>
        </a:font>
        <a:schemeClr val="lt1"/>
      </a:tcTxStyle>
      <a:tcStyle>
        <a:tcBdr/>
        <a:fill>
          <a:solidFill>
            <a:schemeClr val="dk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dk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dk1"/>
          </a:solidFill>
        </a:fill>
      </a:tcStyle>
    </a:firstRow>
    <a:neCell>
      <a:tcTxStyle/>
      <a:tcStyle>
        <a:tcBdr/>
      </a:tcStyle>
    </a:neCell>
    <a:nwCell>
      <a:tcTxStyle/>
      <a:tcStyle>
        <a:tcBdr/>
      </a:tcStyle>
    </a:nwCell>
  </a:tblStyle>
  <a:tblStyle styleId="{CDAA3D2B-0424-413A-A5BE-39F2BC82DDD5}" styleName="Table_1">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76"/>
  </p:normalViewPr>
  <p:slideViewPr>
    <p:cSldViewPr snapToGrid="0" snapToObjects="1">
      <p:cViewPr varScale="1">
        <p:scale>
          <a:sx n="106" d="100"/>
          <a:sy n="106" d="100"/>
        </p:scale>
        <p:origin x="1800" y="168"/>
      </p:cViewPr>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font" Target="fonts/font3.fntdata"/><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font" Target="fonts/font4.fntdata"/><Relationship Id="rId95" Type="http://schemas.openxmlformats.org/officeDocument/2006/relationships/tableStyles" Target="tableStyle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font" Target="fonts/font2.fntdata"/><Relationship Id="rId91"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notesMaster" Target="notesMasters/notesMaster1.xml"/><Relationship Id="rId9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presProps" Target="presProp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font" Target="fonts/font1.fntdata"/><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91425" rIns="91425" bIns="91425" anchor="t" anchorCtr="0"/>
          <a:lstStyle>
            <a:lvl1pPr marL="0" marR="0" lvl="0" indent="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L="457200" marR="0" lvl="1" indent="0" algn="l" rtl="0">
              <a:spcBef>
                <a:spcPts val="0"/>
              </a:spcBef>
              <a:spcAft>
                <a:spcPts val="0"/>
              </a:spcAft>
              <a:buSzPts val="1400"/>
              <a:buNone/>
              <a:defRPr sz="32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SzPts val="1400"/>
              <a:buNone/>
              <a:defRPr sz="32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SzPts val="1400"/>
              <a:buNone/>
              <a:defRPr sz="32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SzPts val="1400"/>
              <a:buNone/>
              <a:defRPr sz="3200" b="0" i="0" u="none" strike="noStrike" cap="none">
                <a:solidFill>
                  <a:schemeClr val="dk1"/>
                </a:solidFill>
                <a:latin typeface="Arial"/>
                <a:ea typeface="Arial"/>
                <a:cs typeface="Arial"/>
                <a:sym typeface="Arial"/>
              </a:defRPr>
            </a:lvl5pPr>
            <a:lvl6pPr marL="2286000" marR="0" lvl="5" indent="0" algn="l" rtl="0">
              <a:spcBef>
                <a:spcPts val="0"/>
              </a:spcBef>
              <a:spcAft>
                <a:spcPts val="0"/>
              </a:spcAft>
              <a:buSzPts val="1400"/>
              <a:buNone/>
              <a:defRPr sz="3200" b="0" i="0" u="none" strike="noStrike" cap="none">
                <a:solidFill>
                  <a:schemeClr val="dk1"/>
                </a:solidFill>
                <a:latin typeface="Arial"/>
                <a:ea typeface="Arial"/>
                <a:cs typeface="Arial"/>
                <a:sym typeface="Arial"/>
              </a:defRPr>
            </a:lvl6pPr>
            <a:lvl7pPr marL="2743200" marR="0" lvl="6" indent="0" algn="l" rtl="0">
              <a:spcBef>
                <a:spcPts val="0"/>
              </a:spcBef>
              <a:spcAft>
                <a:spcPts val="0"/>
              </a:spcAft>
              <a:buSzPts val="1400"/>
              <a:buNone/>
              <a:defRPr sz="3200" b="0" i="0" u="none" strike="noStrike" cap="none">
                <a:solidFill>
                  <a:schemeClr val="dk1"/>
                </a:solidFill>
                <a:latin typeface="Arial"/>
                <a:ea typeface="Arial"/>
                <a:cs typeface="Arial"/>
                <a:sym typeface="Arial"/>
              </a:defRPr>
            </a:lvl7pPr>
            <a:lvl8pPr marL="3200400" marR="0" lvl="7" indent="0" algn="l" rtl="0">
              <a:spcBef>
                <a:spcPts val="0"/>
              </a:spcBef>
              <a:spcAft>
                <a:spcPts val="0"/>
              </a:spcAft>
              <a:buSzPts val="1400"/>
              <a:buNone/>
              <a:defRPr sz="3200" b="0" i="0" u="none" strike="noStrike" cap="none">
                <a:solidFill>
                  <a:schemeClr val="dk1"/>
                </a:solidFill>
                <a:latin typeface="Arial"/>
                <a:ea typeface="Arial"/>
                <a:cs typeface="Arial"/>
                <a:sym typeface="Arial"/>
              </a:defRPr>
            </a:lvl8pPr>
            <a:lvl9pPr marL="3657600" marR="0" lvl="8" indent="0" algn="l" rtl="0">
              <a:spcBef>
                <a:spcPts val="0"/>
              </a:spcBef>
              <a:spcAft>
                <a:spcPts val="0"/>
              </a:spcAft>
              <a:buSzPts val="1400"/>
              <a:buNone/>
              <a:defRPr sz="32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6200" y="0"/>
            <a:ext cx="2971800" cy="457200"/>
          </a:xfrm>
          <a:prstGeom prst="rect">
            <a:avLst/>
          </a:prstGeom>
          <a:noFill/>
          <a:ln>
            <a:noFill/>
          </a:ln>
        </p:spPr>
        <p:txBody>
          <a:bodyPr spcFirstLastPara="1" wrap="square" lIns="91425" tIns="91425" rIns="91425" bIns="91425" anchor="t" anchorCtr="0"/>
          <a:lstStyle>
            <a:lvl1pPr marL="0" marR="0" lvl="0" indent="0" algn="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L="457200" marR="0" lvl="1" indent="0" algn="l" rtl="0">
              <a:spcBef>
                <a:spcPts val="0"/>
              </a:spcBef>
              <a:spcAft>
                <a:spcPts val="0"/>
              </a:spcAft>
              <a:buSzPts val="1400"/>
              <a:buNone/>
              <a:defRPr sz="32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SzPts val="1400"/>
              <a:buNone/>
              <a:defRPr sz="32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SzPts val="1400"/>
              <a:buNone/>
              <a:defRPr sz="32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SzPts val="1400"/>
              <a:buNone/>
              <a:defRPr sz="3200" b="0" i="0" u="none" strike="noStrike" cap="none">
                <a:solidFill>
                  <a:schemeClr val="dk1"/>
                </a:solidFill>
                <a:latin typeface="Arial"/>
                <a:ea typeface="Arial"/>
                <a:cs typeface="Arial"/>
                <a:sym typeface="Arial"/>
              </a:defRPr>
            </a:lvl5pPr>
            <a:lvl6pPr marL="2286000" marR="0" lvl="5" indent="0" algn="l" rtl="0">
              <a:spcBef>
                <a:spcPts val="0"/>
              </a:spcBef>
              <a:spcAft>
                <a:spcPts val="0"/>
              </a:spcAft>
              <a:buSzPts val="1400"/>
              <a:buNone/>
              <a:defRPr sz="3200" b="0" i="0" u="none" strike="noStrike" cap="none">
                <a:solidFill>
                  <a:schemeClr val="dk1"/>
                </a:solidFill>
                <a:latin typeface="Arial"/>
                <a:ea typeface="Arial"/>
                <a:cs typeface="Arial"/>
                <a:sym typeface="Arial"/>
              </a:defRPr>
            </a:lvl6pPr>
            <a:lvl7pPr marL="2743200" marR="0" lvl="6" indent="0" algn="l" rtl="0">
              <a:spcBef>
                <a:spcPts val="0"/>
              </a:spcBef>
              <a:spcAft>
                <a:spcPts val="0"/>
              </a:spcAft>
              <a:buSzPts val="1400"/>
              <a:buNone/>
              <a:defRPr sz="3200" b="0" i="0" u="none" strike="noStrike" cap="none">
                <a:solidFill>
                  <a:schemeClr val="dk1"/>
                </a:solidFill>
                <a:latin typeface="Arial"/>
                <a:ea typeface="Arial"/>
                <a:cs typeface="Arial"/>
                <a:sym typeface="Arial"/>
              </a:defRPr>
            </a:lvl7pPr>
            <a:lvl8pPr marL="3200400" marR="0" lvl="7" indent="0" algn="l" rtl="0">
              <a:spcBef>
                <a:spcPts val="0"/>
              </a:spcBef>
              <a:spcAft>
                <a:spcPts val="0"/>
              </a:spcAft>
              <a:buSzPts val="1400"/>
              <a:buNone/>
              <a:defRPr sz="3200" b="0" i="0" u="none" strike="noStrike" cap="none">
                <a:solidFill>
                  <a:schemeClr val="dk1"/>
                </a:solidFill>
                <a:latin typeface="Arial"/>
                <a:ea typeface="Arial"/>
                <a:cs typeface="Arial"/>
                <a:sym typeface="Arial"/>
              </a:defRPr>
            </a:lvl8pPr>
            <a:lvl9pPr marL="3657600" marR="0" lvl="8" indent="0" algn="l" rtl="0">
              <a:spcBef>
                <a:spcPts val="0"/>
              </a:spcBef>
              <a:spcAft>
                <a:spcPts val="0"/>
              </a:spcAft>
              <a:buSzPts val="1400"/>
              <a:buNone/>
              <a:defRPr sz="32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
            <a:headEnd type="none" w="sm" len="sm"/>
            <a:tailEnd type="none" w="sm" len="sm"/>
          </a:ln>
        </p:spPr>
      </p:sp>
      <p:sp>
        <p:nvSpPr>
          <p:cNvPr id="6" name="Google Shape;6;n"/>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t" anchorCtr="0"/>
          <a:lstStyle>
            <a:lvl1pPr marL="457200" marR="0" lvl="0"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1pPr>
            <a:lvl2pPr marL="914400" marR="0" lvl="1"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2pPr>
            <a:lvl3pPr marL="1371600" marR="0" lvl="2"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3pPr>
            <a:lvl4pPr marL="1828800" marR="0" lvl="3"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4pPr>
            <a:lvl5pPr marL="2286000" marR="0" lvl="4"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6800"/>
            <a:ext cx="2971800" cy="457200"/>
          </a:xfrm>
          <a:prstGeom prst="rect">
            <a:avLst/>
          </a:prstGeom>
          <a:noFill/>
          <a:ln>
            <a:noFill/>
          </a:ln>
        </p:spPr>
        <p:txBody>
          <a:bodyPr spcFirstLastPara="1" wrap="square" lIns="91425" tIns="91425" rIns="91425" bIns="91425" anchor="b" anchorCtr="0"/>
          <a:lstStyle>
            <a:lvl1pPr marL="0" marR="0" lvl="0" indent="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L="457200" marR="0" lvl="1" indent="0" algn="l" rtl="0">
              <a:spcBef>
                <a:spcPts val="0"/>
              </a:spcBef>
              <a:spcAft>
                <a:spcPts val="0"/>
              </a:spcAft>
              <a:buSzPts val="1400"/>
              <a:buNone/>
              <a:defRPr sz="32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SzPts val="1400"/>
              <a:buNone/>
              <a:defRPr sz="32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SzPts val="1400"/>
              <a:buNone/>
              <a:defRPr sz="32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SzPts val="1400"/>
              <a:buNone/>
              <a:defRPr sz="3200" b="0" i="0" u="none" strike="noStrike" cap="none">
                <a:solidFill>
                  <a:schemeClr val="dk1"/>
                </a:solidFill>
                <a:latin typeface="Arial"/>
                <a:ea typeface="Arial"/>
                <a:cs typeface="Arial"/>
                <a:sym typeface="Arial"/>
              </a:defRPr>
            </a:lvl5pPr>
            <a:lvl6pPr marL="2286000" marR="0" lvl="5" indent="0" algn="l" rtl="0">
              <a:spcBef>
                <a:spcPts val="0"/>
              </a:spcBef>
              <a:spcAft>
                <a:spcPts val="0"/>
              </a:spcAft>
              <a:buSzPts val="1400"/>
              <a:buNone/>
              <a:defRPr sz="3200" b="0" i="0" u="none" strike="noStrike" cap="none">
                <a:solidFill>
                  <a:schemeClr val="dk1"/>
                </a:solidFill>
                <a:latin typeface="Arial"/>
                <a:ea typeface="Arial"/>
                <a:cs typeface="Arial"/>
                <a:sym typeface="Arial"/>
              </a:defRPr>
            </a:lvl6pPr>
            <a:lvl7pPr marL="2743200" marR="0" lvl="6" indent="0" algn="l" rtl="0">
              <a:spcBef>
                <a:spcPts val="0"/>
              </a:spcBef>
              <a:spcAft>
                <a:spcPts val="0"/>
              </a:spcAft>
              <a:buSzPts val="1400"/>
              <a:buNone/>
              <a:defRPr sz="3200" b="0" i="0" u="none" strike="noStrike" cap="none">
                <a:solidFill>
                  <a:schemeClr val="dk1"/>
                </a:solidFill>
                <a:latin typeface="Arial"/>
                <a:ea typeface="Arial"/>
                <a:cs typeface="Arial"/>
                <a:sym typeface="Arial"/>
              </a:defRPr>
            </a:lvl7pPr>
            <a:lvl8pPr marL="3200400" marR="0" lvl="7" indent="0" algn="l" rtl="0">
              <a:spcBef>
                <a:spcPts val="0"/>
              </a:spcBef>
              <a:spcAft>
                <a:spcPts val="0"/>
              </a:spcAft>
              <a:buSzPts val="1400"/>
              <a:buNone/>
              <a:defRPr sz="3200" b="0" i="0" u="none" strike="noStrike" cap="none">
                <a:solidFill>
                  <a:schemeClr val="dk1"/>
                </a:solidFill>
                <a:latin typeface="Arial"/>
                <a:ea typeface="Arial"/>
                <a:cs typeface="Arial"/>
                <a:sym typeface="Arial"/>
              </a:defRPr>
            </a:lvl8pPr>
            <a:lvl9pPr marL="3657600" marR="0" lvl="8" indent="0" algn="l" rtl="0">
              <a:spcBef>
                <a:spcPts val="0"/>
              </a:spcBef>
              <a:spcAft>
                <a:spcPts val="0"/>
              </a:spcAft>
              <a:buSzPts val="1400"/>
              <a:buNone/>
              <a:defRPr sz="32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108447a7ab_0_0: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rtl="0">
              <a:spcBef>
                <a:spcPts val="360"/>
              </a:spcBef>
              <a:spcAft>
                <a:spcPts val="0"/>
              </a:spcAft>
              <a:buNone/>
            </a:pPr>
            <a:endParaRPr/>
          </a:p>
        </p:txBody>
      </p:sp>
      <p:sp>
        <p:nvSpPr>
          <p:cNvPr id="154" name="Google Shape;154;g108447a7ab_0_0:notes"/>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g31f4820942_0_3075: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rtl="0">
              <a:spcBef>
                <a:spcPts val="360"/>
              </a:spcBef>
              <a:spcAft>
                <a:spcPts val="0"/>
              </a:spcAft>
              <a:buNone/>
            </a:pPr>
            <a:endParaRPr/>
          </a:p>
        </p:txBody>
      </p:sp>
      <p:sp>
        <p:nvSpPr>
          <p:cNvPr id="368" name="Google Shape;368;g31f4820942_0_3075:notes"/>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C4124FC-41DC-634E-82B4-9EEF0BB4E6C3}" type="slidenum">
              <a:rPr lang="en-US"/>
              <a:pPr/>
              <a:t>11</a:t>
            </a:fld>
            <a:endParaRPr lang="en-US"/>
          </a:p>
        </p:txBody>
      </p:sp>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26489556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6"/>
        <p:cNvGrpSpPr/>
        <p:nvPr/>
      </p:nvGrpSpPr>
      <p:grpSpPr>
        <a:xfrm>
          <a:off x="0" y="0"/>
          <a:ext cx="0" cy="0"/>
          <a:chOff x="0" y="0"/>
          <a:chExt cx="0" cy="0"/>
        </a:xfrm>
      </p:grpSpPr>
      <p:sp>
        <p:nvSpPr>
          <p:cNvPr id="427" name="Google Shape;427;g31f4820942_0_3083: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rtl="0">
              <a:spcBef>
                <a:spcPts val="360"/>
              </a:spcBef>
              <a:spcAft>
                <a:spcPts val="0"/>
              </a:spcAft>
              <a:buNone/>
            </a:pPr>
            <a:endParaRPr/>
          </a:p>
        </p:txBody>
      </p:sp>
      <p:sp>
        <p:nvSpPr>
          <p:cNvPr id="428" name="Google Shape;428;g31f4820942_0_3083:notes"/>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3"/>
        <p:cNvGrpSpPr/>
        <p:nvPr/>
      </p:nvGrpSpPr>
      <p:grpSpPr>
        <a:xfrm>
          <a:off x="0" y="0"/>
          <a:ext cx="0" cy="0"/>
          <a:chOff x="0" y="0"/>
          <a:chExt cx="0" cy="0"/>
        </a:xfrm>
      </p:grpSpPr>
      <p:sp>
        <p:nvSpPr>
          <p:cNvPr id="434" name="Google Shape;434;g31f4820942_0_3090: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rtl="0">
              <a:spcBef>
                <a:spcPts val="360"/>
              </a:spcBef>
              <a:spcAft>
                <a:spcPts val="0"/>
              </a:spcAft>
              <a:buNone/>
            </a:pPr>
            <a:endParaRPr/>
          </a:p>
        </p:txBody>
      </p:sp>
      <p:sp>
        <p:nvSpPr>
          <p:cNvPr id="435" name="Google Shape;435;g31f4820942_0_3090:notes"/>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0"/>
        <p:cNvGrpSpPr/>
        <p:nvPr/>
      </p:nvGrpSpPr>
      <p:grpSpPr>
        <a:xfrm>
          <a:off x="0" y="0"/>
          <a:ext cx="0" cy="0"/>
          <a:chOff x="0" y="0"/>
          <a:chExt cx="0" cy="0"/>
        </a:xfrm>
      </p:grpSpPr>
      <p:sp>
        <p:nvSpPr>
          <p:cNvPr id="441" name="Google Shape;441;g31f4820942_0_3099: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rtl="0">
              <a:spcBef>
                <a:spcPts val="360"/>
              </a:spcBef>
              <a:spcAft>
                <a:spcPts val="0"/>
              </a:spcAft>
              <a:buNone/>
            </a:pPr>
            <a:endParaRPr/>
          </a:p>
        </p:txBody>
      </p:sp>
      <p:sp>
        <p:nvSpPr>
          <p:cNvPr id="442" name="Google Shape;442;g31f4820942_0_3099:notes"/>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9"/>
        <p:cNvGrpSpPr/>
        <p:nvPr/>
      </p:nvGrpSpPr>
      <p:grpSpPr>
        <a:xfrm>
          <a:off x="0" y="0"/>
          <a:ext cx="0" cy="0"/>
          <a:chOff x="0" y="0"/>
          <a:chExt cx="0" cy="0"/>
        </a:xfrm>
      </p:grpSpPr>
      <p:sp>
        <p:nvSpPr>
          <p:cNvPr id="460" name="Google Shape;460;g31f4820942_0_3119: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rtl="0">
              <a:spcBef>
                <a:spcPts val="360"/>
              </a:spcBef>
              <a:spcAft>
                <a:spcPts val="0"/>
              </a:spcAft>
              <a:buNone/>
            </a:pPr>
            <a:endParaRPr/>
          </a:p>
        </p:txBody>
      </p:sp>
      <p:sp>
        <p:nvSpPr>
          <p:cNvPr id="461" name="Google Shape;461;g31f4820942_0_3119:notes"/>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4"/>
        <p:cNvGrpSpPr/>
        <p:nvPr/>
      </p:nvGrpSpPr>
      <p:grpSpPr>
        <a:xfrm>
          <a:off x="0" y="0"/>
          <a:ext cx="0" cy="0"/>
          <a:chOff x="0" y="0"/>
          <a:chExt cx="0" cy="0"/>
        </a:xfrm>
      </p:grpSpPr>
      <p:sp>
        <p:nvSpPr>
          <p:cNvPr id="475" name="Google Shape;475;g31f4820942_0_3151: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rtl="0">
              <a:spcBef>
                <a:spcPts val="360"/>
              </a:spcBef>
              <a:spcAft>
                <a:spcPts val="0"/>
              </a:spcAft>
              <a:buNone/>
            </a:pPr>
            <a:endParaRPr/>
          </a:p>
        </p:txBody>
      </p:sp>
      <p:sp>
        <p:nvSpPr>
          <p:cNvPr id="476" name="Google Shape;476;g31f4820942_0_3151:notes"/>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Google Shape;482;g31f4820942_0_1763:notes"/>
          <p:cNvSpPr txBox="1">
            <a:spLocks noGrp="1"/>
          </p:cNvSpPr>
          <p:nvPr>
            <p:ph type="body" idx="1"/>
          </p:nvPr>
        </p:nvSpPr>
        <p:spPr>
          <a:xfrm>
            <a:off x="915293" y="4372429"/>
            <a:ext cx="5030400" cy="4065300"/>
          </a:xfrm>
          <a:prstGeom prst="rect">
            <a:avLst/>
          </a:prstGeom>
        </p:spPr>
        <p:txBody>
          <a:bodyPr spcFirstLastPara="1" wrap="square" lIns="91425" tIns="91425" rIns="91425" bIns="91425" anchor="t" anchorCtr="0">
            <a:noAutofit/>
          </a:bodyPr>
          <a:lstStyle/>
          <a:p>
            <a:pPr marL="0" lvl="0" indent="0" rtl="0">
              <a:spcBef>
                <a:spcPts val="360"/>
              </a:spcBef>
              <a:spcAft>
                <a:spcPts val="0"/>
              </a:spcAft>
              <a:buNone/>
            </a:pPr>
            <a:endParaRPr/>
          </a:p>
        </p:txBody>
      </p:sp>
      <p:sp>
        <p:nvSpPr>
          <p:cNvPr id="483" name="Google Shape;483;g31f4820942_0_1763:notes"/>
          <p:cNvSpPr>
            <a:spLocks noGrp="1" noRot="1" noChangeAspect="1"/>
          </p:cNvSpPr>
          <p:nvPr>
            <p:ph type="sldImg" idx="2"/>
          </p:nvPr>
        </p:nvSpPr>
        <p:spPr>
          <a:xfrm>
            <a:off x="1128713" y="690563"/>
            <a:ext cx="4603750" cy="3452812"/>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9"/>
        <p:cNvGrpSpPr/>
        <p:nvPr/>
      </p:nvGrpSpPr>
      <p:grpSpPr>
        <a:xfrm>
          <a:off x="0" y="0"/>
          <a:ext cx="0" cy="0"/>
          <a:chOff x="0" y="0"/>
          <a:chExt cx="0" cy="0"/>
        </a:xfrm>
      </p:grpSpPr>
      <p:sp>
        <p:nvSpPr>
          <p:cNvPr id="490" name="Google Shape;490;g31f4820942_0_1770:notes"/>
          <p:cNvSpPr txBox="1">
            <a:spLocks noGrp="1"/>
          </p:cNvSpPr>
          <p:nvPr>
            <p:ph type="body" idx="1"/>
          </p:nvPr>
        </p:nvSpPr>
        <p:spPr>
          <a:xfrm>
            <a:off x="915293" y="4372429"/>
            <a:ext cx="5030400" cy="4065300"/>
          </a:xfrm>
          <a:prstGeom prst="rect">
            <a:avLst/>
          </a:prstGeom>
        </p:spPr>
        <p:txBody>
          <a:bodyPr spcFirstLastPara="1" wrap="square" lIns="91425" tIns="91425" rIns="91425" bIns="91425" anchor="t" anchorCtr="0">
            <a:noAutofit/>
          </a:bodyPr>
          <a:lstStyle/>
          <a:p>
            <a:pPr marL="0" lvl="0" indent="0" rtl="0">
              <a:spcBef>
                <a:spcPts val="360"/>
              </a:spcBef>
              <a:spcAft>
                <a:spcPts val="0"/>
              </a:spcAft>
              <a:buNone/>
            </a:pPr>
            <a:endParaRPr/>
          </a:p>
        </p:txBody>
      </p:sp>
      <p:sp>
        <p:nvSpPr>
          <p:cNvPr id="491" name="Google Shape;491;g31f4820942_0_1770:notes"/>
          <p:cNvSpPr>
            <a:spLocks noGrp="1" noRot="1" noChangeAspect="1"/>
          </p:cNvSpPr>
          <p:nvPr>
            <p:ph type="sldImg" idx="2"/>
          </p:nvPr>
        </p:nvSpPr>
        <p:spPr>
          <a:xfrm>
            <a:off x="1128713" y="690563"/>
            <a:ext cx="4603750" cy="3452812"/>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7"/>
        <p:cNvGrpSpPr/>
        <p:nvPr/>
      </p:nvGrpSpPr>
      <p:grpSpPr>
        <a:xfrm>
          <a:off x="0" y="0"/>
          <a:ext cx="0" cy="0"/>
          <a:chOff x="0" y="0"/>
          <a:chExt cx="0" cy="0"/>
        </a:xfrm>
      </p:grpSpPr>
      <p:sp>
        <p:nvSpPr>
          <p:cNvPr id="498" name="Google Shape;498;g31f4820942_0_3158: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rtl="0">
              <a:spcBef>
                <a:spcPts val="360"/>
              </a:spcBef>
              <a:spcAft>
                <a:spcPts val="0"/>
              </a:spcAft>
              <a:buNone/>
            </a:pPr>
            <a:endParaRPr/>
          </a:p>
        </p:txBody>
      </p:sp>
      <p:sp>
        <p:nvSpPr>
          <p:cNvPr id="499" name="Google Shape;499;g31f4820942_0_3158:notes"/>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31f4820942_0_3000: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rtl="0">
              <a:spcBef>
                <a:spcPts val="360"/>
              </a:spcBef>
              <a:spcAft>
                <a:spcPts val="0"/>
              </a:spcAft>
              <a:buNone/>
            </a:pPr>
            <a:endParaRPr/>
          </a:p>
        </p:txBody>
      </p:sp>
      <p:sp>
        <p:nvSpPr>
          <p:cNvPr id="311" name="Google Shape;311;g31f4820942_0_3000:notes"/>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p:cNvGrpSpPr/>
        <p:nvPr/>
      </p:nvGrpSpPr>
      <p:grpSpPr>
        <a:xfrm>
          <a:off x="0" y="0"/>
          <a:ext cx="0" cy="0"/>
          <a:chOff x="0" y="0"/>
          <a:chExt cx="0" cy="0"/>
        </a:xfrm>
      </p:grpSpPr>
      <p:sp>
        <p:nvSpPr>
          <p:cNvPr id="505" name="Google Shape;505;g31f4820942_0_1782:notes"/>
          <p:cNvSpPr txBox="1">
            <a:spLocks noGrp="1"/>
          </p:cNvSpPr>
          <p:nvPr>
            <p:ph type="body" idx="1"/>
          </p:nvPr>
        </p:nvSpPr>
        <p:spPr>
          <a:xfrm>
            <a:off x="915293" y="4372429"/>
            <a:ext cx="5030400" cy="4065300"/>
          </a:xfrm>
          <a:prstGeom prst="rect">
            <a:avLst/>
          </a:prstGeom>
        </p:spPr>
        <p:txBody>
          <a:bodyPr spcFirstLastPara="1" wrap="square" lIns="91425" tIns="91425" rIns="91425" bIns="91425" anchor="t" anchorCtr="0">
            <a:noAutofit/>
          </a:bodyPr>
          <a:lstStyle/>
          <a:p>
            <a:pPr marL="0" lvl="0" indent="0" rtl="0">
              <a:spcBef>
                <a:spcPts val="360"/>
              </a:spcBef>
              <a:spcAft>
                <a:spcPts val="0"/>
              </a:spcAft>
              <a:buNone/>
            </a:pPr>
            <a:endParaRPr/>
          </a:p>
        </p:txBody>
      </p:sp>
      <p:sp>
        <p:nvSpPr>
          <p:cNvPr id="506" name="Google Shape;506;g31f4820942_0_1782:notes"/>
          <p:cNvSpPr>
            <a:spLocks noGrp="1" noRot="1" noChangeAspect="1"/>
          </p:cNvSpPr>
          <p:nvPr>
            <p:ph type="sldImg" idx="2"/>
          </p:nvPr>
        </p:nvSpPr>
        <p:spPr>
          <a:xfrm>
            <a:off x="1128713" y="690563"/>
            <a:ext cx="4603750" cy="3452812"/>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5"/>
        <p:cNvGrpSpPr/>
        <p:nvPr/>
      </p:nvGrpSpPr>
      <p:grpSpPr>
        <a:xfrm>
          <a:off x="0" y="0"/>
          <a:ext cx="0" cy="0"/>
          <a:chOff x="0" y="0"/>
          <a:chExt cx="0" cy="0"/>
        </a:xfrm>
      </p:grpSpPr>
      <p:sp>
        <p:nvSpPr>
          <p:cNvPr id="516" name="Google Shape;516;g31f4820942_0_3165: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rtl="0">
              <a:spcBef>
                <a:spcPts val="360"/>
              </a:spcBef>
              <a:spcAft>
                <a:spcPts val="0"/>
              </a:spcAft>
              <a:buNone/>
            </a:pPr>
            <a:endParaRPr/>
          </a:p>
        </p:txBody>
      </p:sp>
      <p:sp>
        <p:nvSpPr>
          <p:cNvPr id="517" name="Google Shape;517;g31f4820942_0_3165:notes"/>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2"/>
        <p:cNvGrpSpPr/>
        <p:nvPr/>
      </p:nvGrpSpPr>
      <p:grpSpPr>
        <a:xfrm>
          <a:off x="0" y="0"/>
          <a:ext cx="0" cy="0"/>
          <a:chOff x="0" y="0"/>
          <a:chExt cx="0" cy="0"/>
        </a:xfrm>
      </p:grpSpPr>
      <p:sp>
        <p:nvSpPr>
          <p:cNvPr id="523" name="Google Shape;523;g31f4820942_0_3173: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rtl="0">
              <a:spcBef>
                <a:spcPts val="360"/>
              </a:spcBef>
              <a:spcAft>
                <a:spcPts val="0"/>
              </a:spcAft>
              <a:buNone/>
            </a:pPr>
            <a:endParaRPr/>
          </a:p>
        </p:txBody>
      </p:sp>
      <p:sp>
        <p:nvSpPr>
          <p:cNvPr id="524" name="Google Shape;524;g31f4820942_0_3173:notes"/>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9"/>
        <p:cNvGrpSpPr/>
        <p:nvPr/>
      </p:nvGrpSpPr>
      <p:grpSpPr>
        <a:xfrm>
          <a:off x="0" y="0"/>
          <a:ext cx="0" cy="0"/>
          <a:chOff x="0" y="0"/>
          <a:chExt cx="0" cy="0"/>
        </a:xfrm>
      </p:grpSpPr>
      <p:sp>
        <p:nvSpPr>
          <p:cNvPr id="530" name="Google Shape;530;g31f4820942_0_3180: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rtl="0">
              <a:spcBef>
                <a:spcPts val="360"/>
              </a:spcBef>
              <a:spcAft>
                <a:spcPts val="0"/>
              </a:spcAft>
              <a:buNone/>
            </a:pPr>
            <a:endParaRPr/>
          </a:p>
        </p:txBody>
      </p:sp>
      <p:sp>
        <p:nvSpPr>
          <p:cNvPr id="531" name="Google Shape;531;g31f4820942_0_3180:notes"/>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6"/>
        <p:cNvGrpSpPr/>
        <p:nvPr/>
      </p:nvGrpSpPr>
      <p:grpSpPr>
        <a:xfrm>
          <a:off x="0" y="0"/>
          <a:ext cx="0" cy="0"/>
          <a:chOff x="0" y="0"/>
          <a:chExt cx="0" cy="0"/>
        </a:xfrm>
      </p:grpSpPr>
      <p:sp>
        <p:nvSpPr>
          <p:cNvPr id="537" name="Google Shape;537;g31f4820942_0_3203: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rtl="0">
              <a:spcBef>
                <a:spcPts val="360"/>
              </a:spcBef>
              <a:spcAft>
                <a:spcPts val="0"/>
              </a:spcAft>
              <a:buNone/>
            </a:pPr>
            <a:endParaRPr/>
          </a:p>
        </p:txBody>
      </p:sp>
      <p:sp>
        <p:nvSpPr>
          <p:cNvPr id="538" name="Google Shape;538;g31f4820942_0_3203:notes"/>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3"/>
        <p:cNvGrpSpPr/>
        <p:nvPr/>
      </p:nvGrpSpPr>
      <p:grpSpPr>
        <a:xfrm>
          <a:off x="0" y="0"/>
          <a:ext cx="0" cy="0"/>
          <a:chOff x="0" y="0"/>
          <a:chExt cx="0" cy="0"/>
        </a:xfrm>
      </p:grpSpPr>
      <p:sp>
        <p:nvSpPr>
          <p:cNvPr id="544" name="Google Shape;544;g31f4820942_0_1834:notes"/>
          <p:cNvSpPr txBox="1">
            <a:spLocks noGrp="1"/>
          </p:cNvSpPr>
          <p:nvPr>
            <p:ph type="body" idx="1"/>
          </p:nvPr>
        </p:nvSpPr>
        <p:spPr>
          <a:xfrm>
            <a:off x="915293" y="4372429"/>
            <a:ext cx="5030400" cy="4065300"/>
          </a:xfrm>
          <a:prstGeom prst="rect">
            <a:avLst/>
          </a:prstGeom>
        </p:spPr>
        <p:txBody>
          <a:bodyPr spcFirstLastPara="1" wrap="square" lIns="91425" tIns="91425" rIns="91425" bIns="91425" anchor="t" anchorCtr="0">
            <a:noAutofit/>
          </a:bodyPr>
          <a:lstStyle/>
          <a:p>
            <a:pPr marL="0" lvl="0" indent="0" rtl="0">
              <a:spcBef>
                <a:spcPts val="360"/>
              </a:spcBef>
              <a:spcAft>
                <a:spcPts val="0"/>
              </a:spcAft>
              <a:buNone/>
            </a:pPr>
            <a:endParaRPr/>
          </a:p>
        </p:txBody>
      </p:sp>
      <p:sp>
        <p:nvSpPr>
          <p:cNvPr id="545" name="Google Shape;545;g31f4820942_0_1834:notes"/>
          <p:cNvSpPr>
            <a:spLocks noGrp="1" noRot="1" noChangeAspect="1"/>
          </p:cNvSpPr>
          <p:nvPr>
            <p:ph type="sldImg" idx="2"/>
          </p:nvPr>
        </p:nvSpPr>
        <p:spPr>
          <a:xfrm>
            <a:off x="1128713" y="690563"/>
            <a:ext cx="4603750" cy="3452812"/>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0"/>
        <p:cNvGrpSpPr/>
        <p:nvPr/>
      </p:nvGrpSpPr>
      <p:grpSpPr>
        <a:xfrm>
          <a:off x="0" y="0"/>
          <a:ext cx="0" cy="0"/>
          <a:chOff x="0" y="0"/>
          <a:chExt cx="0" cy="0"/>
        </a:xfrm>
      </p:grpSpPr>
      <p:sp>
        <p:nvSpPr>
          <p:cNvPr id="551" name="Google Shape;551;g31f4820942_0_1840:notes"/>
          <p:cNvSpPr txBox="1">
            <a:spLocks noGrp="1"/>
          </p:cNvSpPr>
          <p:nvPr>
            <p:ph type="body" idx="1"/>
          </p:nvPr>
        </p:nvSpPr>
        <p:spPr>
          <a:xfrm>
            <a:off x="915293" y="4372429"/>
            <a:ext cx="5030400" cy="4065300"/>
          </a:xfrm>
          <a:prstGeom prst="rect">
            <a:avLst/>
          </a:prstGeom>
        </p:spPr>
        <p:txBody>
          <a:bodyPr spcFirstLastPara="1" wrap="square" lIns="91425" tIns="91425" rIns="91425" bIns="91425" anchor="t" anchorCtr="0">
            <a:noAutofit/>
          </a:bodyPr>
          <a:lstStyle/>
          <a:p>
            <a:pPr marL="0" lvl="0" indent="0" rtl="0">
              <a:spcBef>
                <a:spcPts val="360"/>
              </a:spcBef>
              <a:spcAft>
                <a:spcPts val="0"/>
              </a:spcAft>
              <a:buNone/>
            </a:pPr>
            <a:endParaRPr/>
          </a:p>
        </p:txBody>
      </p:sp>
      <p:sp>
        <p:nvSpPr>
          <p:cNvPr id="552" name="Google Shape;552;g31f4820942_0_1840:notes"/>
          <p:cNvSpPr>
            <a:spLocks noGrp="1" noRot="1" noChangeAspect="1"/>
          </p:cNvSpPr>
          <p:nvPr>
            <p:ph type="sldImg" idx="2"/>
          </p:nvPr>
        </p:nvSpPr>
        <p:spPr>
          <a:xfrm>
            <a:off x="1128713" y="690563"/>
            <a:ext cx="4603750" cy="3452812"/>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7"/>
        <p:cNvGrpSpPr/>
        <p:nvPr/>
      </p:nvGrpSpPr>
      <p:grpSpPr>
        <a:xfrm>
          <a:off x="0" y="0"/>
          <a:ext cx="0" cy="0"/>
          <a:chOff x="0" y="0"/>
          <a:chExt cx="0" cy="0"/>
        </a:xfrm>
      </p:grpSpPr>
      <p:sp>
        <p:nvSpPr>
          <p:cNvPr id="558" name="Google Shape;558;g31f4820942_0_1846:notes"/>
          <p:cNvSpPr txBox="1">
            <a:spLocks noGrp="1"/>
          </p:cNvSpPr>
          <p:nvPr>
            <p:ph type="body" idx="1"/>
          </p:nvPr>
        </p:nvSpPr>
        <p:spPr>
          <a:xfrm>
            <a:off x="915293" y="4372429"/>
            <a:ext cx="5030400" cy="4065300"/>
          </a:xfrm>
          <a:prstGeom prst="rect">
            <a:avLst/>
          </a:prstGeom>
        </p:spPr>
        <p:txBody>
          <a:bodyPr spcFirstLastPara="1" wrap="square" lIns="91425" tIns="91425" rIns="91425" bIns="91425" anchor="t" anchorCtr="0">
            <a:noAutofit/>
          </a:bodyPr>
          <a:lstStyle/>
          <a:p>
            <a:pPr marL="0" lvl="0" indent="0" rtl="0">
              <a:spcBef>
                <a:spcPts val="360"/>
              </a:spcBef>
              <a:spcAft>
                <a:spcPts val="0"/>
              </a:spcAft>
              <a:buNone/>
            </a:pPr>
            <a:endParaRPr/>
          </a:p>
        </p:txBody>
      </p:sp>
      <p:sp>
        <p:nvSpPr>
          <p:cNvPr id="559" name="Google Shape;559;g31f4820942_0_1846:notes"/>
          <p:cNvSpPr>
            <a:spLocks noGrp="1" noRot="1" noChangeAspect="1"/>
          </p:cNvSpPr>
          <p:nvPr>
            <p:ph type="sldImg" idx="2"/>
          </p:nvPr>
        </p:nvSpPr>
        <p:spPr>
          <a:xfrm>
            <a:off x="1128713" y="690563"/>
            <a:ext cx="4603750" cy="3452812"/>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5"/>
        <p:cNvGrpSpPr/>
        <p:nvPr/>
      </p:nvGrpSpPr>
      <p:grpSpPr>
        <a:xfrm>
          <a:off x="0" y="0"/>
          <a:ext cx="0" cy="0"/>
          <a:chOff x="0" y="0"/>
          <a:chExt cx="0" cy="0"/>
        </a:xfrm>
      </p:grpSpPr>
      <p:sp>
        <p:nvSpPr>
          <p:cNvPr id="566" name="Google Shape;566;g31f4820942_0_1853:notes"/>
          <p:cNvSpPr txBox="1">
            <a:spLocks noGrp="1"/>
          </p:cNvSpPr>
          <p:nvPr>
            <p:ph type="body" idx="1"/>
          </p:nvPr>
        </p:nvSpPr>
        <p:spPr>
          <a:xfrm>
            <a:off x="915293" y="4372429"/>
            <a:ext cx="5030400" cy="4065300"/>
          </a:xfrm>
          <a:prstGeom prst="rect">
            <a:avLst/>
          </a:prstGeom>
        </p:spPr>
        <p:txBody>
          <a:bodyPr spcFirstLastPara="1" wrap="square" lIns="91425" tIns="91425" rIns="91425" bIns="91425" anchor="t" anchorCtr="0">
            <a:noAutofit/>
          </a:bodyPr>
          <a:lstStyle/>
          <a:p>
            <a:pPr marL="0" lvl="0" indent="0" rtl="0">
              <a:spcBef>
                <a:spcPts val="360"/>
              </a:spcBef>
              <a:spcAft>
                <a:spcPts val="0"/>
              </a:spcAft>
              <a:buNone/>
            </a:pPr>
            <a:endParaRPr/>
          </a:p>
        </p:txBody>
      </p:sp>
      <p:sp>
        <p:nvSpPr>
          <p:cNvPr id="567" name="Google Shape;567;g31f4820942_0_1853:notes"/>
          <p:cNvSpPr>
            <a:spLocks noGrp="1" noRot="1" noChangeAspect="1"/>
          </p:cNvSpPr>
          <p:nvPr>
            <p:ph type="sldImg" idx="2"/>
          </p:nvPr>
        </p:nvSpPr>
        <p:spPr>
          <a:xfrm>
            <a:off x="1128713" y="690563"/>
            <a:ext cx="4603750" cy="3452812"/>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3"/>
        <p:cNvGrpSpPr/>
        <p:nvPr/>
      </p:nvGrpSpPr>
      <p:grpSpPr>
        <a:xfrm>
          <a:off x="0" y="0"/>
          <a:ext cx="0" cy="0"/>
          <a:chOff x="0" y="0"/>
          <a:chExt cx="0" cy="0"/>
        </a:xfrm>
      </p:grpSpPr>
      <p:sp>
        <p:nvSpPr>
          <p:cNvPr id="574" name="Google Shape;574;g31f4820942_0_1860:notes"/>
          <p:cNvSpPr txBox="1">
            <a:spLocks noGrp="1"/>
          </p:cNvSpPr>
          <p:nvPr>
            <p:ph type="body" idx="1"/>
          </p:nvPr>
        </p:nvSpPr>
        <p:spPr>
          <a:xfrm>
            <a:off x="915293" y="4372429"/>
            <a:ext cx="5030400" cy="4065300"/>
          </a:xfrm>
          <a:prstGeom prst="rect">
            <a:avLst/>
          </a:prstGeom>
        </p:spPr>
        <p:txBody>
          <a:bodyPr spcFirstLastPara="1" wrap="square" lIns="91425" tIns="91425" rIns="91425" bIns="91425" anchor="t" anchorCtr="0">
            <a:noAutofit/>
          </a:bodyPr>
          <a:lstStyle/>
          <a:p>
            <a:pPr marL="0" lvl="0" indent="0" rtl="0">
              <a:spcBef>
                <a:spcPts val="360"/>
              </a:spcBef>
              <a:spcAft>
                <a:spcPts val="0"/>
              </a:spcAft>
              <a:buNone/>
            </a:pPr>
            <a:endParaRPr/>
          </a:p>
        </p:txBody>
      </p:sp>
      <p:sp>
        <p:nvSpPr>
          <p:cNvPr id="575" name="Google Shape;575;g31f4820942_0_1860:notes"/>
          <p:cNvSpPr>
            <a:spLocks noGrp="1" noRot="1" noChangeAspect="1"/>
          </p:cNvSpPr>
          <p:nvPr>
            <p:ph type="sldImg" idx="2"/>
          </p:nvPr>
        </p:nvSpPr>
        <p:spPr>
          <a:xfrm>
            <a:off x="1128713" y="690563"/>
            <a:ext cx="4603750" cy="3452812"/>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31f4820942_0_3008: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rtl="0">
              <a:spcBef>
                <a:spcPts val="360"/>
              </a:spcBef>
              <a:spcAft>
                <a:spcPts val="0"/>
              </a:spcAft>
              <a:buNone/>
            </a:pPr>
            <a:endParaRPr/>
          </a:p>
        </p:txBody>
      </p:sp>
      <p:sp>
        <p:nvSpPr>
          <p:cNvPr id="318" name="Google Shape;318;g31f4820942_0_3008:notes"/>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2"/>
        <p:cNvGrpSpPr/>
        <p:nvPr/>
      </p:nvGrpSpPr>
      <p:grpSpPr>
        <a:xfrm>
          <a:off x="0" y="0"/>
          <a:ext cx="0" cy="0"/>
          <a:chOff x="0" y="0"/>
          <a:chExt cx="0" cy="0"/>
        </a:xfrm>
      </p:grpSpPr>
      <p:sp>
        <p:nvSpPr>
          <p:cNvPr id="583" name="Google Shape;583;g31f4820942_0_3211: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rtl="0">
              <a:spcBef>
                <a:spcPts val="360"/>
              </a:spcBef>
              <a:spcAft>
                <a:spcPts val="0"/>
              </a:spcAft>
              <a:buNone/>
            </a:pPr>
            <a:endParaRPr/>
          </a:p>
        </p:txBody>
      </p:sp>
      <p:sp>
        <p:nvSpPr>
          <p:cNvPr id="584" name="Google Shape;584;g31f4820942_0_3211:notes"/>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9"/>
        <p:cNvGrpSpPr/>
        <p:nvPr/>
      </p:nvGrpSpPr>
      <p:grpSpPr>
        <a:xfrm>
          <a:off x="0" y="0"/>
          <a:ext cx="0" cy="0"/>
          <a:chOff x="0" y="0"/>
          <a:chExt cx="0" cy="0"/>
        </a:xfrm>
      </p:grpSpPr>
      <p:sp>
        <p:nvSpPr>
          <p:cNvPr id="590" name="Google Shape;590;g31f4820942_0_1915:notes"/>
          <p:cNvSpPr txBox="1">
            <a:spLocks noGrp="1"/>
          </p:cNvSpPr>
          <p:nvPr>
            <p:ph type="body" idx="1"/>
          </p:nvPr>
        </p:nvSpPr>
        <p:spPr>
          <a:xfrm>
            <a:off x="915293" y="4372429"/>
            <a:ext cx="5030400" cy="4065300"/>
          </a:xfrm>
          <a:prstGeom prst="rect">
            <a:avLst/>
          </a:prstGeom>
        </p:spPr>
        <p:txBody>
          <a:bodyPr spcFirstLastPara="1" wrap="square" lIns="91425" tIns="91425" rIns="91425" bIns="91425" anchor="t" anchorCtr="0">
            <a:noAutofit/>
          </a:bodyPr>
          <a:lstStyle/>
          <a:p>
            <a:pPr marL="0" lvl="0" indent="0" rtl="0">
              <a:spcBef>
                <a:spcPts val="360"/>
              </a:spcBef>
              <a:spcAft>
                <a:spcPts val="0"/>
              </a:spcAft>
              <a:buNone/>
            </a:pPr>
            <a:endParaRPr/>
          </a:p>
        </p:txBody>
      </p:sp>
      <p:sp>
        <p:nvSpPr>
          <p:cNvPr id="591" name="Google Shape;591;g31f4820942_0_1915:notes"/>
          <p:cNvSpPr>
            <a:spLocks noGrp="1" noRot="1" noChangeAspect="1"/>
          </p:cNvSpPr>
          <p:nvPr>
            <p:ph type="sldImg" idx="2"/>
          </p:nvPr>
        </p:nvSpPr>
        <p:spPr>
          <a:xfrm>
            <a:off x="1128713" y="690563"/>
            <a:ext cx="4603750" cy="3452812"/>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6"/>
        <p:cNvGrpSpPr/>
        <p:nvPr/>
      </p:nvGrpSpPr>
      <p:grpSpPr>
        <a:xfrm>
          <a:off x="0" y="0"/>
          <a:ext cx="0" cy="0"/>
          <a:chOff x="0" y="0"/>
          <a:chExt cx="0" cy="0"/>
        </a:xfrm>
      </p:grpSpPr>
      <p:sp>
        <p:nvSpPr>
          <p:cNvPr id="597" name="Google Shape;597;g31f4820942_0_1921:notes"/>
          <p:cNvSpPr txBox="1">
            <a:spLocks noGrp="1"/>
          </p:cNvSpPr>
          <p:nvPr>
            <p:ph type="body" idx="1"/>
          </p:nvPr>
        </p:nvSpPr>
        <p:spPr>
          <a:xfrm>
            <a:off x="915293" y="4372429"/>
            <a:ext cx="5030400" cy="4065300"/>
          </a:xfrm>
          <a:prstGeom prst="rect">
            <a:avLst/>
          </a:prstGeom>
        </p:spPr>
        <p:txBody>
          <a:bodyPr spcFirstLastPara="1" wrap="square" lIns="91425" tIns="91425" rIns="91425" bIns="91425" anchor="t" anchorCtr="0">
            <a:noAutofit/>
          </a:bodyPr>
          <a:lstStyle/>
          <a:p>
            <a:pPr marL="0" lvl="0" indent="0" rtl="0">
              <a:spcBef>
                <a:spcPts val="360"/>
              </a:spcBef>
              <a:spcAft>
                <a:spcPts val="0"/>
              </a:spcAft>
              <a:buNone/>
            </a:pPr>
            <a:endParaRPr/>
          </a:p>
        </p:txBody>
      </p:sp>
      <p:sp>
        <p:nvSpPr>
          <p:cNvPr id="598" name="Google Shape;598;g31f4820942_0_1921:notes"/>
          <p:cNvSpPr>
            <a:spLocks noGrp="1" noRot="1" noChangeAspect="1"/>
          </p:cNvSpPr>
          <p:nvPr>
            <p:ph type="sldImg" idx="2"/>
          </p:nvPr>
        </p:nvSpPr>
        <p:spPr>
          <a:xfrm>
            <a:off x="1128713" y="690563"/>
            <a:ext cx="4603750" cy="3452812"/>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4"/>
        <p:cNvGrpSpPr/>
        <p:nvPr/>
      </p:nvGrpSpPr>
      <p:grpSpPr>
        <a:xfrm>
          <a:off x="0" y="0"/>
          <a:ext cx="0" cy="0"/>
          <a:chOff x="0" y="0"/>
          <a:chExt cx="0" cy="0"/>
        </a:xfrm>
      </p:grpSpPr>
      <p:sp>
        <p:nvSpPr>
          <p:cNvPr id="605" name="Google Shape;605;g31f4820942_0_1928:notes"/>
          <p:cNvSpPr txBox="1">
            <a:spLocks noGrp="1"/>
          </p:cNvSpPr>
          <p:nvPr>
            <p:ph type="body" idx="1"/>
          </p:nvPr>
        </p:nvSpPr>
        <p:spPr>
          <a:xfrm>
            <a:off x="915293" y="4372429"/>
            <a:ext cx="5030400" cy="4065300"/>
          </a:xfrm>
          <a:prstGeom prst="rect">
            <a:avLst/>
          </a:prstGeom>
        </p:spPr>
        <p:txBody>
          <a:bodyPr spcFirstLastPara="1" wrap="square" lIns="91425" tIns="91425" rIns="91425" bIns="91425" anchor="t" anchorCtr="0">
            <a:noAutofit/>
          </a:bodyPr>
          <a:lstStyle/>
          <a:p>
            <a:pPr marL="0" lvl="0" indent="0" rtl="0">
              <a:spcBef>
                <a:spcPts val="360"/>
              </a:spcBef>
              <a:spcAft>
                <a:spcPts val="0"/>
              </a:spcAft>
              <a:buNone/>
            </a:pPr>
            <a:endParaRPr/>
          </a:p>
        </p:txBody>
      </p:sp>
      <p:sp>
        <p:nvSpPr>
          <p:cNvPr id="606" name="Google Shape;606;g31f4820942_0_1928:notes"/>
          <p:cNvSpPr>
            <a:spLocks noGrp="1" noRot="1" noChangeAspect="1"/>
          </p:cNvSpPr>
          <p:nvPr>
            <p:ph type="sldImg" idx="2"/>
          </p:nvPr>
        </p:nvSpPr>
        <p:spPr>
          <a:xfrm>
            <a:off x="1128713" y="690563"/>
            <a:ext cx="4603750" cy="3452812"/>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1"/>
        <p:cNvGrpSpPr/>
        <p:nvPr/>
      </p:nvGrpSpPr>
      <p:grpSpPr>
        <a:xfrm>
          <a:off x="0" y="0"/>
          <a:ext cx="0" cy="0"/>
          <a:chOff x="0" y="0"/>
          <a:chExt cx="0" cy="0"/>
        </a:xfrm>
      </p:grpSpPr>
      <p:sp>
        <p:nvSpPr>
          <p:cNvPr id="622" name="Google Shape;622;g31f4820942_0_1944:notes"/>
          <p:cNvSpPr txBox="1">
            <a:spLocks noGrp="1"/>
          </p:cNvSpPr>
          <p:nvPr>
            <p:ph type="body" idx="1"/>
          </p:nvPr>
        </p:nvSpPr>
        <p:spPr>
          <a:xfrm>
            <a:off x="915293" y="4372429"/>
            <a:ext cx="5030400" cy="4065300"/>
          </a:xfrm>
          <a:prstGeom prst="rect">
            <a:avLst/>
          </a:prstGeom>
        </p:spPr>
        <p:txBody>
          <a:bodyPr spcFirstLastPara="1" wrap="square" lIns="91425" tIns="91425" rIns="91425" bIns="91425" anchor="t" anchorCtr="0">
            <a:noAutofit/>
          </a:bodyPr>
          <a:lstStyle/>
          <a:p>
            <a:pPr marL="0" lvl="0" indent="0" rtl="0">
              <a:spcBef>
                <a:spcPts val="360"/>
              </a:spcBef>
              <a:spcAft>
                <a:spcPts val="0"/>
              </a:spcAft>
              <a:buNone/>
            </a:pPr>
            <a:endParaRPr/>
          </a:p>
        </p:txBody>
      </p:sp>
      <p:sp>
        <p:nvSpPr>
          <p:cNvPr id="623" name="Google Shape;623;g31f4820942_0_1944:notes"/>
          <p:cNvSpPr>
            <a:spLocks noGrp="1" noRot="1" noChangeAspect="1"/>
          </p:cNvSpPr>
          <p:nvPr>
            <p:ph type="sldImg" idx="2"/>
          </p:nvPr>
        </p:nvSpPr>
        <p:spPr>
          <a:xfrm>
            <a:off x="1128713" y="690563"/>
            <a:ext cx="4603750" cy="3452812"/>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5"/>
        <p:cNvGrpSpPr/>
        <p:nvPr/>
      </p:nvGrpSpPr>
      <p:grpSpPr>
        <a:xfrm>
          <a:off x="0" y="0"/>
          <a:ext cx="0" cy="0"/>
          <a:chOff x="0" y="0"/>
          <a:chExt cx="0" cy="0"/>
        </a:xfrm>
      </p:grpSpPr>
      <p:sp>
        <p:nvSpPr>
          <p:cNvPr id="676" name="Google Shape;676;g31f4820942_0_1992:notes"/>
          <p:cNvSpPr txBox="1">
            <a:spLocks noGrp="1"/>
          </p:cNvSpPr>
          <p:nvPr>
            <p:ph type="body" idx="1"/>
          </p:nvPr>
        </p:nvSpPr>
        <p:spPr>
          <a:xfrm>
            <a:off x="915293" y="4372429"/>
            <a:ext cx="5030400" cy="4065300"/>
          </a:xfrm>
          <a:prstGeom prst="rect">
            <a:avLst/>
          </a:prstGeom>
        </p:spPr>
        <p:txBody>
          <a:bodyPr spcFirstLastPara="1" wrap="square" lIns="91425" tIns="91425" rIns="91425" bIns="91425" anchor="t" anchorCtr="0">
            <a:noAutofit/>
          </a:bodyPr>
          <a:lstStyle/>
          <a:p>
            <a:pPr marL="0" lvl="0" indent="0" rtl="0">
              <a:spcBef>
                <a:spcPts val="360"/>
              </a:spcBef>
              <a:spcAft>
                <a:spcPts val="0"/>
              </a:spcAft>
              <a:buNone/>
            </a:pPr>
            <a:endParaRPr/>
          </a:p>
        </p:txBody>
      </p:sp>
      <p:sp>
        <p:nvSpPr>
          <p:cNvPr id="677" name="Google Shape;677;g31f4820942_0_1992:notes"/>
          <p:cNvSpPr>
            <a:spLocks noGrp="1" noRot="1" noChangeAspect="1"/>
          </p:cNvSpPr>
          <p:nvPr>
            <p:ph type="sldImg" idx="2"/>
          </p:nvPr>
        </p:nvSpPr>
        <p:spPr>
          <a:xfrm>
            <a:off x="1128713" y="690563"/>
            <a:ext cx="4603750" cy="3452812"/>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1"/>
        <p:cNvGrpSpPr/>
        <p:nvPr/>
      </p:nvGrpSpPr>
      <p:grpSpPr>
        <a:xfrm>
          <a:off x="0" y="0"/>
          <a:ext cx="0" cy="0"/>
          <a:chOff x="0" y="0"/>
          <a:chExt cx="0" cy="0"/>
        </a:xfrm>
      </p:grpSpPr>
      <p:sp>
        <p:nvSpPr>
          <p:cNvPr id="682" name="Google Shape;682;g31f4820942_0_1997:notes"/>
          <p:cNvSpPr txBox="1">
            <a:spLocks noGrp="1"/>
          </p:cNvSpPr>
          <p:nvPr>
            <p:ph type="body" idx="1"/>
          </p:nvPr>
        </p:nvSpPr>
        <p:spPr>
          <a:xfrm>
            <a:off x="915293" y="4372429"/>
            <a:ext cx="5030400" cy="4065300"/>
          </a:xfrm>
          <a:prstGeom prst="rect">
            <a:avLst/>
          </a:prstGeom>
        </p:spPr>
        <p:txBody>
          <a:bodyPr spcFirstLastPara="1" wrap="square" lIns="91425" tIns="91425" rIns="91425" bIns="91425" anchor="t" anchorCtr="0">
            <a:noAutofit/>
          </a:bodyPr>
          <a:lstStyle/>
          <a:p>
            <a:pPr marL="0" lvl="0" indent="0" rtl="0">
              <a:spcBef>
                <a:spcPts val="360"/>
              </a:spcBef>
              <a:spcAft>
                <a:spcPts val="0"/>
              </a:spcAft>
              <a:buNone/>
            </a:pPr>
            <a:endParaRPr/>
          </a:p>
        </p:txBody>
      </p:sp>
      <p:sp>
        <p:nvSpPr>
          <p:cNvPr id="683" name="Google Shape;683;g31f4820942_0_1997:notes"/>
          <p:cNvSpPr>
            <a:spLocks noGrp="1" noRot="1" noChangeAspect="1"/>
          </p:cNvSpPr>
          <p:nvPr>
            <p:ph type="sldImg" idx="2"/>
          </p:nvPr>
        </p:nvSpPr>
        <p:spPr>
          <a:xfrm>
            <a:off x="1128713" y="690563"/>
            <a:ext cx="4603750" cy="3452812"/>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1"/>
        <p:cNvGrpSpPr/>
        <p:nvPr/>
      </p:nvGrpSpPr>
      <p:grpSpPr>
        <a:xfrm>
          <a:off x="0" y="0"/>
          <a:ext cx="0" cy="0"/>
          <a:chOff x="0" y="0"/>
          <a:chExt cx="0" cy="0"/>
        </a:xfrm>
      </p:grpSpPr>
      <p:sp>
        <p:nvSpPr>
          <p:cNvPr id="692" name="Google Shape;692;g31f4820942_0_2006:notes"/>
          <p:cNvSpPr txBox="1">
            <a:spLocks noGrp="1"/>
          </p:cNvSpPr>
          <p:nvPr>
            <p:ph type="body" idx="1"/>
          </p:nvPr>
        </p:nvSpPr>
        <p:spPr>
          <a:xfrm>
            <a:off x="915293" y="4372429"/>
            <a:ext cx="5030400" cy="4065300"/>
          </a:xfrm>
          <a:prstGeom prst="rect">
            <a:avLst/>
          </a:prstGeom>
        </p:spPr>
        <p:txBody>
          <a:bodyPr spcFirstLastPara="1" wrap="square" lIns="91425" tIns="91425" rIns="91425" bIns="91425" anchor="t" anchorCtr="0">
            <a:noAutofit/>
          </a:bodyPr>
          <a:lstStyle/>
          <a:p>
            <a:pPr marL="0" lvl="0" indent="0" rtl="0">
              <a:spcBef>
                <a:spcPts val="360"/>
              </a:spcBef>
              <a:spcAft>
                <a:spcPts val="0"/>
              </a:spcAft>
              <a:buNone/>
            </a:pPr>
            <a:endParaRPr/>
          </a:p>
        </p:txBody>
      </p:sp>
      <p:sp>
        <p:nvSpPr>
          <p:cNvPr id="693" name="Google Shape;693;g31f4820942_0_2006:notes"/>
          <p:cNvSpPr>
            <a:spLocks noGrp="1" noRot="1" noChangeAspect="1"/>
          </p:cNvSpPr>
          <p:nvPr>
            <p:ph type="sldImg" idx="2"/>
          </p:nvPr>
        </p:nvSpPr>
        <p:spPr>
          <a:xfrm>
            <a:off x="1128713" y="690563"/>
            <a:ext cx="4603750" cy="3452812"/>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8"/>
        <p:cNvGrpSpPr/>
        <p:nvPr/>
      </p:nvGrpSpPr>
      <p:grpSpPr>
        <a:xfrm>
          <a:off x="0" y="0"/>
          <a:ext cx="0" cy="0"/>
          <a:chOff x="0" y="0"/>
          <a:chExt cx="0" cy="0"/>
        </a:xfrm>
      </p:grpSpPr>
      <p:sp>
        <p:nvSpPr>
          <p:cNvPr id="699" name="Google Shape;699;g31f4820942_0_2012:notes"/>
          <p:cNvSpPr txBox="1">
            <a:spLocks noGrp="1"/>
          </p:cNvSpPr>
          <p:nvPr>
            <p:ph type="body" idx="1"/>
          </p:nvPr>
        </p:nvSpPr>
        <p:spPr>
          <a:xfrm>
            <a:off x="915293" y="4372429"/>
            <a:ext cx="5030400" cy="4065300"/>
          </a:xfrm>
          <a:prstGeom prst="rect">
            <a:avLst/>
          </a:prstGeom>
        </p:spPr>
        <p:txBody>
          <a:bodyPr spcFirstLastPara="1" wrap="square" lIns="91425" tIns="91425" rIns="91425" bIns="91425" anchor="t" anchorCtr="0">
            <a:noAutofit/>
          </a:bodyPr>
          <a:lstStyle/>
          <a:p>
            <a:pPr marL="0" lvl="0" indent="0" rtl="0">
              <a:spcBef>
                <a:spcPts val="360"/>
              </a:spcBef>
              <a:spcAft>
                <a:spcPts val="0"/>
              </a:spcAft>
              <a:buNone/>
            </a:pPr>
            <a:endParaRPr/>
          </a:p>
        </p:txBody>
      </p:sp>
      <p:sp>
        <p:nvSpPr>
          <p:cNvPr id="700" name="Google Shape;700;g31f4820942_0_2012:notes"/>
          <p:cNvSpPr>
            <a:spLocks noGrp="1" noRot="1" noChangeAspect="1"/>
          </p:cNvSpPr>
          <p:nvPr>
            <p:ph type="sldImg" idx="2"/>
          </p:nvPr>
        </p:nvSpPr>
        <p:spPr>
          <a:xfrm>
            <a:off x="1128713" y="690563"/>
            <a:ext cx="4603750" cy="3452812"/>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5"/>
        <p:cNvGrpSpPr/>
        <p:nvPr/>
      </p:nvGrpSpPr>
      <p:grpSpPr>
        <a:xfrm>
          <a:off x="0" y="0"/>
          <a:ext cx="0" cy="0"/>
          <a:chOff x="0" y="0"/>
          <a:chExt cx="0" cy="0"/>
        </a:xfrm>
      </p:grpSpPr>
      <p:sp>
        <p:nvSpPr>
          <p:cNvPr id="706" name="Google Shape;706;g31f4820942_0_2018:notes"/>
          <p:cNvSpPr txBox="1">
            <a:spLocks noGrp="1"/>
          </p:cNvSpPr>
          <p:nvPr>
            <p:ph type="body" idx="1"/>
          </p:nvPr>
        </p:nvSpPr>
        <p:spPr>
          <a:xfrm>
            <a:off x="915293" y="4372429"/>
            <a:ext cx="5030400" cy="4065300"/>
          </a:xfrm>
          <a:prstGeom prst="rect">
            <a:avLst/>
          </a:prstGeom>
        </p:spPr>
        <p:txBody>
          <a:bodyPr spcFirstLastPara="1" wrap="square" lIns="91425" tIns="91425" rIns="91425" bIns="91425" anchor="t" anchorCtr="0">
            <a:noAutofit/>
          </a:bodyPr>
          <a:lstStyle/>
          <a:p>
            <a:pPr marL="0" lvl="0" indent="0" rtl="0">
              <a:spcBef>
                <a:spcPts val="360"/>
              </a:spcBef>
              <a:spcAft>
                <a:spcPts val="0"/>
              </a:spcAft>
              <a:buNone/>
            </a:pPr>
            <a:endParaRPr/>
          </a:p>
        </p:txBody>
      </p:sp>
      <p:sp>
        <p:nvSpPr>
          <p:cNvPr id="707" name="Google Shape;707;g31f4820942_0_2018:notes"/>
          <p:cNvSpPr>
            <a:spLocks noGrp="1" noRot="1" noChangeAspect="1"/>
          </p:cNvSpPr>
          <p:nvPr>
            <p:ph type="sldImg" idx="2"/>
          </p:nvPr>
        </p:nvSpPr>
        <p:spPr>
          <a:xfrm>
            <a:off x="1128713" y="690563"/>
            <a:ext cx="4603750" cy="3452812"/>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g31f4820942_0_3017: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rtl="0">
              <a:spcBef>
                <a:spcPts val="360"/>
              </a:spcBef>
              <a:spcAft>
                <a:spcPts val="0"/>
              </a:spcAft>
              <a:buNone/>
            </a:pPr>
            <a:endParaRPr/>
          </a:p>
        </p:txBody>
      </p:sp>
      <p:sp>
        <p:nvSpPr>
          <p:cNvPr id="325" name="Google Shape;325;g31f4820942_0_3017:notes"/>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5"/>
        <p:cNvGrpSpPr/>
        <p:nvPr/>
      </p:nvGrpSpPr>
      <p:grpSpPr>
        <a:xfrm>
          <a:off x="0" y="0"/>
          <a:ext cx="0" cy="0"/>
          <a:chOff x="0" y="0"/>
          <a:chExt cx="0" cy="0"/>
        </a:xfrm>
      </p:grpSpPr>
      <p:sp>
        <p:nvSpPr>
          <p:cNvPr id="716" name="Google Shape;716;g31f4820942_0_2033:notes"/>
          <p:cNvSpPr txBox="1">
            <a:spLocks noGrp="1"/>
          </p:cNvSpPr>
          <p:nvPr>
            <p:ph type="body" idx="1"/>
          </p:nvPr>
        </p:nvSpPr>
        <p:spPr>
          <a:xfrm>
            <a:off x="915293" y="4372429"/>
            <a:ext cx="5030400" cy="4065300"/>
          </a:xfrm>
          <a:prstGeom prst="rect">
            <a:avLst/>
          </a:prstGeom>
        </p:spPr>
        <p:txBody>
          <a:bodyPr spcFirstLastPara="1" wrap="square" lIns="91425" tIns="91425" rIns="91425" bIns="91425" anchor="t" anchorCtr="0">
            <a:noAutofit/>
          </a:bodyPr>
          <a:lstStyle/>
          <a:p>
            <a:pPr marL="0" lvl="0" indent="0" rtl="0">
              <a:spcBef>
                <a:spcPts val="360"/>
              </a:spcBef>
              <a:spcAft>
                <a:spcPts val="0"/>
              </a:spcAft>
              <a:buNone/>
            </a:pPr>
            <a:endParaRPr/>
          </a:p>
        </p:txBody>
      </p:sp>
      <p:sp>
        <p:nvSpPr>
          <p:cNvPr id="717" name="Google Shape;717;g31f4820942_0_2033:notes"/>
          <p:cNvSpPr>
            <a:spLocks noGrp="1" noRot="1" noChangeAspect="1"/>
          </p:cNvSpPr>
          <p:nvPr>
            <p:ph type="sldImg" idx="2"/>
          </p:nvPr>
        </p:nvSpPr>
        <p:spPr>
          <a:xfrm>
            <a:off x="1128713" y="690563"/>
            <a:ext cx="4603750" cy="3452812"/>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2"/>
        <p:cNvGrpSpPr/>
        <p:nvPr/>
      </p:nvGrpSpPr>
      <p:grpSpPr>
        <a:xfrm>
          <a:off x="0" y="0"/>
          <a:ext cx="0" cy="0"/>
          <a:chOff x="0" y="0"/>
          <a:chExt cx="0" cy="0"/>
        </a:xfrm>
      </p:grpSpPr>
      <p:sp>
        <p:nvSpPr>
          <p:cNvPr id="723" name="Google Shape;723;g31f4820942_0_2039:notes"/>
          <p:cNvSpPr txBox="1">
            <a:spLocks noGrp="1"/>
          </p:cNvSpPr>
          <p:nvPr>
            <p:ph type="body" idx="1"/>
          </p:nvPr>
        </p:nvSpPr>
        <p:spPr>
          <a:xfrm>
            <a:off x="915293" y="4372429"/>
            <a:ext cx="5030400" cy="4065300"/>
          </a:xfrm>
          <a:prstGeom prst="rect">
            <a:avLst/>
          </a:prstGeom>
        </p:spPr>
        <p:txBody>
          <a:bodyPr spcFirstLastPara="1" wrap="square" lIns="91425" tIns="91425" rIns="91425" bIns="91425" anchor="t" anchorCtr="0">
            <a:noAutofit/>
          </a:bodyPr>
          <a:lstStyle/>
          <a:p>
            <a:pPr marL="0" lvl="0" indent="0" rtl="0">
              <a:spcBef>
                <a:spcPts val="360"/>
              </a:spcBef>
              <a:spcAft>
                <a:spcPts val="0"/>
              </a:spcAft>
              <a:buNone/>
            </a:pPr>
            <a:endParaRPr/>
          </a:p>
        </p:txBody>
      </p:sp>
      <p:sp>
        <p:nvSpPr>
          <p:cNvPr id="724" name="Google Shape;724;g31f4820942_0_2039:notes"/>
          <p:cNvSpPr>
            <a:spLocks noGrp="1" noRot="1" noChangeAspect="1"/>
          </p:cNvSpPr>
          <p:nvPr>
            <p:ph type="sldImg" idx="2"/>
          </p:nvPr>
        </p:nvSpPr>
        <p:spPr>
          <a:xfrm>
            <a:off x="1128713" y="690563"/>
            <a:ext cx="4603750" cy="3452812"/>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9"/>
        <p:cNvGrpSpPr/>
        <p:nvPr/>
      </p:nvGrpSpPr>
      <p:grpSpPr>
        <a:xfrm>
          <a:off x="0" y="0"/>
          <a:ext cx="0" cy="0"/>
          <a:chOff x="0" y="0"/>
          <a:chExt cx="0" cy="0"/>
        </a:xfrm>
      </p:grpSpPr>
      <p:sp>
        <p:nvSpPr>
          <p:cNvPr id="730" name="Google Shape;730;g31f4820942_0_2045:notes"/>
          <p:cNvSpPr txBox="1">
            <a:spLocks noGrp="1"/>
          </p:cNvSpPr>
          <p:nvPr>
            <p:ph type="body" idx="1"/>
          </p:nvPr>
        </p:nvSpPr>
        <p:spPr>
          <a:xfrm>
            <a:off x="915293" y="4372429"/>
            <a:ext cx="5030400" cy="4065300"/>
          </a:xfrm>
          <a:prstGeom prst="rect">
            <a:avLst/>
          </a:prstGeom>
        </p:spPr>
        <p:txBody>
          <a:bodyPr spcFirstLastPara="1" wrap="square" lIns="91425" tIns="91425" rIns="91425" bIns="91425" anchor="t" anchorCtr="0">
            <a:noAutofit/>
          </a:bodyPr>
          <a:lstStyle/>
          <a:p>
            <a:pPr marL="0" lvl="0" indent="0" rtl="0">
              <a:spcBef>
                <a:spcPts val="360"/>
              </a:spcBef>
              <a:spcAft>
                <a:spcPts val="0"/>
              </a:spcAft>
              <a:buNone/>
            </a:pPr>
            <a:endParaRPr/>
          </a:p>
        </p:txBody>
      </p:sp>
      <p:sp>
        <p:nvSpPr>
          <p:cNvPr id="731" name="Google Shape;731;g31f4820942_0_2045:notes"/>
          <p:cNvSpPr>
            <a:spLocks noGrp="1" noRot="1" noChangeAspect="1"/>
          </p:cNvSpPr>
          <p:nvPr>
            <p:ph type="sldImg" idx="2"/>
          </p:nvPr>
        </p:nvSpPr>
        <p:spPr>
          <a:xfrm>
            <a:off x="1128713" y="690563"/>
            <a:ext cx="4603750" cy="3452812"/>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6"/>
        <p:cNvGrpSpPr/>
        <p:nvPr/>
      </p:nvGrpSpPr>
      <p:grpSpPr>
        <a:xfrm>
          <a:off x="0" y="0"/>
          <a:ext cx="0" cy="0"/>
          <a:chOff x="0" y="0"/>
          <a:chExt cx="0" cy="0"/>
        </a:xfrm>
      </p:grpSpPr>
      <p:sp>
        <p:nvSpPr>
          <p:cNvPr id="737" name="Google Shape;737;g31f4820942_0_2051:notes"/>
          <p:cNvSpPr txBox="1">
            <a:spLocks noGrp="1"/>
          </p:cNvSpPr>
          <p:nvPr>
            <p:ph type="body" idx="1"/>
          </p:nvPr>
        </p:nvSpPr>
        <p:spPr>
          <a:xfrm>
            <a:off x="915293" y="4372429"/>
            <a:ext cx="5030400" cy="4065300"/>
          </a:xfrm>
          <a:prstGeom prst="rect">
            <a:avLst/>
          </a:prstGeom>
        </p:spPr>
        <p:txBody>
          <a:bodyPr spcFirstLastPara="1" wrap="square" lIns="91425" tIns="91425" rIns="91425" bIns="91425" anchor="t" anchorCtr="0">
            <a:noAutofit/>
          </a:bodyPr>
          <a:lstStyle/>
          <a:p>
            <a:pPr marL="0" lvl="0" indent="0" rtl="0">
              <a:spcBef>
                <a:spcPts val="360"/>
              </a:spcBef>
              <a:spcAft>
                <a:spcPts val="0"/>
              </a:spcAft>
              <a:buNone/>
            </a:pPr>
            <a:endParaRPr/>
          </a:p>
        </p:txBody>
      </p:sp>
      <p:sp>
        <p:nvSpPr>
          <p:cNvPr id="738" name="Google Shape;738;g31f4820942_0_2051:notes"/>
          <p:cNvSpPr>
            <a:spLocks noGrp="1" noRot="1" noChangeAspect="1"/>
          </p:cNvSpPr>
          <p:nvPr>
            <p:ph type="sldImg" idx="2"/>
          </p:nvPr>
        </p:nvSpPr>
        <p:spPr>
          <a:xfrm>
            <a:off x="1128713" y="690563"/>
            <a:ext cx="4603750" cy="3452812"/>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3"/>
        <p:cNvGrpSpPr/>
        <p:nvPr/>
      </p:nvGrpSpPr>
      <p:grpSpPr>
        <a:xfrm>
          <a:off x="0" y="0"/>
          <a:ext cx="0" cy="0"/>
          <a:chOff x="0" y="0"/>
          <a:chExt cx="0" cy="0"/>
        </a:xfrm>
      </p:grpSpPr>
      <p:sp>
        <p:nvSpPr>
          <p:cNvPr id="744" name="Google Shape;744;g31f4820942_0_2057:notes"/>
          <p:cNvSpPr txBox="1">
            <a:spLocks noGrp="1"/>
          </p:cNvSpPr>
          <p:nvPr>
            <p:ph type="body" idx="1"/>
          </p:nvPr>
        </p:nvSpPr>
        <p:spPr>
          <a:xfrm>
            <a:off x="915293" y="4372429"/>
            <a:ext cx="5030400" cy="4065300"/>
          </a:xfrm>
          <a:prstGeom prst="rect">
            <a:avLst/>
          </a:prstGeom>
        </p:spPr>
        <p:txBody>
          <a:bodyPr spcFirstLastPara="1" wrap="square" lIns="91425" tIns="91425" rIns="91425" bIns="91425" anchor="t" anchorCtr="0">
            <a:noAutofit/>
          </a:bodyPr>
          <a:lstStyle/>
          <a:p>
            <a:pPr marL="0" lvl="0" indent="0" rtl="0">
              <a:spcBef>
                <a:spcPts val="360"/>
              </a:spcBef>
              <a:spcAft>
                <a:spcPts val="0"/>
              </a:spcAft>
              <a:buNone/>
            </a:pPr>
            <a:endParaRPr/>
          </a:p>
        </p:txBody>
      </p:sp>
      <p:sp>
        <p:nvSpPr>
          <p:cNvPr id="745" name="Google Shape;745;g31f4820942_0_2057:notes"/>
          <p:cNvSpPr>
            <a:spLocks noGrp="1" noRot="1" noChangeAspect="1"/>
          </p:cNvSpPr>
          <p:nvPr>
            <p:ph type="sldImg" idx="2"/>
          </p:nvPr>
        </p:nvSpPr>
        <p:spPr>
          <a:xfrm>
            <a:off x="1128713" y="690563"/>
            <a:ext cx="4603750" cy="3452812"/>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0"/>
        <p:cNvGrpSpPr/>
        <p:nvPr/>
      </p:nvGrpSpPr>
      <p:grpSpPr>
        <a:xfrm>
          <a:off x="0" y="0"/>
          <a:ext cx="0" cy="0"/>
          <a:chOff x="0" y="0"/>
          <a:chExt cx="0" cy="0"/>
        </a:xfrm>
      </p:grpSpPr>
      <p:sp>
        <p:nvSpPr>
          <p:cNvPr id="751" name="Google Shape;751;g31f4820942_0_2063:notes"/>
          <p:cNvSpPr txBox="1">
            <a:spLocks noGrp="1"/>
          </p:cNvSpPr>
          <p:nvPr>
            <p:ph type="body" idx="1"/>
          </p:nvPr>
        </p:nvSpPr>
        <p:spPr>
          <a:xfrm>
            <a:off x="915293" y="4372429"/>
            <a:ext cx="5030400" cy="4065300"/>
          </a:xfrm>
          <a:prstGeom prst="rect">
            <a:avLst/>
          </a:prstGeom>
        </p:spPr>
        <p:txBody>
          <a:bodyPr spcFirstLastPara="1" wrap="square" lIns="91425" tIns="91425" rIns="91425" bIns="91425" anchor="t" anchorCtr="0">
            <a:noAutofit/>
          </a:bodyPr>
          <a:lstStyle/>
          <a:p>
            <a:pPr marL="0" lvl="0" indent="0" rtl="0">
              <a:spcBef>
                <a:spcPts val="360"/>
              </a:spcBef>
              <a:spcAft>
                <a:spcPts val="0"/>
              </a:spcAft>
              <a:buNone/>
            </a:pPr>
            <a:endParaRPr/>
          </a:p>
        </p:txBody>
      </p:sp>
      <p:sp>
        <p:nvSpPr>
          <p:cNvPr id="752" name="Google Shape;752;g31f4820942_0_2063:notes"/>
          <p:cNvSpPr>
            <a:spLocks noGrp="1" noRot="1" noChangeAspect="1"/>
          </p:cNvSpPr>
          <p:nvPr>
            <p:ph type="sldImg" idx="2"/>
          </p:nvPr>
        </p:nvSpPr>
        <p:spPr>
          <a:xfrm>
            <a:off x="1128713" y="690563"/>
            <a:ext cx="4603750" cy="3452812"/>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7"/>
        <p:cNvGrpSpPr/>
        <p:nvPr/>
      </p:nvGrpSpPr>
      <p:grpSpPr>
        <a:xfrm>
          <a:off x="0" y="0"/>
          <a:ext cx="0" cy="0"/>
          <a:chOff x="0" y="0"/>
          <a:chExt cx="0" cy="0"/>
        </a:xfrm>
      </p:grpSpPr>
      <p:sp>
        <p:nvSpPr>
          <p:cNvPr id="758" name="Google Shape;758;g31f4820942_0_2069:notes"/>
          <p:cNvSpPr txBox="1">
            <a:spLocks noGrp="1"/>
          </p:cNvSpPr>
          <p:nvPr>
            <p:ph type="body" idx="1"/>
          </p:nvPr>
        </p:nvSpPr>
        <p:spPr>
          <a:xfrm>
            <a:off x="915293" y="4372429"/>
            <a:ext cx="5030400" cy="4065300"/>
          </a:xfrm>
          <a:prstGeom prst="rect">
            <a:avLst/>
          </a:prstGeom>
        </p:spPr>
        <p:txBody>
          <a:bodyPr spcFirstLastPara="1" wrap="square" lIns="91425" tIns="91425" rIns="91425" bIns="91425" anchor="t" anchorCtr="0">
            <a:noAutofit/>
          </a:bodyPr>
          <a:lstStyle/>
          <a:p>
            <a:pPr marL="0" lvl="0" indent="0" rtl="0">
              <a:spcBef>
                <a:spcPts val="360"/>
              </a:spcBef>
              <a:spcAft>
                <a:spcPts val="0"/>
              </a:spcAft>
              <a:buNone/>
            </a:pPr>
            <a:endParaRPr/>
          </a:p>
        </p:txBody>
      </p:sp>
      <p:sp>
        <p:nvSpPr>
          <p:cNvPr id="759" name="Google Shape;759;g31f4820942_0_2069:notes"/>
          <p:cNvSpPr>
            <a:spLocks noGrp="1" noRot="1" noChangeAspect="1"/>
          </p:cNvSpPr>
          <p:nvPr>
            <p:ph type="sldImg" idx="2"/>
          </p:nvPr>
        </p:nvSpPr>
        <p:spPr>
          <a:xfrm>
            <a:off x="1128713" y="690563"/>
            <a:ext cx="4603750" cy="3452812"/>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4"/>
        <p:cNvGrpSpPr/>
        <p:nvPr/>
      </p:nvGrpSpPr>
      <p:grpSpPr>
        <a:xfrm>
          <a:off x="0" y="0"/>
          <a:ext cx="0" cy="0"/>
          <a:chOff x="0" y="0"/>
          <a:chExt cx="0" cy="0"/>
        </a:xfrm>
      </p:grpSpPr>
      <p:sp>
        <p:nvSpPr>
          <p:cNvPr id="765" name="Google Shape;765;g31f4820942_0_2097:notes"/>
          <p:cNvSpPr txBox="1">
            <a:spLocks noGrp="1"/>
          </p:cNvSpPr>
          <p:nvPr>
            <p:ph type="body" idx="1"/>
          </p:nvPr>
        </p:nvSpPr>
        <p:spPr>
          <a:xfrm>
            <a:off x="915293" y="4372429"/>
            <a:ext cx="5030400" cy="4065300"/>
          </a:xfrm>
          <a:prstGeom prst="rect">
            <a:avLst/>
          </a:prstGeom>
        </p:spPr>
        <p:txBody>
          <a:bodyPr spcFirstLastPara="1" wrap="square" lIns="91425" tIns="91425" rIns="91425" bIns="91425" anchor="t" anchorCtr="0">
            <a:noAutofit/>
          </a:bodyPr>
          <a:lstStyle/>
          <a:p>
            <a:pPr marL="0" lvl="0" indent="0" rtl="0">
              <a:spcBef>
                <a:spcPts val="360"/>
              </a:spcBef>
              <a:spcAft>
                <a:spcPts val="0"/>
              </a:spcAft>
              <a:buNone/>
            </a:pPr>
            <a:endParaRPr/>
          </a:p>
        </p:txBody>
      </p:sp>
      <p:sp>
        <p:nvSpPr>
          <p:cNvPr id="766" name="Google Shape;766;g31f4820942_0_2097:notes"/>
          <p:cNvSpPr>
            <a:spLocks noGrp="1" noRot="1" noChangeAspect="1"/>
          </p:cNvSpPr>
          <p:nvPr>
            <p:ph type="sldImg" idx="2"/>
          </p:nvPr>
        </p:nvSpPr>
        <p:spPr>
          <a:xfrm>
            <a:off x="1128713" y="690563"/>
            <a:ext cx="4603750" cy="3452812"/>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3"/>
        <p:cNvGrpSpPr/>
        <p:nvPr/>
      </p:nvGrpSpPr>
      <p:grpSpPr>
        <a:xfrm>
          <a:off x="0" y="0"/>
          <a:ext cx="0" cy="0"/>
          <a:chOff x="0" y="0"/>
          <a:chExt cx="0" cy="0"/>
        </a:xfrm>
      </p:grpSpPr>
      <p:sp>
        <p:nvSpPr>
          <p:cNvPr id="774" name="Google Shape;774;g31f4820942_0_2105:notes"/>
          <p:cNvSpPr txBox="1">
            <a:spLocks noGrp="1"/>
          </p:cNvSpPr>
          <p:nvPr>
            <p:ph type="body" idx="1"/>
          </p:nvPr>
        </p:nvSpPr>
        <p:spPr>
          <a:xfrm>
            <a:off x="915293" y="4372429"/>
            <a:ext cx="5030400" cy="4065300"/>
          </a:xfrm>
          <a:prstGeom prst="rect">
            <a:avLst/>
          </a:prstGeom>
        </p:spPr>
        <p:txBody>
          <a:bodyPr spcFirstLastPara="1" wrap="square" lIns="91425" tIns="91425" rIns="91425" bIns="91425" anchor="t" anchorCtr="0">
            <a:noAutofit/>
          </a:bodyPr>
          <a:lstStyle/>
          <a:p>
            <a:pPr marL="0" lvl="0" indent="0" rtl="0">
              <a:spcBef>
                <a:spcPts val="360"/>
              </a:spcBef>
              <a:spcAft>
                <a:spcPts val="0"/>
              </a:spcAft>
              <a:buNone/>
            </a:pPr>
            <a:endParaRPr/>
          </a:p>
        </p:txBody>
      </p:sp>
      <p:sp>
        <p:nvSpPr>
          <p:cNvPr id="775" name="Google Shape;775;g31f4820942_0_2105:notes"/>
          <p:cNvSpPr>
            <a:spLocks noGrp="1" noRot="1" noChangeAspect="1"/>
          </p:cNvSpPr>
          <p:nvPr>
            <p:ph type="sldImg" idx="2"/>
          </p:nvPr>
        </p:nvSpPr>
        <p:spPr>
          <a:xfrm>
            <a:off x="1128713" y="690563"/>
            <a:ext cx="4603750" cy="3452812"/>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4"/>
        <p:cNvGrpSpPr/>
        <p:nvPr/>
      </p:nvGrpSpPr>
      <p:grpSpPr>
        <a:xfrm>
          <a:off x="0" y="0"/>
          <a:ext cx="0" cy="0"/>
          <a:chOff x="0" y="0"/>
          <a:chExt cx="0" cy="0"/>
        </a:xfrm>
      </p:grpSpPr>
      <p:sp>
        <p:nvSpPr>
          <p:cNvPr id="785" name="Google Shape;785;g31f4820942_0_2115:notes"/>
          <p:cNvSpPr txBox="1">
            <a:spLocks noGrp="1"/>
          </p:cNvSpPr>
          <p:nvPr>
            <p:ph type="body" idx="1"/>
          </p:nvPr>
        </p:nvSpPr>
        <p:spPr>
          <a:xfrm>
            <a:off x="915293" y="4372429"/>
            <a:ext cx="5030400" cy="4065300"/>
          </a:xfrm>
          <a:prstGeom prst="rect">
            <a:avLst/>
          </a:prstGeom>
        </p:spPr>
        <p:txBody>
          <a:bodyPr spcFirstLastPara="1" wrap="square" lIns="91425" tIns="91425" rIns="91425" bIns="91425" anchor="t" anchorCtr="0">
            <a:noAutofit/>
          </a:bodyPr>
          <a:lstStyle/>
          <a:p>
            <a:pPr marL="0" lvl="0" indent="0" rtl="0">
              <a:spcBef>
                <a:spcPts val="360"/>
              </a:spcBef>
              <a:spcAft>
                <a:spcPts val="0"/>
              </a:spcAft>
              <a:buNone/>
            </a:pPr>
            <a:endParaRPr/>
          </a:p>
        </p:txBody>
      </p:sp>
      <p:sp>
        <p:nvSpPr>
          <p:cNvPr id="786" name="Google Shape;786;g31f4820942_0_2115:notes"/>
          <p:cNvSpPr>
            <a:spLocks noGrp="1" noRot="1" noChangeAspect="1"/>
          </p:cNvSpPr>
          <p:nvPr>
            <p:ph type="sldImg" idx="2"/>
          </p:nvPr>
        </p:nvSpPr>
        <p:spPr>
          <a:xfrm>
            <a:off x="1128713" y="690563"/>
            <a:ext cx="4603750" cy="3452812"/>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31f4820942_0_3032: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rtl="0">
              <a:spcBef>
                <a:spcPts val="360"/>
              </a:spcBef>
              <a:spcAft>
                <a:spcPts val="0"/>
              </a:spcAft>
              <a:buNone/>
            </a:pPr>
            <a:endParaRPr/>
          </a:p>
        </p:txBody>
      </p:sp>
      <p:sp>
        <p:nvSpPr>
          <p:cNvPr id="333" name="Google Shape;333;g31f4820942_0_3032:notes"/>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2"/>
        <p:cNvGrpSpPr/>
        <p:nvPr/>
      </p:nvGrpSpPr>
      <p:grpSpPr>
        <a:xfrm>
          <a:off x="0" y="0"/>
          <a:ext cx="0" cy="0"/>
          <a:chOff x="0" y="0"/>
          <a:chExt cx="0" cy="0"/>
        </a:xfrm>
      </p:grpSpPr>
      <p:sp>
        <p:nvSpPr>
          <p:cNvPr id="793" name="Google Shape;793;g31f4820942_0_2152:notes"/>
          <p:cNvSpPr txBox="1">
            <a:spLocks noGrp="1"/>
          </p:cNvSpPr>
          <p:nvPr>
            <p:ph type="body" idx="1"/>
          </p:nvPr>
        </p:nvSpPr>
        <p:spPr>
          <a:xfrm>
            <a:off x="915293" y="4372429"/>
            <a:ext cx="5030400" cy="4065300"/>
          </a:xfrm>
          <a:prstGeom prst="rect">
            <a:avLst/>
          </a:prstGeom>
        </p:spPr>
        <p:txBody>
          <a:bodyPr spcFirstLastPara="1" wrap="square" lIns="91425" tIns="91425" rIns="91425" bIns="91425" anchor="t" anchorCtr="0">
            <a:noAutofit/>
          </a:bodyPr>
          <a:lstStyle/>
          <a:p>
            <a:pPr marL="0" lvl="0" indent="0" rtl="0">
              <a:spcBef>
                <a:spcPts val="360"/>
              </a:spcBef>
              <a:spcAft>
                <a:spcPts val="0"/>
              </a:spcAft>
              <a:buNone/>
            </a:pPr>
            <a:endParaRPr/>
          </a:p>
        </p:txBody>
      </p:sp>
      <p:sp>
        <p:nvSpPr>
          <p:cNvPr id="794" name="Google Shape;794;g31f4820942_0_2152:notes"/>
          <p:cNvSpPr>
            <a:spLocks noGrp="1" noRot="1" noChangeAspect="1"/>
          </p:cNvSpPr>
          <p:nvPr>
            <p:ph type="sldImg" idx="2"/>
          </p:nvPr>
        </p:nvSpPr>
        <p:spPr>
          <a:xfrm>
            <a:off x="1128713" y="690563"/>
            <a:ext cx="4603750" cy="3452812"/>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6"/>
        <p:cNvGrpSpPr/>
        <p:nvPr/>
      </p:nvGrpSpPr>
      <p:grpSpPr>
        <a:xfrm>
          <a:off x="0" y="0"/>
          <a:ext cx="0" cy="0"/>
          <a:chOff x="0" y="0"/>
          <a:chExt cx="0" cy="0"/>
        </a:xfrm>
      </p:grpSpPr>
      <p:sp>
        <p:nvSpPr>
          <p:cNvPr id="807" name="Google Shape;807;g31f4820942_0_2164:notes"/>
          <p:cNvSpPr txBox="1">
            <a:spLocks noGrp="1"/>
          </p:cNvSpPr>
          <p:nvPr>
            <p:ph type="body" idx="1"/>
          </p:nvPr>
        </p:nvSpPr>
        <p:spPr>
          <a:xfrm>
            <a:off x="915293" y="4372429"/>
            <a:ext cx="5030400" cy="4065300"/>
          </a:xfrm>
          <a:prstGeom prst="rect">
            <a:avLst/>
          </a:prstGeom>
        </p:spPr>
        <p:txBody>
          <a:bodyPr spcFirstLastPara="1" wrap="square" lIns="91425" tIns="91425" rIns="91425" bIns="91425" anchor="t" anchorCtr="0">
            <a:noAutofit/>
          </a:bodyPr>
          <a:lstStyle/>
          <a:p>
            <a:pPr marL="0" lvl="0" indent="0">
              <a:spcBef>
                <a:spcPts val="360"/>
              </a:spcBef>
              <a:spcAft>
                <a:spcPts val="0"/>
              </a:spcAft>
              <a:buNone/>
            </a:pPr>
            <a:endParaRPr/>
          </a:p>
        </p:txBody>
      </p:sp>
      <p:sp>
        <p:nvSpPr>
          <p:cNvPr id="808" name="Google Shape;808;g31f4820942_0_2164:notes"/>
          <p:cNvSpPr>
            <a:spLocks noGrp="1" noRot="1" noChangeAspect="1"/>
          </p:cNvSpPr>
          <p:nvPr>
            <p:ph type="sldImg" idx="2"/>
          </p:nvPr>
        </p:nvSpPr>
        <p:spPr>
          <a:xfrm>
            <a:off x="1128713" y="690563"/>
            <a:ext cx="4603750" cy="3452812"/>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3"/>
        <p:cNvGrpSpPr/>
        <p:nvPr/>
      </p:nvGrpSpPr>
      <p:grpSpPr>
        <a:xfrm>
          <a:off x="0" y="0"/>
          <a:ext cx="0" cy="0"/>
          <a:chOff x="0" y="0"/>
          <a:chExt cx="0" cy="0"/>
        </a:xfrm>
      </p:grpSpPr>
      <p:sp>
        <p:nvSpPr>
          <p:cNvPr id="814" name="Google Shape;814;g31f4820942_0_2170:notes"/>
          <p:cNvSpPr txBox="1">
            <a:spLocks noGrp="1"/>
          </p:cNvSpPr>
          <p:nvPr>
            <p:ph type="body" idx="1"/>
          </p:nvPr>
        </p:nvSpPr>
        <p:spPr>
          <a:xfrm>
            <a:off x="915293" y="4372429"/>
            <a:ext cx="5030400" cy="4065300"/>
          </a:xfrm>
          <a:prstGeom prst="rect">
            <a:avLst/>
          </a:prstGeom>
        </p:spPr>
        <p:txBody>
          <a:bodyPr spcFirstLastPara="1" wrap="square" lIns="91425" tIns="91425" rIns="91425" bIns="91425" anchor="t" anchorCtr="0">
            <a:noAutofit/>
          </a:bodyPr>
          <a:lstStyle/>
          <a:p>
            <a:pPr marL="0" lvl="0" indent="0">
              <a:spcBef>
                <a:spcPts val="360"/>
              </a:spcBef>
              <a:spcAft>
                <a:spcPts val="0"/>
              </a:spcAft>
              <a:buNone/>
            </a:pPr>
            <a:endParaRPr/>
          </a:p>
        </p:txBody>
      </p:sp>
      <p:sp>
        <p:nvSpPr>
          <p:cNvPr id="815" name="Google Shape;815;g31f4820942_0_2170:notes"/>
          <p:cNvSpPr>
            <a:spLocks noGrp="1" noRot="1" noChangeAspect="1"/>
          </p:cNvSpPr>
          <p:nvPr>
            <p:ph type="sldImg" idx="2"/>
          </p:nvPr>
        </p:nvSpPr>
        <p:spPr>
          <a:xfrm>
            <a:off x="1128713" y="690563"/>
            <a:ext cx="4603750" cy="3452812"/>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7"/>
        <p:cNvGrpSpPr/>
        <p:nvPr/>
      </p:nvGrpSpPr>
      <p:grpSpPr>
        <a:xfrm>
          <a:off x="0" y="0"/>
          <a:ext cx="0" cy="0"/>
          <a:chOff x="0" y="0"/>
          <a:chExt cx="0" cy="0"/>
        </a:xfrm>
      </p:grpSpPr>
      <p:sp>
        <p:nvSpPr>
          <p:cNvPr id="828" name="Google Shape;828;g31f4820942_0_2182:notes"/>
          <p:cNvSpPr txBox="1">
            <a:spLocks noGrp="1"/>
          </p:cNvSpPr>
          <p:nvPr>
            <p:ph type="body" idx="1"/>
          </p:nvPr>
        </p:nvSpPr>
        <p:spPr>
          <a:xfrm>
            <a:off x="915293" y="4372429"/>
            <a:ext cx="5030400" cy="4065300"/>
          </a:xfrm>
          <a:prstGeom prst="rect">
            <a:avLst/>
          </a:prstGeom>
        </p:spPr>
        <p:txBody>
          <a:bodyPr spcFirstLastPara="1" wrap="square" lIns="91425" tIns="91425" rIns="91425" bIns="91425" anchor="t" anchorCtr="0">
            <a:noAutofit/>
          </a:bodyPr>
          <a:lstStyle/>
          <a:p>
            <a:pPr marL="0" lvl="0" indent="0">
              <a:spcBef>
                <a:spcPts val="360"/>
              </a:spcBef>
              <a:spcAft>
                <a:spcPts val="0"/>
              </a:spcAft>
              <a:buNone/>
            </a:pPr>
            <a:endParaRPr/>
          </a:p>
        </p:txBody>
      </p:sp>
      <p:sp>
        <p:nvSpPr>
          <p:cNvPr id="829" name="Google Shape;829;g31f4820942_0_2182:notes"/>
          <p:cNvSpPr>
            <a:spLocks noGrp="1" noRot="1" noChangeAspect="1"/>
          </p:cNvSpPr>
          <p:nvPr>
            <p:ph type="sldImg" idx="2"/>
          </p:nvPr>
        </p:nvSpPr>
        <p:spPr>
          <a:xfrm>
            <a:off x="1128713" y="690563"/>
            <a:ext cx="4603750" cy="3452812"/>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4"/>
        <p:cNvGrpSpPr/>
        <p:nvPr/>
      </p:nvGrpSpPr>
      <p:grpSpPr>
        <a:xfrm>
          <a:off x="0" y="0"/>
          <a:ext cx="0" cy="0"/>
          <a:chOff x="0" y="0"/>
          <a:chExt cx="0" cy="0"/>
        </a:xfrm>
      </p:grpSpPr>
      <p:sp>
        <p:nvSpPr>
          <p:cNvPr id="835" name="Google Shape;835;g31f4820942_0_2188:notes"/>
          <p:cNvSpPr txBox="1">
            <a:spLocks noGrp="1"/>
          </p:cNvSpPr>
          <p:nvPr>
            <p:ph type="body" idx="1"/>
          </p:nvPr>
        </p:nvSpPr>
        <p:spPr>
          <a:xfrm>
            <a:off x="915293" y="4372429"/>
            <a:ext cx="5030400" cy="4065300"/>
          </a:xfrm>
          <a:prstGeom prst="rect">
            <a:avLst/>
          </a:prstGeom>
        </p:spPr>
        <p:txBody>
          <a:bodyPr spcFirstLastPara="1" wrap="square" lIns="91425" tIns="91425" rIns="91425" bIns="91425" anchor="t" anchorCtr="0">
            <a:noAutofit/>
          </a:bodyPr>
          <a:lstStyle/>
          <a:p>
            <a:pPr marL="0" lvl="0" indent="0">
              <a:spcBef>
                <a:spcPts val="360"/>
              </a:spcBef>
              <a:spcAft>
                <a:spcPts val="0"/>
              </a:spcAft>
              <a:buNone/>
            </a:pPr>
            <a:endParaRPr/>
          </a:p>
        </p:txBody>
      </p:sp>
      <p:sp>
        <p:nvSpPr>
          <p:cNvPr id="836" name="Google Shape;836;g31f4820942_0_2188:notes"/>
          <p:cNvSpPr>
            <a:spLocks noGrp="1" noRot="1" noChangeAspect="1"/>
          </p:cNvSpPr>
          <p:nvPr>
            <p:ph type="sldImg" idx="2"/>
          </p:nvPr>
        </p:nvSpPr>
        <p:spPr>
          <a:xfrm>
            <a:off x="1128713" y="690563"/>
            <a:ext cx="4603750" cy="3452812"/>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1"/>
        <p:cNvGrpSpPr/>
        <p:nvPr/>
      </p:nvGrpSpPr>
      <p:grpSpPr>
        <a:xfrm>
          <a:off x="0" y="0"/>
          <a:ext cx="0" cy="0"/>
          <a:chOff x="0" y="0"/>
          <a:chExt cx="0" cy="0"/>
        </a:xfrm>
      </p:grpSpPr>
      <p:sp>
        <p:nvSpPr>
          <p:cNvPr id="842" name="Google Shape;842;g31f4820942_0_2200:notes"/>
          <p:cNvSpPr txBox="1">
            <a:spLocks noGrp="1"/>
          </p:cNvSpPr>
          <p:nvPr>
            <p:ph type="body" idx="1"/>
          </p:nvPr>
        </p:nvSpPr>
        <p:spPr>
          <a:xfrm>
            <a:off x="915293" y="4372429"/>
            <a:ext cx="5030400" cy="4065300"/>
          </a:xfrm>
          <a:prstGeom prst="rect">
            <a:avLst/>
          </a:prstGeom>
        </p:spPr>
        <p:txBody>
          <a:bodyPr spcFirstLastPara="1" wrap="square" lIns="91425" tIns="91425" rIns="91425" bIns="91425" anchor="t" anchorCtr="0">
            <a:noAutofit/>
          </a:bodyPr>
          <a:lstStyle/>
          <a:p>
            <a:pPr marL="0" lvl="0" indent="0">
              <a:spcBef>
                <a:spcPts val="360"/>
              </a:spcBef>
              <a:spcAft>
                <a:spcPts val="0"/>
              </a:spcAft>
              <a:buNone/>
            </a:pPr>
            <a:endParaRPr/>
          </a:p>
        </p:txBody>
      </p:sp>
      <p:sp>
        <p:nvSpPr>
          <p:cNvPr id="843" name="Google Shape;843;g31f4820942_0_2200:notes"/>
          <p:cNvSpPr>
            <a:spLocks noGrp="1" noRot="1" noChangeAspect="1"/>
          </p:cNvSpPr>
          <p:nvPr>
            <p:ph type="sldImg" idx="2"/>
          </p:nvPr>
        </p:nvSpPr>
        <p:spPr>
          <a:xfrm>
            <a:off x="1128713" y="690563"/>
            <a:ext cx="4603750" cy="3452812"/>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8"/>
        <p:cNvGrpSpPr/>
        <p:nvPr/>
      </p:nvGrpSpPr>
      <p:grpSpPr>
        <a:xfrm>
          <a:off x="0" y="0"/>
          <a:ext cx="0" cy="0"/>
          <a:chOff x="0" y="0"/>
          <a:chExt cx="0" cy="0"/>
        </a:xfrm>
      </p:grpSpPr>
      <p:sp>
        <p:nvSpPr>
          <p:cNvPr id="849" name="Google Shape;849;g31f4820942_0_2206:notes"/>
          <p:cNvSpPr txBox="1">
            <a:spLocks noGrp="1"/>
          </p:cNvSpPr>
          <p:nvPr>
            <p:ph type="body" idx="1"/>
          </p:nvPr>
        </p:nvSpPr>
        <p:spPr>
          <a:xfrm>
            <a:off x="915293" y="4372429"/>
            <a:ext cx="5030400" cy="4065300"/>
          </a:xfrm>
          <a:prstGeom prst="rect">
            <a:avLst/>
          </a:prstGeom>
        </p:spPr>
        <p:txBody>
          <a:bodyPr spcFirstLastPara="1" wrap="square" lIns="91425" tIns="91425" rIns="91425" bIns="91425" anchor="t" anchorCtr="0">
            <a:noAutofit/>
          </a:bodyPr>
          <a:lstStyle/>
          <a:p>
            <a:pPr marL="0" lvl="0" indent="0">
              <a:spcBef>
                <a:spcPts val="360"/>
              </a:spcBef>
              <a:spcAft>
                <a:spcPts val="0"/>
              </a:spcAft>
              <a:buNone/>
            </a:pPr>
            <a:endParaRPr/>
          </a:p>
        </p:txBody>
      </p:sp>
      <p:sp>
        <p:nvSpPr>
          <p:cNvPr id="850" name="Google Shape;850;g31f4820942_0_2206:notes"/>
          <p:cNvSpPr>
            <a:spLocks noGrp="1" noRot="1" noChangeAspect="1"/>
          </p:cNvSpPr>
          <p:nvPr>
            <p:ph type="sldImg" idx="2"/>
          </p:nvPr>
        </p:nvSpPr>
        <p:spPr>
          <a:xfrm>
            <a:off x="1128713" y="690563"/>
            <a:ext cx="4603750" cy="3452812"/>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7"/>
        <p:cNvGrpSpPr/>
        <p:nvPr/>
      </p:nvGrpSpPr>
      <p:grpSpPr>
        <a:xfrm>
          <a:off x="0" y="0"/>
          <a:ext cx="0" cy="0"/>
          <a:chOff x="0" y="0"/>
          <a:chExt cx="0" cy="0"/>
        </a:xfrm>
      </p:grpSpPr>
      <p:sp>
        <p:nvSpPr>
          <p:cNvPr id="858" name="Google Shape;858;g31f4820942_0_2214:notes"/>
          <p:cNvSpPr txBox="1">
            <a:spLocks noGrp="1"/>
          </p:cNvSpPr>
          <p:nvPr>
            <p:ph type="body" idx="1"/>
          </p:nvPr>
        </p:nvSpPr>
        <p:spPr>
          <a:xfrm>
            <a:off x="915293" y="4372429"/>
            <a:ext cx="5030400" cy="4065300"/>
          </a:xfrm>
          <a:prstGeom prst="rect">
            <a:avLst/>
          </a:prstGeom>
        </p:spPr>
        <p:txBody>
          <a:bodyPr spcFirstLastPara="1" wrap="square" lIns="91425" tIns="91425" rIns="91425" bIns="91425" anchor="t" anchorCtr="0">
            <a:noAutofit/>
          </a:bodyPr>
          <a:lstStyle/>
          <a:p>
            <a:pPr marL="0" lvl="0" indent="0">
              <a:spcBef>
                <a:spcPts val="360"/>
              </a:spcBef>
              <a:spcAft>
                <a:spcPts val="0"/>
              </a:spcAft>
              <a:buNone/>
            </a:pPr>
            <a:endParaRPr/>
          </a:p>
        </p:txBody>
      </p:sp>
      <p:sp>
        <p:nvSpPr>
          <p:cNvPr id="859" name="Google Shape;859;g31f4820942_0_2214:notes"/>
          <p:cNvSpPr>
            <a:spLocks noGrp="1" noRot="1" noChangeAspect="1"/>
          </p:cNvSpPr>
          <p:nvPr>
            <p:ph type="sldImg" idx="2"/>
          </p:nvPr>
        </p:nvSpPr>
        <p:spPr>
          <a:xfrm>
            <a:off x="1128713" y="690563"/>
            <a:ext cx="4603750" cy="3452812"/>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5"/>
        <p:cNvGrpSpPr/>
        <p:nvPr/>
      </p:nvGrpSpPr>
      <p:grpSpPr>
        <a:xfrm>
          <a:off x="0" y="0"/>
          <a:ext cx="0" cy="0"/>
          <a:chOff x="0" y="0"/>
          <a:chExt cx="0" cy="0"/>
        </a:xfrm>
      </p:grpSpPr>
      <p:sp>
        <p:nvSpPr>
          <p:cNvPr id="876" name="Google Shape;876;g31f4820942_0_2231:notes"/>
          <p:cNvSpPr txBox="1">
            <a:spLocks noGrp="1"/>
          </p:cNvSpPr>
          <p:nvPr>
            <p:ph type="body" idx="1"/>
          </p:nvPr>
        </p:nvSpPr>
        <p:spPr>
          <a:xfrm>
            <a:off x="915293" y="4372429"/>
            <a:ext cx="5030400" cy="4065300"/>
          </a:xfrm>
          <a:prstGeom prst="rect">
            <a:avLst/>
          </a:prstGeom>
        </p:spPr>
        <p:txBody>
          <a:bodyPr spcFirstLastPara="1" wrap="square" lIns="91425" tIns="91425" rIns="91425" bIns="91425" anchor="t" anchorCtr="0">
            <a:noAutofit/>
          </a:bodyPr>
          <a:lstStyle/>
          <a:p>
            <a:pPr marL="0" lvl="0" indent="0">
              <a:spcBef>
                <a:spcPts val="360"/>
              </a:spcBef>
              <a:spcAft>
                <a:spcPts val="0"/>
              </a:spcAft>
              <a:buNone/>
            </a:pPr>
            <a:endParaRPr/>
          </a:p>
        </p:txBody>
      </p:sp>
      <p:sp>
        <p:nvSpPr>
          <p:cNvPr id="877" name="Google Shape;877;g31f4820942_0_2231:notes"/>
          <p:cNvSpPr>
            <a:spLocks noGrp="1" noRot="1" noChangeAspect="1"/>
          </p:cNvSpPr>
          <p:nvPr>
            <p:ph type="sldImg" idx="2"/>
          </p:nvPr>
        </p:nvSpPr>
        <p:spPr>
          <a:xfrm>
            <a:off x="1128713" y="690563"/>
            <a:ext cx="4603750" cy="3452812"/>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4"/>
        <p:cNvGrpSpPr/>
        <p:nvPr/>
      </p:nvGrpSpPr>
      <p:grpSpPr>
        <a:xfrm>
          <a:off x="0" y="0"/>
          <a:ext cx="0" cy="0"/>
          <a:chOff x="0" y="0"/>
          <a:chExt cx="0" cy="0"/>
        </a:xfrm>
      </p:grpSpPr>
      <p:sp>
        <p:nvSpPr>
          <p:cNvPr id="895" name="Google Shape;895;g31f4820942_0_2249:notes"/>
          <p:cNvSpPr txBox="1">
            <a:spLocks noGrp="1"/>
          </p:cNvSpPr>
          <p:nvPr>
            <p:ph type="body" idx="1"/>
          </p:nvPr>
        </p:nvSpPr>
        <p:spPr>
          <a:xfrm>
            <a:off x="915293" y="4372429"/>
            <a:ext cx="5030400" cy="4065300"/>
          </a:xfrm>
          <a:prstGeom prst="rect">
            <a:avLst/>
          </a:prstGeom>
        </p:spPr>
        <p:txBody>
          <a:bodyPr spcFirstLastPara="1" wrap="square" lIns="91425" tIns="91425" rIns="91425" bIns="91425" anchor="t" anchorCtr="0">
            <a:noAutofit/>
          </a:bodyPr>
          <a:lstStyle/>
          <a:p>
            <a:pPr marL="0" lvl="0" indent="0">
              <a:spcBef>
                <a:spcPts val="360"/>
              </a:spcBef>
              <a:spcAft>
                <a:spcPts val="0"/>
              </a:spcAft>
              <a:buNone/>
            </a:pPr>
            <a:endParaRPr/>
          </a:p>
        </p:txBody>
      </p:sp>
      <p:sp>
        <p:nvSpPr>
          <p:cNvPr id="896" name="Google Shape;896;g31f4820942_0_2249:notes"/>
          <p:cNvSpPr>
            <a:spLocks noGrp="1" noRot="1" noChangeAspect="1"/>
          </p:cNvSpPr>
          <p:nvPr>
            <p:ph type="sldImg" idx="2"/>
          </p:nvPr>
        </p:nvSpPr>
        <p:spPr>
          <a:xfrm>
            <a:off x="1128713" y="690563"/>
            <a:ext cx="4603750" cy="3452812"/>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31f4820942_0_3039: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rtl="0">
              <a:spcBef>
                <a:spcPts val="360"/>
              </a:spcBef>
              <a:spcAft>
                <a:spcPts val="0"/>
              </a:spcAft>
              <a:buNone/>
            </a:pPr>
            <a:endParaRPr/>
          </a:p>
        </p:txBody>
      </p:sp>
      <p:sp>
        <p:nvSpPr>
          <p:cNvPr id="340" name="Google Shape;340;g31f4820942_0_3039:notes"/>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5"/>
        <p:cNvGrpSpPr/>
        <p:nvPr/>
      </p:nvGrpSpPr>
      <p:grpSpPr>
        <a:xfrm>
          <a:off x="0" y="0"/>
          <a:ext cx="0" cy="0"/>
          <a:chOff x="0" y="0"/>
          <a:chExt cx="0" cy="0"/>
        </a:xfrm>
      </p:grpSpPr>
      <p:sp>
        <p:nvSpPr>
          <p:cNvPr id="916" name="Google Shape;916;g31f4820942_0_2269:notes"/>
          <p:cNvSpPr txBox="1">
            <a:spLocks noGrp="1"/>
          </p:cNvSpPr>
          <p:nvPr>
            <p:ph type="body" idx="1"/>
          </p:nvPr>
        </p:nvSpPr>
        <p:spPr>
          <a:xfrm>
            <a:off x="915293" y="4372429"/>
            <a:ext cx="5030400" cy="4065300"/>
          </a:xfrm>
          <a:prstGeom prst="rect">
            <a:avLst/>
          </a:prstGeom>
        </p:spPr>
        <p:txBody>
          <a:bodyPr spcFirstLastPara="1" wrap="square" lIns="91425" tIns="91425" rIns="91425" bIns="91425" anchor="t" anchorCtr="0">
            <a:noAutofit/>
          </a:bodyPr>
          <a:lstStyle/>
          <a:p>
            <a:pPr marL="0" lvl="0" indent="0">
              <a:spcBef>
                <a:spcPts val="360"/>
              </a:spcBef>
              <a:spcAft>
                <a:spcPts val="0"/>
              </a:spcAft>
              <a:buNone/>
            </a:pPr>
            <a:endParaRPr/>
          </a:p>
        </p:txBody>
      </p:sp>
      <p:sp>
        <p:nvSpPr>
          <p:cNvPr id="917" name="Google Shape;917;g31f4820942_0_2269:notes"/>
          <p:cNvSpPr>
            <a:spLocks noGrp="1" noRot="1" noChangeAspect="1"/>
          </p:cNvSpPr>
          <p:nvPr>
            <p:ph type="sldImg" idx="2"/>
          </p:nvPr>
        </p:nvSpPr>
        <p:spPr>
          <a:xfrm>
            <a:off x="1128713" y="690563"/>
            <a:ext cx="4603750" cy="3452812"/>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7"/>
        <p:cNvGrpSpPr/>
        <p:nvPr/>
      </p:nvGrpSpPr>
      <p:grpSpPr>
        <a:xfrm>
          <a:off x="0" y="0"/>
          <a:ext cx="0" cy="0"/>
          <a:chOff x="0" y="0"/>
          <a:chExt cx="0" cy="0"/>
        </a:xfrm>
      </p:grpSpPr>
      <p:sp>
        <p:nvSpPr>
          <p:cNvPr id="938" name="Google Shape;938;g31f4820942_0_2290:notes"/>
          <p:cNvSpPr txBox="1">
            <a:spLocks noGrp="1"/>
          </p:cNvSpPr>
          <p:nvPr>
            <p:ph type="body" idx="1"/>
          </p:nvPr>
        </p:nvSpPr>
        <p:spPr>
          <a:xfrm>
            <a:off x="915293" y="4372429"/>
            <a:ext cx="5030400" cy="4065300"/>
          </a:xfrm>
          <a:prstGeom prst="rect">
            <a:avLst/>
          </a:prstGeom>
        </p:spPr>
        <p:txBody>
          <a:bodyPr spcFirstLastPara="1" wrap="square" lIns="91425" tIns="91425" rIns="91425" bIns="91425" anchor="t" anchorCtr="0">
            <a:noAutofit/>
          </a:bodyPr>
          <a:lstStyle/>
          <a:p>
            <a:pPr marL="0" lvl="0" indent="0">
              <a:spcBef>
                <a:spcPts val="360"/>
              </a:spcBef>
              <a:spcAft>
                <a:spcPts val="0"/>
              </a:spcAft>
              <a:buNone/>
            </a:pPr>
            <a:endParaRPr/>
          </a:p>
        </p:txBody>
      </p:sp>
      <p:sp>
        <p:nvSpPr>
          <p:cNvPr id="939" name="Google Shape;939;g31f4820942_0_2290:notes"/>
          <p:cNvSpPr>
            <a:spLocks noGrp="1" noRot="1" noChangeAspect="1"/>
          </p:cNvSpPr>
          <p:nvPr>
            <p:ph type="sldImg" idx="2"/>
          </p:nvPr>
        </p:nvSpPr>
        <p:spPr>
          <a:xfrm>
            <a:off x="1128713" y="690563"/>
            <a:ext cx="4603750" cy="3452812"/>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9"/>
        <p:cNvGrpSpPr/>
        <p:nvPr/>
      </p:nvGrpSpPr>
      <p:grpSpPr>
        <a:xfrm>
          <a:off x="0" y="0"/>
          <a:ext cx="0" cy="0"/>
          <a:chOff x="0" y="0"/>
          <a:chExt cx="0" cy="0"/>
        </a:xfrm>
      </p:grpSpPr>
      <p:sp>
        <p:nvSpPr>
          <p:cNvPr id="960" name="Google Shape;960;g31f4820942_0_2311:notes"/>
          <p:cNvSpPr txBox="1">
            <a:spLocks noGrp="1"/>
          </p:cNvSpPr>
          <p:nvPr>
            <p:ph type="body" idx="1"/>
          </p:nvPr>
        </p:nvSpPr>
        <p:spPr>
          <a:xfrm>
            <a:off x="915293" y="4372429"/>
            <a:ext cx="5030400" cy="4065300"/>
          </a:xfrm>
          <a:prstGeom prst="rect">
            <a:avLst/>
          </a:prstGeom>
        </p:spPr>
        <p:txBody>
          <a:bodyPr spcFirstLastPara="1" wrap="square" lIns="91425" tIns="91425" rIns="91425" bIns="91425" anchor="t" anchorCtr="0">
            <a:noAutofit/>
          </a:bodyPr>
          <a:lstStyle/>
          <a:p>
            <a:pPr marL="0" lvl="0" indent="0">
              <a:spcBef>
                <a:spcPts val="360"/>
              </a:spcBef>
              <a:spcAft>
                <a:spcPts val="0"/>
              </a:spcAft>
              <a:buNone/>
            </a:pPr>
            <a:endParaRPr/>
          </a:p>
        </p:txBody>
      </p:sp>
      <p:sp>
        <p:nvSpPr>
          <p:cNvPr id="961" name="Google Shape;961;g31f4820942_0_2311:notes"/>
          <p:cNvSpPr>
            <a:spLocks noGrp="1" noRot="1" noChangeAspect="1"/>
          </p:cNvSpPr>
          <p:nvPr>
            <p:ph type="sldImg" idx="2"/>
          </p:nvPr>
        </p:nvSpPr>
        <p:spPr>
          <a:xfrm>
            <a:off x="1128713" y="690563"/>
            <a:ext cx="4603750" cy="3452812"/>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2"/>
        <p:cNvGrpSpPr/>
        <p:nvPr/>
      </p:nvGrpSpPr>
      <p:grpSpPr>
        <a:xfrm>
          <a:off x="0" y="0"/>
          <a:ext cx="0" cy="0"/>
          <a:chOff x="0" y="0"/>
          <a:chExt cx="0" cy="0"/>
        </a:xfrm>
      </p:grpSpPr>
      <p:sp>
        <p:nvSpPr>
          <p:cNvPr id="983" name="Google Shape;983;g31f4820942_0_2333:notes"/>
          <p:cNvSpPr txBox="1">
            <a:spLocks noGrp="1"/>
          </p:cNvSpPr>
          <p:nvPr>
            <p:ph type="body" idx="1"/>
          </p:nvPr>
        </p:nvSpPr>
        <p:spPr>
          <a:xfrm>
            <a:off x="915293" y="4372429"/>
            <a:ext cx="5030400" cy="4065300"/>
          </a:xfrm>
          <a:prstGeom prst="rect">
            <a:avLst/>
          </a:prstGeom>
        </p:spPr>
        <p:txBody>
          <a:bodyPr spcFirstLastPara="1" wrap="square" lIns="91425" tIns="91425" rIns="91425" bIns="91425" anchor="t" anchorCtr="0">
            <a:noAutofit/>
          </a:bodyPr>
          <a:lstStyle/>
          <a:p>
            <a:pPr marL="0" lvl="0" indent="0">
              <a:spcBef>
                <a:spcPts val="360"/>
              </a:spcBef>
              <a:spcAft>
                <a:spcPts val="0"/>
              </a:spcAft>
              <a:buNone/>
            </a:pPr>
            <a:endParaRPr/>
          </a:p>
        </p:txBody>
      </p:sp>
      <p:sp>
        <p:nvSpPr>
          <p:cNvPr id="984" name="Google Shape;984;g31f4820942_0_2333:notes"/>
          <p:cNvSpPr>
            <a:spLocks noGrp="1" noRot="1" noChangeAspect="1"/>
          </p:cNvSpPr>
          <p:nvPr>
            <p:ph type="sldImg" idx="2"/>
          </p:nvPr>
        </p:nvSpPr>
        <p:spPr>
          <a:xfrm>
            <a:off x="1128713" y="690563"/>
            <a:ext cx="4603750" cy="3452812"/>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0"/>
        <p:cNvGrpSpPr/>
        <p:nvPr/>
      </p:nvGrpSpPr>
      <p:grpSpPr>
        <a:xfrm>
          <a:off x="0" y="0"/>
          <a:ext cx="0" cy="0"/>
          <a:chOff x="0" y="0"/>
          <a:chExt cx="0" cy="0"/>
        </a:xfrm>
      </p:grpSpPr>
      <p:sp>
        <p:nvSpPr>
          <p:cNvPr id="1011" name="Google Shape;1011;g31f4820942_0_2360:notes"/>
          <p:cNvSpPr txBox="1">
            <a:spLocks noGrp="1"/>
          </p:cNvSpPr>
          <p:nvPr>
            <p:ph type="body" idx="1"/>
          </p:nvPr>
        </p:nvSpPr>
        <p:spPr>
          <a:xfrm>
            <a:off x="915293" y="4372429"/>
            <a:ext cx="5030400" cy="4065300"/>
          </a:xfrm>
          <a:prstGeom prst="rect">
            <a:avLst/>
          </a:prstGeom>
        </p:spPr>
        <p:txBody>
          <a:bodyPr spcFirstLastPara="1" wrap="square" lIns="91425" tIns="91425" rIns="91425" bIns="91425" anchor="t" anchorCtr="0">
            <a:noAutofit/>
          </a:bodyPr>
          <a:lstStyle/>
          <a:p>
            <a:pPr marL="0" lvl="0" indent="0">
              <a:spcBef>
                <a:spcPts val="360"/>
              </a:spcBef>
              <a:spcAft>
                <a:spcPts val="0"/>
              </a:spcAft>
              <a:buNone/>
            </a:pPr>
            <a:endParaRPr/>
          </a:p>
        </p:txBody>
      </p:sp>
      <p:sp>
        <p:nvSpPr>
          <p:cNvPr id="1012" name="Google Shape;1012;g31f4820942_0_2360:notes"/>
          <p:cNvSpPr>
            <a:spLocks noGrp="1" noRot="1" noChangeAspect="1"/>
          </p:cNvSpPr>
          <p:nvPr>
            <p:ph type="sldImg" idx="2"/>
          </p:nvPr>
        </p:nvSpPr>
        <p:spPr>
          <a:xfrm>
            <a:off x="1128713" y="690563"/>
            <a:ext cx="4603750" cy="3452812"/>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0"/>
        <p:cNvGrpSpPr/>
        <p:nvPr/>
      </p:nvGrpSpPr>
      <p:grpSpPr>
        <a:xfrm>
          <a:off x="0" y="0"/>
          <a:ext cx="0" cy="0"/>
          <a:chOff x="0" y="0"/>
          <a:chExt cx="0" cy="0"/>
        </a:xfrm>
      </p:grpSpPr>
      <p:sp>
        <p:nvSpPr>
          <p:cNvPr id="1041" name="Google Shape;1041;g31f4820942_0_2389:notes"/>
          <p:cNvSpPr txBox="1">
            <a:spLocks noGrp="1"/>
          </p:cNvSpPr>
          <p:nvPr>
            <p:ph type="body" idx="1"/>
          </p:nvPr>
        </p:nvSpPr>
        <p:spPr>
          <a:xfrm>
            <a:off x="915293" y="4372429"/>
            <a:ext cx="5030400" cy="4065300"/>
          </a:xfrm>
          <a:prstGeom prst="rect">
            <a:avLst/>
          </a:prstGeom>
        </p:spPr>
        <p:txBody>
          <a:bodyPr spcFirstLastPara="1" wrap="square" lIns="91425" tIns="91425" rIns="91425" bIns="91425" anchor="t" anchorCtr="0">
            <a:noAutofit/>
          </a:bodyPr>
          <a:lstStyle/>
          <a:p>
            <a:pPr marL="0" lvl="0" indent="0">
              <a:spcBef>
                <a:spcPts val="360"/>
              </a:spcBef>
              <a:spcAft>
                <a:spcPts val="0"/>
              </a:spcAft>
              <a:buNone/>
            </a:pPr>
            <a:endParaRPr/>
          </a:p>
        </p:txBody>
      </p:sp>
      <p:sp>
        <p:nvSpPr>
          <p:cNvPr id="1042" name="Google Shape;1042;g31f4820942_0_2389:notes"/>
          <p:cNvSpPr>
            <a:spLocks noGrp="1" noRot="1" noChangeAspect="1"/>
          </p:cNvSpPr>
          <p:nvPr>
            <p:ph type="sldImg" idx="2"/>
          </p:nvPr>
        </p:nvSpPr>
        <p:spPr>
          <a:xfrm>
            <a:off x="1128713" y="690563"/>
            <a:ext cx="4603750" cy="3452812"/>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0"/>
        <p:cNvGrpSpPr/>
        <p:nvPr/>
      </p:nvGrpSpPr>
      <p:grpSpPr>
        <a:xfrm>
          <a:off x="0" y="0"/>
          <a:ext cx="0" cy="0"/>
          <a:chOff x="0" y="0"/>
          <a:chExt cx="0" cy="0"/>
        </a:xfrm>
      </p:grpSpPr>
      <p:sp>
        <p:nvSpPr>
          <p:cNvPr id="1071" name="Google Shape;1071;g31f4820942_0_2418:notes"/>
          <p:cNvSpPr txBox="1">
            <a:spLocks noGrp="1"/>
          </p:cNvSpPr>
          <p:nvPr>
            <p:ph type="body" idx="1"/>
          </p:nvPr>
        </p:nvSpPr>
        <p:spPr>
          <a:xfrm>
            <a:off x="915293" y="4372429"/>
            <a:ext cx="5030400" cy="4065300"/>
          </a:xfrm>
          <a:prstGeom prst="rect">
            <a:avLst/>
          </a:prstGeom>
        </p:spPr>
        <p:txBody>
          <a:bodyPr spcFirstLastPara="1" wrap="square" lIns="91425" tIns="91425" rIns="91425" bIns="91425" anchor="t" anchorCtr="0">
            <a:noAutofit/>
          </a:bodyPr>
          <a:lstStyle/>
          <a:p>
            <a:pPr marL="0" lvl="0" indent="0">
              <a:spcBef>
                <a:spcPts val="360"/>
              </a:spcBef>
              <a:spcAft>
                <a:spcPts val="0"/>
              </a:spcAft>
              <a:buNone/>
            </a:pPr>
            <a:endParaRPr/>
          </a:p>
        </p:txBody>
      </p:sp>
      <p:sp>
        <p:nvSpPr>
          <p:cNvPr id="1072" name="Google Shape;1072;g31f4820942_0_2418:notes"/>
          <p:cNvSpPr>
            <a:spLocks noGrp="1" noRot="1" noChangeAspect="1"/>
          </p:cNvSpPr>
          <p:nvPr>
            <p:ph type="sldImg" idx="2"/>
          </p:nvPr>
        </p:nvSpPr>
        <p:spPr>
          <a:xfrm>
            <a:off x="1128713" y="690563"/>
            <a:ext cx="4603750" cy="3452812"/>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2"/>
        <p:cNvGrpSpPr/>
        <p:nvPr/>
      </p:nvGrpSpPr>
      <p:grpSpPr>
        <a:xfrm>
          <a:off x="0" y="0"/>
          <a:ext cx="0" cy="0"/>
          <a:chOff x="0" y="0"/>
          <a:chExt cx="0" cy="0"/>
        </a:xfrm>
      </p:grpSpPr>
      <p:sp>
        <p:nvSpPr>
          <p:cNvPr id="1103" name="Google Shape;1103;g31f4820942_0_2449:notes"/>
          <p:cNvSpPr txBox="1">
            <a:spLocks noGrp="1"/>
          </p:cNvSpPr>
          <p:nvPr>
            <p:ph type="body" idx="1"/>
          </p:nvPr>
        </p:nvSpPr>
        <p:spPr>
          <a:xfrm>
            <a:off x="915293" y="4372429"/>
            <a:ext cx="5030400" cy="4065300"/>
          </a:xfrm>
          <a:prstGeom prst="rect">
            <a:avLst/>
          </a:prstGeom>
        </p:spPr>
        <p:txBody>
          <a:bodyPr spcFirstLastPara="1" wrap="square" lIns="91425" tIns="91425" rIns="91425" bIns="91425" anchor="t" anchorCtr="0">
            <a:noAutofit/>
          </a:bodyPr>
          <a:lstStyle/>
          <a:p>
            <a:pPr marL="0" lvl="0" indent="0">
              <a:spcBef>
                <a:spcPts val="360"/>
              </a:spcBef>
              <a:spcAft>
                <a:spcPts val="0"/>
              </a:spcAft>
              <a:buNone/>
            </a:pPr>
            <a:endParaRPr/>
          </a:p>
        </p:txBody>
      </p:sp>
      <p:sp>
        <p:nvSpPr>
          <p:cNvPr id="1104" name="Google Shape;1104;g31f4820942_0_2449:notes"/>
          <p:cNvSpPr>
            <a:spLocks noGrp="1" noRot="1" noChangeAspect="1"/>
          </p:cNvSpPr>
          <p:nvPr>
            <p:ph type="sldImg" idx="2"/>
          </p:nvPr>
        </p:nvSpPr>
        <p:spPr>
          <a:xfrm>
            <a:off x="1128713" y="690563"/>
            <a:ext cx="4603750" cy="3452812"/>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5"/>
        <p:cNvGrpSpPr/>
        <p:nvPr/>
      </p:nvGrpSpPr>
      <p:grpSpPr>
        <a:xfrm>
          <a:off x="0" y="0"/>
          <a:ext cx="0" cy="0"/>
          <a:chOff x="0" y="0"/>
          <a:chExt cx="0" cy="0"/>
        </a:xfrm>
      </p:grpSpPr>
      <p:sp>
        <p:nvSpPr>
          <p:cNvPr id="1136" name="Google Shape;1136;g31f4820942_0_2732:notes"/>
          <p:cNvSpPr txBox="1">
            <a:spLocks noGrp="1"/>
          </p:cNvSpPr>
          <p:nvPr>
            <p:ph type="body" idx="1"/>
          </p:nvPr>
        </p:nvSpPr>
        <p:spPr>
          <a:xfrm>
            <a:off x="915293" y="4372429"/>
            <a:ext cx="5030400" cy="4065300"/>
          </a:xfrm>
          <a:prstGeom prst="rect">
            <a:avLst/>
          </a:prstGeom>
        </p:spPr>
        <p:txBody>
          <a:bodyPr spcFirstLastPara="1" wrap="square" lIns="91425" tIns="91425" rIns="91425" bIns="91425" anchor="t" anchorCtr="0">
            <a:noAutofit/>
          </a:bodyPr>
          <a:lstStyle/>
          <a:p>
            <a:pPr marL="0" lvl="0" indent="0">
              <a:spcBef>
                <a:spcPts val="360"/>
              </a:spcBef>
              <a:spcAft>
                <a:spcPts val="0"/>
              </a:spcAft>
              <a:buNone/>
            </a:pPr>
            <a:endParaRPr/>
          </a:p>
        </p:txBody>
      </p:sp>
      <p:sp>
        <p:nvSpPr>
          <p:cNvPr id="1137" name="Google Shape;1137;g31f4820942_0_2732:notes"/>
          <p:cNvSpPr>
            <a:spLocks noGrp="1" noRot="1" noChangeAspect="1"/>
          </p:cNvSpPr>
          <p:nvPr>
            <p:ph type="sldImg" idx="2"/>
          </p:nvPr>
        </p:nvSpPr>
        <p:spPr>
          <a:xfrm>
            <a:off x="1128713" y="690563"/>
            <a:ext cx="4603750" cy="3452812"/>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2"/>
        <p:cNvGrpSpPr/>
        <p:nvPr/>
      </p:nvGrpSpPr>
      <p:grpSpPr>
        <a:xfrm>
          <a:off x="0" y="0"/>
          <a:ext cx="0" cy="0"/>
          <a:chOff x="0" y="0"/>
          <a:chExt cx="0" cy="0"/>
        </a:xfrm>
      </p:grpSpPr>
      <p:sp>
        <p:nvSpPr>
          <p:cNvPr id="1143" name="Google Shape;1143;g1c2e4c61b8_1_1276: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rtl="0">
              <a:spcBef>
                <a:spcPts val="360"/>
              </a:spcBef>
              <a:spcAft>
                <a:spcPts val="0"/>
              </a:spcAft>
              <a:buNone/>
            </a:pPr>
            <a:endParaRPr/>
          </a:p>
        </p:txBody>
      </p:sp>
      <p:sp>
        <p:nvSpPr>
          <p:cNvPr id="1144" name="Google Shape;1144;g1c2e4c61b8_1_1276:notes"/>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g31f4820942_0_3048: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rtl="0">
              <a:spcBef>
                <a:spcPts val="360"/>
              </a:spcBef>
              <a:spcAft>
                <a:spcPts val="0"/>
              </a:spcAft>
              <a:buNone/>
            </a:pPr>
            <a:endParaRPr/>
          </a:p>
        </p:txBody>
      </p:sp>
      <p:sp>
        <p:nvSpPr>
          <p:cNvPr id="347" name="Google Shape;347;g31f4820942_0_3048:notes"/>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31f4820942_0_3057: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rtl="0">
              <a:spcBef>
                <a:spcPts val="360"/>
              </a:spcBef>
              <a:spcAft>
                <a:spcPts val="0"/>
              </a:spcAft>
              <a:buNone/>
            </a:pPr>
            <a:endParaRPr/>
          </a:p>
        </p:txBody>
      </p:sp>
      <p:sp>
        <p:nvSpPr>
          <p:cNvPr id="354" name="Google Shape;354;g31f4820942_0_3057:notes"/>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31f4820942_0_3066: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rtl="0">
              <a:spcBef>
                <a:spcPts val="360"/>
              </a:spcBef>
              <a:spcAft>
                <a:spcPts val="0"/>
              </a:spcAft>
              <a:buNone/>
            </a:pPr>
            <a:endParaRPr/>
          </a:p>
        </p:txBody>
      </p:sp>
      <p:sp>
        <p:nvSpPr>
          <p:cNvPr id="361" name="Google Shape;361;g31f4820942_0_3066:notes"/>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5"/>
        <p:cNvGrpSpPr/>
        <p:nvPr/>
      </p:nvGrpSpPr>
      <p:grpSpPr>
        <a:xfrm>
          <a:off x="0" y="0"/>
          <a:ext cx="0" cy="0"/>
          <a:chOff x="0" y="0"/>
          <a:chExt cx="0" cy="0"/>
        </a:xfrm>
      </p:grpSpPr>
      <p:sp>
        <p:nvSpPr>
          <p:cNvPr id="26" name="Google Shape;26;p3"/>
          <p:cNvSpPr txBox="1">
            <a:spLocks noGrp="1"/>
          </p:cNvSpPr>
          <p:nvPr>
            <p:ph type="title"/>
          </p:nvPr>
        </p:nvSpPr>
        <p:spPr>
          <a:xfrm>
            <a:off x="457200" y="152718"/>
            <a:ext cx="8080642" cy="781347"/>
          </a:xfrm>
          <a:prstGeom prst="rect">
            <a:avLst/>
          </a:prstGeom>
          <a:noFill/>
          <a:ln>
            <a:noFill/>
          </a:ln>
        </p:spPr>
        <p:txBody>
          <a:bodyPr spcFirstLastPara="1" wrap="square" lIns="91425" tIns="91425" rIns="91425" bIns="91425" anchor="b" anchorCtr="0"/>
          <a:lstStyle>
            <a:lvl1pPr marL="0" marR="0" lvl="0" indent="0" algn="l" rtl="0">
              <a:spcBef>
                <a:spcPts val="0"/>
              </a:spcBef>
              <a:spcAft>
                <a:spcPts val="0"/>
              </a:spcAft>
              <a:buClr>
                <a:schemeClr val="dk1"/>
              </a:buClr>
              <a:buSzPts val="1400"/>
              <a:buFont typeface="Arial Black"/>
              <a:buNone/>
              <a:defRPr sz="3600" b="0" i="0" u="none" strike="noStrike" cap="none">
                <a:solidFill>
                  <a:schemeClr val="dk1"/>
                </a:solidFill>
                <a:latin typeface="Arial Black"/>
                <a:ea typeface="Arial Black"/>
                <a:cs typeface="Arial Black"/>
                <a:sym typeface="Arial Black"/>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27" name="Google Shape;27;p3"/>
          <p:cNvSpPr txBox="1">
            <a:spLocks noGrp="1"/>
          </p:cNvSpPr>
          <p:nvPr>
            <p:ph type="body" idx="1"/>
          </p:nvPr>
        </p:nvSpPr>
        <p:spPr>
          <a:xfrm>
            <a:off x="457200" y="1189704"/>
            <a:ext cx="8080642" cy="4936460"/>
          </a:xfrm>
          <a:prstGeom prst="rect">
            <a:avLst/>
          </a:prstGeom>
          <a:noFill/>
          <a:ln>
            <a:noFill/>
          </a:ln>
        </p:spPr>
        <p:txBody>
          <a:bodyPr spcFirstLastPara="1" wrap="square" lIns="91425" tIns="91425" rIns="91425" bIns="91425" anchor="t" anchorCtr="0"/>
          <a:lstStyle>
            <a:lvl1pPr marL="457200" marR="0" lvl="0" indent="-228600" algn="l" rtl="0">
              <a:spcBef>
                <a:spcPts val="480"/>
              </a:spcBef>
              <a:spcAft>
                <a:spcPts val="0"/>
              </a:spcAft>
              <a:buClr>
                <a:schemeClr val="dk1"/>
              </a:buClr>
              <a:buSzPts val="1400"/>
              <a:buFont typeface="Arial"/>
              <a:buNone/>
              <a:defRPr sz="2400" b="1" i="0" u="none" strike="noStrike" cap="none">
                <a:solidFill>
                  <a:schemeClr val="dk1"/>
                </a:solidFill>
                <a:latin typeface="Arial"/>
                <a:ea typeface="Arial"/>
                <a:cs typeface="Arial"/>
                <a:sym typeface="Arial"/>
              </a:defRPr>
            </a:lvl1pPr>
            <a:lvl2pPr marL="914400" marR="0" lvl="1" indent="-355600" algn="l" rtl="0">
              <a:spcBef>
                <a:spcPts val="600"/>
              </a:spcBef>
              <a:spcAft>
                <a:spcPts val="0"/>
              </a:spcAft>
              <a:buClr>
                <a:schemeClr val="dk2"/>
              </a:buClr>
              <a:buSzPts val="2000"/>
              <a:buFont typeface="Arial"/>
              <a:buChar char="•"/>
              <a:defRPr sz="2000" b="0" i="0" u="none" strike="noStrike" cap="none">
                <a:solidFill>
                  <a:schemeClr val="dk1"/>
                </a:solidFill>
                <a:latin typeface="Arial"/>
                <a:ea typeface="Arial"/>
                <a:cs typeface="Arial"/>
                <a:sym typeface="Arial"/>
              </a:defRPr>
            </a:lvl2pPr>
            <a:lvl3pPr marL="1371600" marR="0" lvl="2" indent="-342900" algn="l" rtl="0">
              <a:spcBef>
                <a:spcPts val="360"/>
              </a:spcBef>
              <a:spcAft>
                <a:spcPts val="0"/>
              </a:spcAft>
              <a:buClr>
                <a:schemeClr val="dk2"/>
              </a:buClr>
              <a:buSzPts val="1800"/>
              <a:buFont typeface="Arial"/>
              <a:buChar char="•"/>
              <a:defRPr sz="1800" b="0" i="0" u="none" strike="noStrike" cap="none">
                <a:solidFill>
                  <a:schemeClr val="dk1"/>
                </a:solidFill>
                <a:latin typeface="Arial"/>
                <a:ea typeface="Arial"/>
                <a:cs typeface="Arial"/>
                <a:sym typeface="Arial"/>
              </a:defRPr>
            </a:lvl3pPr>
            <a:lvl4pPr marL="1828800" marR="0" lvl="3" indent="-342900" algn="l" rtl="0">
              <a:spcBef>
                <a:spcPts val="360"/>
              </a:spcBef>
              <a:spcAft>
                <a:spcPts val="0"/>
              </a:spcAft>
              <a:buClr>
                <a:schemeClr val="dk2"/>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spcBef>
                <a:spcPts val="360"/>
              </a:spcBef>
              <a:spcAft>
                <a:spcPts val="0"/>
              </a:spcAft>
              <a:buClr>
                <a:schemeClr val="dk2"/>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30200" algn="l" rtl="0">
              <a:spcBef>
                <a:spcPts val="320"/>
              </a:spcBef>
              <a:spcAft>
                <a:spcPts val="0"/>
              </a:spcAft>
              <a:buClr>
                <a:schemeClr val="dk2"/>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spcBef>
                <a:spcPts val="320"/>
              </a:spcBef>
              <a:spcAft>
                <a:spcPts val="0"/>
              </a:spcAft>
              <a:buClr>
                <a:schemeClr val="dk2"/>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spcBef>
                <a:spcPts val="320"/>
              </a:spcBef>
              <a:spcAft>
                <a:spcPts val="0"/>
              </a:spcAft>
              <a:buClr>
                <a:schemeClr val="dk2"/>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spcBef>
                <a:spcPts val="320"/>
              </a:spcBef>
              <a:spcAft>
                <a:spcPts val="0"/>
              </a:spcAft>
              <a:buClr>
                <a:schemeClr val="dk2"/>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28" name="Google Shape;28;p3"/>
          <p:cNvSpPr txBox="1">
            <a:spLocks noGrp="1"/>
          </p:cNvSpPr>
          <p:nvPr>
            <p:ph type="sldNum" idx="12"/>
          </p:nvPr>
        </p:nvSpPr>
        <p:spPr>
          <a:xfrm rot="-5400000">
            <a:off x="8227377" y="5885497"/>
            <a:ext cx="1315721" cy="365125"/>
          </a:xfrm>
          <a:prstGeom prst="rect">
            <a:avLst/>
          </a:prstGeom>
          <a:noFill/>
          <a:ln>
            <a:noFill/>
          </a:ln>
        </p:spPr>
        <p:txBody>
          <a:bodyPr spcFirstLastPara="1" wrap="square" lIns="91425" tIns="45700" rIns="91425" bIns="45700" anchor="ctr" anchorCtr="0">
            <a:noAutofit/>
          </a:bodyPr>
          <a:lstStyle>
            <a:lvl1pPr marL="0" marR="0" lvl="0" indent="0" algn="l" rtl="0">
              <a:spcBef>
                <a:spcPts val="0"/>
              </a:spcBef>
              <a:spcAft>
                <a:spcPts val="0"/>
              </a:spcAft>
              <a:buNone/>
              <a:defRPr sz="2400" b="1">
                <a:solidFill>
                  <a:schemeClr val="dk2"/>
                </a:solidFill>
                <a:latin typeface="Arial"/>
                <a:ea typeface="Arial"/>
                <a:cs typeface="Arial"/>
                <a:sym typeface="Arial"/>
              </a:defRPr>
            </a:lvl1pPr>
            <a:lvl2pPr marL="0" marR="0" lvl="1" indent="0" algn="l" rtl="0">
              <a:spcBef>
                <a:spcPts val="0"/>
              </a:spcBef>
              <a:spcAft>
                <a:spcPts val="0"/>
              </a:spcAft>
              <a:buNone/>
              <a:defRPr sz="2400" b="1">
                <a:solidFill>
                  <a:schemeClr val="dk2"/>
                </a:solidFill>
                <a:latin typeface="Arial"/>
                <a:ea typeface="Arial"/>
                <a:cs typeface="Arial"/>
                <a:sym typeface="Arial"/>
              </a:defRPr>
            </a:lvl2pPr>
            <a:lvl3pPr marL="0" marR="0" lvl="2" indent="0" algn="l" rtl="0">
              <a:spcBef>
                <a:spcPts val="0"/>
              </a:spcBef>
              <a:spcAft>
                <a:spcPts val="0"/>
              </a:spcAft>
              <a:buNone/>
              <a:defRPr sz="2400" b="1">
                <a:solidFill>
                  <a:schemeClr val="dk2"/>
                </a:solidFill>
                <a:latin typeface="Arial"/>
                <a:ea typeface="Arial"/>
                <a:cs typeface="Arial"/>
                <a:sym typeface="Arial"/>
              </a:defRPr>
            </a:lvl3pPr>
            <a:lvl4pPr marL="0" marR="0" lvl="3" indent="0" algn="l" rtl="0">
              <a:spcBef>
                <a:spcPts val="0"/>
              </a:spcBef>
              <a:spcAft>
                <a:spcPts val="0"/>
              </a:spcAft>
              <a:buNone/>
              <a:defRPr sz="2400" b="1">
                <a:solidFill>
                  <a:schemeClr val="dk2"/>
                </a:solidFill>
                <a:latin typeface="Arial"/>
                <a:ea typeface="Arial"/>
                <a:cs typeface="Arial"/>
                <a:sym typeface="Arial"/>
              </a:defRPr>
            </a:lvl4pPr>
            <a:lvl5pPr marL="0" marR="0" lvl="4" indent="0" algn="l" rtl="0">
              <a:spcBef>
                <a:spcPts val="0"/>
              </a:spcBef>
              <a:spcAft>
                <a:spcPts val="0"/>
              </a:spcAft>
              <a:buNone/>
              <a:defRPr sz="2400" b="1">
                <a:solidFill>
                  <a:schemeClr val="dk2"/>
                </a:solidFill>
                <a:latin typeface="Arial"/>
                <a:ea typeface="Arial"/>
                <a:cs typeface="Arial"/>
                <a:sym typeface="Arial"/>
              </a:defRPr>
            </a:lvl5pPr>
            <a:lvl6pPr marL="0" marR="0" lvl="5" indent="0" algn="l" rtl="0">
              <a:spcBef>
                <a:spcPts val="0"/>
              </a:spcBef>
              <a:spcAft>
                <a:spcPts val="0"/>
              </a:spcAft>
              <a:buNone/>
              <a:defRPr sz="2400" b="1">
                <a:solidFill>
                  <a:schemeClr val="dk2"/>
                </a:solidFill>
                <a:latin typeface="Arial"/>
                <a:ea typeface="Arial"/>
                <a:cs typeface="Arial"/>
                <a:sym typeface="Arial"/>
              </a:defRPr>
            </a:lvl6pPr>
            <a:lvl7pPr marL="0" marR="0" lvl="6" indent="0" algn="l" rtl="0">
              <a:spcBef>
                <a:spcPts val="0"/>
              </a:spcBef>
              <a:spcAft>
                <a:spcPts val="0"/>
              </a:spcAft>
              <a:buNone/>
              <a:defRPr sz="2400" b="1">
                <a:solidFill>
                  <a:schemeClr val="dk2"/>
                </a:solidFill>
                <a:latin typeface="Arial"/>
                <a:ea typeface="Arial"/>
                <a:cs typeface="Arial"/>
                <a:sym typeface="Arial"/>
              </a:defRPr>
            </a:lvl7pPr>
            <a:lvl8pPr marL="0" marR="0" lvl="7" indent="0" algn="l" rtl="0">
              <a:spcBef>
                <a:spcPts val="0"/>
              </a:spcBef>
              <a:spcAft>
                <a:spcPts val="0"/>
              </a:spcAft>
              <a:buNone/>
              <a:defRPr sz="2400" b="1">
                <a:solidFill>
                  <a:schemeClr val="dk2"/>
                </a:solidFill>
                <a:latin typeface="Arial"/>
                <a:ea typeface="Arial"/>
                <a:cs typeface="Arial"/>
                <a:sym typeface="Arial"/>
              </a:defRPr>
            </a:lvl8pPr>
            <a:lvl9pPr marL="0" marR="0" lvl="8" indent="0" algn="l" rtl="0">
              <a:spcBef>
                <a:spcPts val="0"/>
              </a:spcBef>
              <a:spcAft>
                <a:spcPts val="0"/>
              </a:spcAft>
              <a:buNone/>
              <a:defRPr sz="2400" b="1">
                <a:solidFill>
                  <a:schemeClr val="dk2"/>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
        <p:nvSpPr>
          <p:cNvPr id="29" name="Google Shape;29;p3"/>
          <p:cNvSpPr txBox="1">
            <a:spLocks noGrp="1"/>
          </p:cNvSpPr>
          <p:nvPr>
            <p:ph type="dt" idx="10"/>
          </p:nvPr>
        </p:nvSpPr>
        <p:spPr>
          <a:xfrm>
            <a:off x="457199" y="6421121"/>
            <a:ext cx="2354827" cy="3048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400">
                <a:solidFill>
                  <a:schemeClr val="dk1"/>
                </a:solidFill>
                <a:latin typeface="Arial"/>
                <a:ea typeface="Arial"/>
                <a:cs typeface="Arial"/>
                <a:sym typeface="Arial"/>
              </a:defRPr>
            </a:lvl1pPr>
            <a:lvl2pPr marL="457200" marR="0" lvl="1" indent="0" algn="l" rtl="0">
              <a:spcBef>
                <a:spcPts val="0"/>
              </a:spcBef>
              <a:spcAft>
                <a:spcPts val="0"/>
              </a:spcAft>
              <a:buSzPts val="1400"/>
              <a:buNone/>
              <a:defRPr sz="32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SzPts val="1400"/>
              <a:buNone/>
              <a:defRPr sz="32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SzPts val="1400"/>
              <a:buNone/>
              <a:defRPr sz="32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SzPts val="1400"/>
              <a:buNone/>
              <a:defRPr sz="3200" b="0" i="0" u="none" strike="noStrike" cap="none">
                <a:solidFill>
                  <a:schemeClr val="dk1"/>
                </a:solidFill>
                <a:latin typeface="Arial"/>
                <a:ea typeface="Arial"/>
                <a:cs typeface="Arial"/>
                <a:sym typeface="Arial"/>
              </a:defRPr>
            </a:lvl5pPr>
            <a:lvl6pPr marL="2286000" marR="0" lvl="5" indent="0" algn="l" rtl="0">
              <a:spcBef>
                <a:spcPts val="0"/>
              </a:spcBef>
              <a:spcAft>
                <a:spcPts val="0"/>
              </a:spcAft>
              <a:buSzPts val="1400"/>
              <a:buNone/>
              <a:defRPr sz="3200" b="0" i="0" u="none" strike="noStrike" cap="none">
                <a:solidFill>
                  <a:schemeClr val="dk1"/>
                </a:solidFill>
                <a:latin typeface="Arial"/>
                <a:ea typeface="Arial"/>
                <a:cs typeface="Arial"/>
                <a:sym typeface="Arial"/>
              </a:defRPr>
            </a:lvl6pPr>
            <a:lvl7pPr marL="2743200" marR="0" lvl="6" indent="0" algn="l" rtl="0">
              <a:spcBef>
                <a:spcPts val="0"/>
              </a:spcBef>
              <a:spcAft>
                <a:spcPts val="0"/>
              </a:spcAft>
              <a:buSzPts val="1400"/>
              <a:buNone/>
              <a:defRPr sz="3200" b="0" i="0" u="none" strike="noStrike" cap="none">
                <a:solidFill>
                  <a:schemeClr val="dk1"/>
                </a:solidFill>
                <a:latin typeface="Arial"/>
                <a:ea typeface="Arial"/>
                <a:cs typeface="Arial"/>
                <a:sym typeface="Arial"/>
              </a:defRPr>
            </a:lvl7pPr>
            <a:lvl8pPr marL="3200400" marR="0" lvl="7" indent="0" algn="l" rtl="0">
              <a:spcBef>
                <a:spcPts val="0"/>
              </a:spcBef>
              <a:spcAft>
                <a:spcPts val="0"/>
              </a:spcAft>
              <a:buSzPts val="1400"/>
              <a:buNone/>
              <a:defRPr sz="3200" b="0" i="0" u="none" strike="noStrike" cap="none">
                <a:solidFill>
                  <a:schemeClr val="dk1"/>
                </a:solidFill>
                <a:latin typeface="Arial"/>
                <a:ea typeface="Arial"/>
                <a:cs typeface="Arial"/>
                <a:sym typeface="Arial"/>
              </a:defRPr>
            </a:lvl8pPr>
            <a:lvl9pPr marL="3657600" marR="0" lvl="8" indent="0" algn="l" rtl="0">
              <a:spcBef>
                <a:spcPts val="0"/>
              </a:spcBef>
              <a:spcAft>
                <a:spcPts val="0"/>
              </a:spcAft>
              <a:buSzPts val="1400"/>
              <a:buNone/>
              <a:defRPr sz="3200" b="0" i="0" u="none" strike="noStrike" cap="none">
                <a:solidFill>
                  <a:schemeClr val="dk1"/>
                </a:solidFill>
                <a:latin typeface="Arial"/>
                <a:ea typeface="Arial"/>
                <a:cs typeface="Arial"/>
                <a:sym typeface="Arial"/>
              </a:defRPr>
            </a:lvl9pPr>
          </a:lstStyle>
          <a:p>
            <a:endParaRPr/>
          </a:p>
        </p:txBody>
      </p:sp>
      <p:sp>
        <p:nvSpPr>
          <p:cNvPr id="30" name="Google Shape;30;p3"/>
          <p:cNvSpPr txBox="1">
            <a:spLocks noGrp="1"/>
          </p:cNvSpPr>
          <p:nvPr>
            <p:ph type="ftr" idx="11"/>
          </p:nvPr>
        </p:nvSpPr>
        <p:spPr>
          <a:xfrm>
            <a:off x="3106994" y="6442076"/>
            <a:ext cx="5430848" cy="283845"/>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400">
                <a:solidFill>
                  <a:schemeClr val="dk1"/>
                </a:solidFill>
                <a:latin typeface="Arial"/>
                <a:ea typeface="Arial"/>
                <a:cs typeface="Arial"/>
                <a:sym typeface="Arial"/>
              </a:defRPr>
            </a:lvl1pPr>
            <a:lvl2pPr marL="457200" marR="0" lvl="1" indent="0" algn="l" rtl="0">
              <a:spcBef>
                <a:spcPts val="0"/>
              </a:spcBef>
              <a:spcAft>
                <a:spcPts val="0"/>
              </a:spcAft>
              <a:buSzPts val="1400"/>
              <a:buNone/>
              <a:defRPr sz="32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SzPts val="1400"/>
              <a:buNone/>
              <a:defRPr sz="32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SzPts val="1400"/>
              <a:buNone/>
              <a:defRPr sz="32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SzPts val="1400"/>
              <a:buNone/>
              <a:defRPr sz="3200" b="0" i="0" u="none" strike="noStrike" cap="none">
                <a:solidFill>
                  <a:schemeClr val="dk1"/>
                </a:solidFill>
                <a:latin typeface="Arial"/>
                <a:ea typeface="Arial"/>
                <a:cs typeface="Arial"/>
                <a:sym typeface="Arial"/>
              </a:defRPr>
            </a:lvl5pPr>
            <a:lvl6pPr marL="2286000" marR="0" lvl="5" indent="0" algn="l" rtl="0">
              <a:spcBef>
                <a:spcPts val="0"/>
              </a:spcBef>
              <a:spcAft>
                <a:spcPts val="0"/>
              </a:spcAft>
              <a:buSzPts val="1400"/>
              <a:buNone/>
              <a:defRPr sz="3200" b="0" i="0" u="none" strike="noStrike" cap="none">
                <a:solidFill>
                  <a:schemeClr val="dk1"/>
                </a:solidFill>
                <a:latin typeface="Arial"/>
                <a:ea typeface="Arial"/>
                <a:cs typeface="Arial"/>
                <a:sym typeface="Arial"/>
              </a:defRPr>
            </a:lvl6pPr>
            <a:lvl7pPr marL="2743200" marR="0" lvl="6" indent="0" algn="l" rtl="0">
              <a:spcBef>
                <a:spcPts val="0"/>
              </a:spcBef>
              <a:spcAft>
                <a:spcPts val="0"/>
              </a:spcAft>
              <a:buSzPts val="1400"/>
              <a:buNone/>
              <a:defRPr sz="3200" b="0" i="0" u="none" strike="noStrike" cap="none">
                <a:solidFill>
                  <a:schemeClr val="dk1"/>
                </a:solidFill>
                <a:latin typeface="Arial"/>
                <a:ea typeface="Arial"/>
                <a:cs typeface="Arial"/>
                <a:sym typeface="Arial"/>
              </a:defRPr>
            </a:lvl7pPr>
            <a:lvl8pPr marL="3200400" marR="0" lvl="7" indent="0" algn="l" rtl="0">
              <a:spcBef>
                <a:spcPts val="0"/>
              </a:spcBef>
              <a:spcAft>
                <a:spcPts val="0"/>
              </a:spcAft>
              <a:buSzPts val="1400"/>
              <a:buNone/>
              <a:defRPr sz="3200" b="0" i="0" u="none" strike="noStrike" cap="none">
                <a:solidFill>
                  <a:schemeClr val="dk1"/>
                </a:solidFill>
                <a:latin typeface="Arial"/>
                <a:ea typeface="Arial"/>
                <a:cs typeface="Arial"/>
                <a:sym typeface="Arial"/>
              </a:defRPr>
            </a:lvl8pPr>
            <a:lvl9pPr marL="3657600" marR="0" lvl="8" indent="0" algn="l" rtl="0">
              <a:spcBef>
                <a:spcPts val="0"/>
              </a:spcBef>
              <a:spcAft>
                <a:spcPts val="0"/>
              </a:spcAft>
              <a:buSzPts val="1400"/>
              <a:buNone/>
              <a:defRPr sz="32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90"/>
        <p:cNvGrpSpPr/>
        <p:nvPr/>
      </p:nvGrpSpPr>
      <p:grpSpPr>
        <a:xfrm>
          <a:off x="0" y="0"/>
          <a:ext cx="0" cy="0"/>
          <a:chOff x="0" y="0"/>
          <a:chExt cx="0" cy="0"/>
        </a:xfrm>
      </p:grpSpPr>
      <p:sp>
        <p:nvSpPr>
          <p:cNvPr id="91" name="Google Shape;91;p13"/>
          <p:cNvSpPr/>
          <p:nvPr/>
        </p:nvSpPr>
        <p:spPr>
          <a:xfrm>
            <a:off x="9001124" y="4846320"/>
            <a:ext cx="142876" cy="201168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200">
              <a:solidFill>
                <a:srgbClr val="FFFFFF"/>
              </a:solidFill>
              <a:latin typeface="Arial"/>
              <a:ea typeface="Arial"/>
              <a:cs typeface="Arial"/>
              <a:sym typeface="Arial"/>
            </a:endParaRPr>
          </a:p>
        </p:txBody>
      </p:sp>
      <p:sp>
        <p:nvSpPr>
          <p:cNvPr id="92" name="Google Shape;92;p13"/>
          <p:cNvSpPr>
            <a:spLocks noGrp="1"/>
          </p:cNvSpPr>
          <p:nvPr>
            <p:ph type="pic" idx="2"/>
          </p:nvPr>
        </p:nvSpPr>
        <p:spPr>
          <a:xfrm>
            <a:off x="-1" y="0"/>
            <a:ext cx="9000877" cy="4846320"/>
          </a:xfrm>
          <a:prstGeom prst="rect">
            <a:avLst/>
          </a:prstGeom>
          <a:solidFill>
            <a:srgbClr val="BFBFBF"/>
          </a:solidFill>
          <a:ln>
            <a:noFill/>
          </a:ln>
        </p:spPr>
        <p:txBody>
          <a:bodyPr spcFirstLastPara="1" wrap="square" lIns="91425" tIns="91425" rIns="91425" bIns="91425" anchor="t" anchorCtr="0"/>
          <a:lstStyle>
            <a:lvl1pPr marL="0" marR="0" lvl="0" indent="0" algn="l" rtl="0">
              <a:spcBef>
                <a:spcPts val="640"/>
              </a:spcBef>
              <a:spcAft>
                <a:spcPts val="0"/>
              </a:spcAft>
              <a:buClr>
                <a:schemeClr val="dk1"/>
              </a:buClr>
              <a:buSzPts val="1400"/>
              <a:buFont typeface="Arial"/>
              <a:buNone/>
              <a:defRPr sz="3200" b="1" i="0" u="none" strike="noStrike" cap="none">
                <a:solidFill>
                  <a:schemeClr val="dk1"/>
                </a:solidFill>
                <a:latin typeface="Arial"/>
                <a:ea typeface="Arial"/>
                <a:cs typeface="Arial"/>
                <a:sym typeface="Arial"/>
              </a:defRPr>
            </a:lvl1pPr>
            <a:lvl2pPr marL="457200" marR="0" lvl="1" indent="0" algn="l" rtl="0">
              <a:spcBef>
                <a:spcPts val="600"/>
              </a:spcBef>
              <a:spcAft>
                <a:spcPts val="0"/>
              </a:spcAft>
              <a:buClr>
                <a:schemeClr val="dk2"/>
              </a:buClr>
              <a:buSzPts val="1400"/>
              <a:buFont typeface="Arial"/>
              <a:buNone/>
              <a:defRPr sz="2800" b="0" i="0" u="none" strike="noStrike" cap="none">
                <a:solidFill>
                  <a:schemeClr val="dk1"/>
                </a:solidFill>
                <a:latin typeface="Arial"/>
                <a:ea typeface="Arial"/>
                <a:cs typeface="Arial"/>
                <a:sym typeface="Arial"/>
              </a:defRPr>
            </a:lvl2pPr>
            <a:lvl3pPr marL="914400" marR="0" lvl="2" indent="0" algn="l" rtl="0">
              <a:spcBef>
                <a:spcPts val="480"/>
              </a:spcBef>
              <a:spcAft>
                <a:spcPts val="0"/>
              </a:spcAft>
              <a:buClr>
                <a:schemeClr val="dk2"/>
              </a:buClr>
              <a:buSzPts val="1400"/>
              <a:buFont typeface="Arial"/>
              <a:buNone/>
              <a:defRPr sz="2400" b="0" i="0" u="none" strike="noStrike" cap="none">
                <a:solidFill>
                  <a:schemeClr val="dk1"/>
                </a:solidFill>
                <a:latin typeface="Arial"/>
                <a:ea typeface="Arial"/>
                <a:cs typeface="Arial"/>
                <a:sym typeface="Arial"/>
              </a:defRPr>
            </a:lvl3pPr>
            <a:lvl4pPr marL="1371600" marR="0" lvl="3" indent="0" algn="l" rtl="0">
              <a:spcBef>
                <a:spcPts val="400"/>
              </a:spcBef>
              <a:spcAft>
                <a:spcPts val="0"/>
              </a:spcAft>
              <a:buClr>
                <a:schemeClr val="dk2"/>
              </a:buClr>
              <a:buSzPts val="1400"/>
              <a:buFont typeface="Arial"/>
              <a:buNone/>
              <a:defRPr sz="2000" b="0" i="0" u="none" strike="noStrike" cap="none">
                <a:solidFill>
                  <a:schemeClr val="dk1"/>
                </a:solidFill>
                <a:latin typeface="Arial"/>
                <a:ea typeface="Arial"/>
                <a:cs typeface="Arial"/>
                <a:sym typeface="Arial"/>
              </a:defRPr>
            </a:lvl4pPr>
            <a:lvl5pPr marL="1828800" marR="0" lvl="4" indent="0" algn="l" rtl="0">
              <a:spcBef>
                <a:spcPts val="400"/>
              </a:spcBef>
              <a:spcAft>
                <a:spcPts val="0"/>
              </a:spcAft>
              <a:buClr>
                <a:schemeClr val="dk2"/>
              </a:buClr>
              <a:buSzPts val="1400"/>
              <a:buFont typeface="Arial"/>
              <a:buNone/>
              <a:defRPr sz="2000" b="0" i="0" u="none" strike="noStrike" cap="none">
                <a:solidFill>
                  <a:schemeClr val="dk1"/>
                </a:solidFill>
                <a:latin typeface="Arial"/>
                <a:ea typeface="Arial"/>
                <a:cs typeface="Arial"/>
                <a:sym typeface="Arial"/>
              </a:defRPr>
            </a:lvl5pPr>
            <a:lvl6pPr marL="2286000" marR="0" lvl="5" indent="0" algn="l" rtl="0">
              <a:spcBef>
                <a:spcPts val="400"/>
              </a:spcBef>
              <a:spcAft>
                <a:spcPts val="0"/>
              </a:spcAft>
              <a:buClr>
                <a:schemeClr val="dk2"/>
              </a:buClr>
              <a:buSzPts val="1400"/>
              <a:buFont typeface="Arial"/>
              <a:buNone/>
              <a:defRPr sz="2000" b="0" i="0" u="none" strike="noStrike" cap="none">
                <a:solidFill>
                  <a:schemeClr val="dk1"/>
                </a:solidFill>
                <a:latin typeface="Arial"/>
                <a:ea typeface="Arial"/>
                <a:cs typeface="Arial"/>
                <a:sym typeface="Arial"/>
              </a:defRPr>
            </a:lvl6pPr>
            <a:lvl7pPr marL="2743200" marR="0" lvl="6" indent="0" algn="l" rtl="0">
              <a:spcBef>
                <a:spcPts val="400"/>
              </a:spcBef>
              <a:spcAft>
                <a:spcPts val="0"/>
              </a:spcAft>
              <a:buClr>
                <a:schemeClr val="dk2"/>
              </a:buClr>
              <a:buSzPts val="1400"/>
              <a:buFont typeface="Arial"/>
              <a:buNone/>
              <a:defRPr sz="2000" b="0" i="0" u="none" strike="noStrike" cap="none">
                <a:solidFill>
                  <a:schemeClr val="dk1"/>
                </a:solidFill>
                <a:latin typeface="Arial"/>
                <a:ea typeface="Arial"/>
                <a:cs typeface="Arial"/>
                <a:sym typeface="Arial"/>
              </a:defRPr>
            </a:lvl7pPr>
            <a:lvl8pPr marL="3200400" marR="0" lvl="7" indent="0" algn="l" rtl="0">
              <a:spcBef>
                <a:spcPts val="400"/>
              </a:spcBef>
              <a:spcAft>
                <a:spcPts val="0"/>
              </a:spcAft>
              <a:buClr>
                <a:schemeClr val="dk2"/>
              </a:buClr>
              <a:buSzPts val="1400"/>
              <a:buFont typeface="Arial"/>
              <a:buNone/>
              <a:defRPr sz="2000" b="0" i="0" u="none" strike="noStrike" cap="none">
                <a:solidFill>
                  <a:schemeClr val="dk1"/>
                </a:solidFill>
                <a:latin typeface="Arial"/>
                <a:ea typeface="Arial"/>
                <a:cs typeface="Arial"/>
                <a:sym typeface="Arial"/>
              </a:defRPr>
            </a:lvl8pPr>
            <a:lvl9pPr marL="3657600" marR="0" lvl="8" indent="0" algn="l" rtl="0">
              <a:spcBef>
                <a:spcPts val="400"/>
              </a:spcBef>
              <a:spcAft>
                <a:spcPts val="0"/>
              </a:spcAft>
              <a:buClr>
                <a:schemeClr val="dk2"/>
              </a:buClr>
              <a:buSzPts val="1400"/>
              <a:buFont typeface="Arial"/>
              <a:buNone/>
              <a:defRPr sz="2000" b="0" i="0" u="none" strike="noStrike" cap="none">
                <a:solidFill>
                  <a:schemeClr val="dk1"/>
                </a:solidFill>
                <a:latin typeface="Arial"/>
                <a:ea typeface="Arial"/>
                <a:cs typeface="Arial"/>
                <a:sym typeface="Arial"/>
              </a:defRPr>
            </a:lvl9pPr>
          </a:lstStyle>
          <a:p>
            <a:endParaRPr/>
          </a:p>
        </p:txBody>
      </p:sp>
      <p:sp>
        <p:nvSpPr>
          <p:cNvPr id="93" name="Google Shape;93;p13"/>
          <p:cNvSpPr txBox="1">
            <a:spLocks noGrp="1"/>
          </p:cNvSpPr>
          <p:nvPr>
            <p:ph type="body" idx="1"/>
          </p:nvPr>
        </p:nvSpPr>
        <p:spPr>
          <a:xfrm>
            <a:off x="457200" y="5715000"/>
            <a:ext cx="8153400" cy="457200"/>
          </a:xfrm>
          <a:prstGeom prst="rect">
            <a:avLst/>
          </a:prstGeom>
          <a:noFill/>
          <a:ln>
            <a:noFill/>
          </a:ln>
        </p:spPr>
        <p:txBody>
          <a:bodyPr spcFirstLastPara="1" wrap="square" lIns="91425" tIns="91425" rIns="91425" bIns="91425" anchor="t" anchorCtr="0"/>
          <a:lstStyle>
            <a:lvl1pPr marL="457200" marR="0" lvl="0" indent="-228600" algn="l" rtl="0">
              <a:spcBef>
                <a:spcPts val="320"/>
              </a:spcBef>
              <a:spcAft>
                <a:spcPts val="0"/>
              </a:spcAft>
              <a:buClr>
                <a:schemeClr val="dk1"/>
              </a:buClr>
              <a:buSzPts val="1400"/>
              <a:buFont typeface="Arial"/>
              <a:buNone/>
              <a:defRPr sz="1600" b="1" i="0" u="none" strike="noStrike" cap="none">
                <a:solidFill>
                  <a:schemeClr val="dk1"/>
                </a:solidFill>
                <a:latin typeface="Arial"/>
                <a:ea typeface="Arial"/>
                <a:cs typeface="Arial"/>
                <a:sym typeface="Arial"/>
              </a:defRPr>
            </a:lvl1pPr>
            <a:lvl2pPr marL="914400" marR="0" lvl="1" indent="-228600" algn="l" rtl="0">
              <a:spcBef>
                <a:spcPts val="600"/>
              </a:spcBef>
              <a:spcAft>
                <a:spcPts val="0"/>
              </a:spcAft>
              <a:buClr>
                <a:schemeClr val="dk2"/>
              </a:buClr>
              <a:buSzPts val="2000"/>
              <a:buFont typeface="Arial"/>
              <a:buNone/>
              <a:defRPr sz="1200" b="0" i="0" u="none" strike="noStrike" cap="none">
                <a:solidFill>
                  <a:schemeClr val="dk1"/>
                </a:solidFill>
                <a:latin typeface="Arial"/>
                <a:ea typeface="Arial"/>
                <a:cs typeface="Arial"/>
                <a:sym typeface="Arial"/>
              </a:defRPr>
            </a:lvl2pPr>
            <a:lvl3pPr marL="1371600" marR="0" lvl="2" indent="-228600" algn="l" rtl="0">
              <a:spcBef>
                <a:spcPts val="200"/>
              </a:spcBef>
              <a:spcAft>
                <a:spcPts val="0"/>
              </a:spcAft>
              <a:buClr>
                <a:schemeClr val="dk2"/>
              </a:buClr>
              <a:buSzPts val="1800"/>
              <a:buFont typeface="Arial"/>
              <a:buNone/>
              <a:defRPr sz="1000" b="0" i="0" u="none" strike="noStrike" cap="none">
                <a:solidFill>
                  <a:schemeClr val="dk1"/>
                </a:solidFill>
                <a:latin typeface="Arial"/>
                <a:ea typeface="Arial"/>
                <a:cs typeface="Arial"/>
                <a:sym typeface="Arial"/>
              </a:defRPr>
            </a:lvl3pPr>
            <a:lvl4pPr marL="1828800" marR="0" lvl="3" indent="-228600" algn="l" rtl="0">
              <a:spcBef>
                <a:spcPts val="180"/>
              </a:spcBef>
              <a:spcAft>
                <a:spcPts val="0"/>
              </a:spcAft>
              <a:buClr>
                <a:schemeClr val="dk2"/>
              </a:buClr>
              <a:buSzPts val="1800"/>
              <a:buFont typeface="Arial"/>
              <a:buNone/>
              <a:defRPr sz="900" b="0" i="0" u="none" strike="noStrike" cap="none">
                <a:solidFill>
                  <a:schemeClr val="dk1"/>
                </a:solidFill>
                <a:latin typeface="Arial"/>
                <a:ea typeface="Arial"/>
                <a:cs typeface="Arial"/>
                <a:sym typeface="Arial"/>
              </a:defRPr>
            </a:lvl4pPr>
            <a:lvl5pPr marL="2286000" marR="0" lvl="4" indent="-228600" algn="l" rtl="0">
              <a:spcBef>
                <a:spcPts val="180"/>
              </a:spcBef>
              <a:spcAft>
                <a:spcPts val="0"/>
              </a:spcAft>
              <a:buClr>
                <a:schemeClr val="dk2"/>
              </a:buClr>
              <a:buSzPts val="1800"/>
              <a:buFont typeface="Arial"/>
              <a:buNone/>
              <a:defRPr sz="900" b="0" i="0" u="none" strike="noStrike" cap="none">
                <a:solidFill>
                  <a:schemeClr val="dk1"/>
                </a:solidFill>
                <a:latin typeface="Arial"/>
                <a:ea typeface="Arial"/>
                <a:cs typeface="Arial"/>
                <a:sym typeface="Arial"/>
              </a:defRPr>
            </a:lvl5pPr>
            <a:lvl6pPr marL="2743200" marR="0" lvl="5" indent="-228600" algn="l" rtl="0">
              <a:spcBef>
                <a:spcPts val="180"/>
              </a:spcBef>
              <a:spcAft>
                <a:spcPts val="0"/>
              </a:spcAft>
              <a:buClr>
                <a:schemeClr val="dk2"/>
              </a:buClr>
              <a:buSzPts val="1600"/>
              <a:buFont typeface="Arial"/>
              <a:buNone/>
              <a:defRPr sz="900" b="0" i="0" u="none" strike="noStrike" cap="none">
                <a:solidFill>
                  <a:schemeClr val="dk1"/>
                </a:solidFill>
                <a:latin typeface="Arial"/>
                <a:ea typeface="Arial"/>
                <a:cs typeface="Arial"/>
                <a:sym typeface="Arial"/>
              </a:defRPr>
            </a:lvl6pPr>
            <a:lvl7pPr marL="3200400" marR="0" lvl="6" indent="-228600" algn="l" rtl="0">
              <a:spcBef>
                <a:spcPts val="180"/>
              </a:spcBef>
              <a:spcAft>
                <a:spcPts val="0"/>
              </a:spcAft>
              <a:buClr>
                <a:schemeClr val="dk2"/>
              </a:buClr>
              <a:buSzPts val="1600"/>
              <a:buFont typeface="Arial"/>
              <a:buNone/>
              <a:defRPr sz="900" b="0" i="0" u="none" strike="noStrike" cap="none">
                <a:solidFill>
                  <a:schemeClr val="dk1"/>
                </a:solidFill>
                <a:latin typeface="Arial"/>
                <a:ea typeface="Arial"/>
                <a:cs typeface="Arial"/>
                <a:sym typeface="Arial"/>
              </a:defRPr>
            </a:lvl7pPr>
            <a:lvl8pPr marL="3657600" marR="0" lvl="7" indent="-228600" algn="l" rtl="0">
              <a:spcBef>
                <a:spcPts val="180"/>
              </a:spcBef>
              <a:spcAft>
                <a:spcPts val="0"/>
              </a:spcAft>
              <a:buClr>
                <a:schemeClr val="dk2"/>
              </a:buClr>
              <a:buSzPts val="1600"/>
              <a:buFont typeface="Arial"/>
              <a:buNone/>
              <a:defRPr sz="900" b="0" i="0" u="none" strike="noStrike" cap="none">
                <a:solidFill>
                  <a:schemeClr val="dk1"/>
                </a:solidFill>
                <a:latin typeface="Arial"/>
                <a:ea typeface="Arial"/>
                <a:cs typeface="Arial"/>
                <a:sym typeface="Arial"/>
              </a:defRPr>
            </a:lvl8pPr>
            <a:lvl9pPr marL="4114800" marR="0" lvl="8" indent="-228600" algn="l" rtl="0">
              <a:spcBef>
                <a:spcPts val="180"/>
              </a:spcBef>
              <a:spcAft>
                <a:spcPts val="0"/>
              </a:spcAft>
              <a:buClr>
                <a:schemeClr val="dk2"/>
              </a:buClr>
              <a:buSzPts val="1600"/>
              <a:buFont typeface="Arial"/>
              <a:buNone/>
              <a:defRPr sz="900" b="0" i="0" u="none" strike="noStrike" cap="none">
                <a:solidFill>
                  <a:schemeClr val="dk1"/>
                </a:solidFill>
                <a:latin typeface="Arial"/>
                <a:ea typeface="Arial"/>
                <a:cs typeface="Arial"/>
                <a:sym typeface="Arial"/>
              </a:defRPr>
            </a:lvl9pPr>
          </a:lstStyle>
          <a:p>
            <a:endParaRPr/>
          </a:p>
        </p:txBody>
      </p:sp>
      <p:sp>
        <p:nvSpPr>
          <p:cNvPr id="94" name="Google Shape;94;p13"/>
          <p:cNvSpPr txBox="1">
            <a:spLocks noGrp="1"/>
          </p:cNvSpPr>
          <p:nvPr>
            <p:ph type="sldNum" idx="12"/>
          </p:nvPr>
        </p:nvSpPr>
        <p:spPr>
          <a:xfrm rot="-5400000">
            <a:off x="8227377" y="5885497"/>
            <a:ext cx="1315721" cy="365125"/>
          </a:xfrm>
          <a:prstGeom prst="rect">
            <a:avLst/>
          </a:prstGeom>
          <a:noFill/>
          <a:ln>
            <a:noFill/>
          </a:ln>
        </p:spPr>
        <p:txBody>
          <a:bodyPr spcFirstLastPara="1" wrap="square" lIns="91425" tIns="45700" rIns="91425" bIns="45700" anchor="ctr" anchorCtr="0">
            <a:noAutofit/>
          </a:bodyPr>
          <a:lstStyle>
            <a:lvl1pPr marL="0" marR="0" lvl="0" indent="0" algn="l" rtl="0">
              <a:spcBef>
                <a:spcPts val="0"/>
              </a:spcBef>
              <a:spcAft>
                <a:spcPts val="0"/>
              </a:spcAft>
              <a:buNone/>
              <a:defRPr sz="2400" b="1">
                <a:solidFill>
                  <a:schemeClr val="dk1"/>
                </a:solidFill>
                <a:latin typeface="Arial"/>
                <a:ea typeface="Arial"/>
                <a:cs typeface="Arial"/>
                <a:sym typeface="Arial"/>
              </a:defRPr>
            </a:lvl1pPr>
            <a:lvl2pPr marL="0" marR="0" lvl="1" indent="0" algn="l" rtl="0">
              <a:spcBef>
                <a:spcPts val="0"/>
              </a:spcBef>
              <a:spcAft>
                <a:spcPts val="0"/>
              </a:spcAft>
              <a:buNone/>
              <a:defRPr sz="2400" b="1">
                <a:solidFill>
                  <a:schemeClr val="dk1"/>
                </a:solidFill>
                <a:latin typeface="Arial"/>
                <a:ea typeface="Arial"/>
                <a:cs typeface="Arial"/>
                <a:sym typeface="Arial"/>
              </a:defRPr>
            </a:lvl2pPr>
            <a:lvl3pPr marL="0" marR="0" lvl="2" indent="0" algn="l" rtl="0">
              <a:spcBef>
                <a:spcPts val="0"/>
              </a:spcBef>
              <a:spcAft>
                <a:spcPts val="0"/>
              </a:spcAft>
              <a:buNone/>
              <a:defRPr sz="2400" b="1">
                <a:solidFill>
                  <a:schemeClr val="dk1"/>
                </a:solidFill>
                <a:latin typeface="Arial"/>
                <a:ea typeface="Arial"/>
                <a:cs typeface="Arial"/>
                <a:sym typeface="Arial"/>
              </a:defRPr>
            </a:lvl3pPr>
            <a:lvl4pPr marL="0" marR="0" lvl="3" indent="0" algn="l" rtl="0">
              <a:spcBef>
                <a:spcPts val="0"/>
              </a:spcBef>
              <a:spcAft>
                <a:spcPts val="0"/>
              </a:spcAft>
              <a:buNone/>
              <a:defRPr sz="2400" b="1">
                <a:solidFill>
                  <a:schemeClr val="dk1"/>
                </a:solidFill>
                <a:latin typeface="Arial"/>
                <a:ea typeface="Arial"/>
                <a:cs typeface="Arial"/>
                <a:sym typeface="Arial"/>
              </a:defRPr>
            </a:lvl4pPr>
            <a:lvl5pPr marL="0" marR="0" lvl="4" indent="0" algn="l" rtl="0">
              <a:spcBef>
                <a:spcPts val="0"/>
              </a:spcBef>
              <a:spcAft>
                <a:spcPts val="0"/>
              </a:spcAft>
              <a:buNone/>
              <a:defRPr sz="2400" b="1">
                <a:solidFill>
                  <a:schemeClr val="dk1"/>
                </a:solidFill>
                <a:latin typeface="Arial"/>
                <a:ea typeface="Arial"/>
                <a:cs typeface="Arial"/>
                <a:sym typeface="Arial"/>
              </a:defRPr>
            </a:lvl5pPr>
            <a:lvl6pPr marL="0" marR="0" lvl="5" indent="0" algn="l" rtl="0">
              <a:spcBef>
                <a:spcPts val="0"/>
              </a:spcBef>
              <a:spcAft>
                <a:spcPts val="0"/>
              </a:spcAft>
              <a:buNone/>
              <a:defRPr sz="2400" b="1">
                <a:solidFill>
                  <a:schemeClr val="dk1"/>
                </a:solidFill>
                <a:latin typeface="Arial"/>
                <a:ea typeface="Arial"/>
                <a:cs typeface="Arial"/>
                <a:sym typeface="Arial"/>
              </a:defRPr>
            </a:lvl6pPr>
            <a:lvl7pPr marL="0" marR="0" lvl="6" indent="0" algn="l" rtl="0">
              <a:spcBef>
                <a:spcPts val="0"/>
              </a:spcBef>
              <a:spcAft>
                <a:spcPts val="0"/>
              </a:spcAft>
              <a:buNone/>
              <a:defRPr sz="2400" b="1">
                <a:solidFill>
                  <a:schemeClr val="dk1"/>
                </a:solidFill>
                <a:latin typeface="Arial"/>
                <a:ea typeface="Arial"/>
                <a:cs typeface="Arial"/>
                <a:sym typeface="Arial"/>
              </a:defRPr>
            </a:lvl7pPr>
            <a:lvl8pPr marL="0" marR="0" lvl="7" indent="0" algn="l" rtl="0">
              <a:spcBef>
                <a:spcPts val="0"/>
              </a:spcBef>
              <a:spcAft>
                <a:spcPts val="0"/>
              </a:spcAft>
              <a:buNone/>
              <a:defRPr sz="2400" b="1">
                <a:solidFill>
                  <a:schemeClr val="dk1"/>
                </a:solidFill>
                <a:latin typeface="Arial"/>
                <a:ea typeface="Arial"/>
                <a:cs typeface="Arial"/>
                <a:sym typeface="Arial"/>
              </a:defRPr>
            </a:lvl8pPr>
            <a:lvl9pPr marL="0" marR="0" lvl="8" indent="0" algn="l" rtl="0">
              <a:spcBef>
                <a:spcPts val="0"/>
              </a:spcBef>
              <a:spcAft>
                <a:spcPts val="0"/>
              </a:spcAft>
              <a:buNone/>
              <a:defRPr sz="2400" b="1">
                <a:solidFill>
                  <a:schemeClr val="dk1"/>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
        <p:nvSpPr>
          <p:cNvPr id="95" name="Google Shape;95;p13"/>
          <p:cNvSpPr txBox="1">
            <a:spLocks noGrp="1"/>
          </p:cNvSpPr>
          <p:nvPr>
            <p:ph type="title"/>
          </p:nvPr>
        </p:nvSpPr>
        <p:spPr>
          <a:xfrm>
            <a:off x="457200" y="4953000"/>
            <a:ext cx="8153400" cy="762000"/>
          </a:xfrm>
          <a:prstGeom prst="rect">
            <a:avLst/>
          </a:prstGeom>
          <a:noFill/>
          <a:ln>
            <a:noFill/>
          </a:ln>
        </p:spPr>
        <p:txBody>
          <a:bodyPr spcFirstLastPara="1" wrap="square" lIns="91425" tIns="91425" rIns="91425" bIns="91425" anchor="t" anchorCtr="0"/>
          <a:lstStyle>
            <a:lvl1pPr marL="0" marR="0" lvl="0" indent="0" algn="l" rtl="0">
              <a:spcBef>
                <a:spcPts val="0"/>
              </a:spcBef>
              <a:spcAft>
                <a:spcPts val="0"/>
              </a:spcAft>
              <a:buClr>
                <a:schemeClr val="dk1"/>
              </a:buClr>
              <a:buSzPts val="1400"/>
              <a:buFont typeface="Arial Black"/>
              <a:buNone/>
              <a:defRPr sz="3200" b="0" i="0" u="none" strike="noStrike" cap="none">
                <a:solidFill>
                  <a:schemeClr val="dk1"/>
                </a:solidFill>
                <a:latin typeface="Arial Black"/>
                <a:ea typeface="Arial Black"/>
                <a:cs typeface="Arial Black"/>
                <a:sym typeface="Arial Black"/>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96" name="Google Shape;96;p13"/>
          <p:cNvSpPr/>
          <p:nvPr/>
        </p:nvSpPr>
        <p:spPr>
          <a:xfrm>
            <a:off x="9001124" y="0"/>
            <a:ext cx="142876" cy="4846320"/>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200">
              <a:solidFill>
                <a:srgbClr val="FFFFFF"/>
              </a:solidFill>
              <a:latin typeface="Arial"/>
              <a:ea typeface="Arial"/>
              <a:cs typeface="Arial"/>
              <a:sym typeface="Arial"/>
            </a:endParaRPr>
          </a:p>
        </p:txBody>
      </p:sp>
      <p:sp>
        <p:nvSpPr>
          <p:cNvPr id="97" name="Google Shape;97;p13"/>
          <p:cNvSpPr txBox="1">
            <a:spLocks noGrp="1"/>
          </p:cNvSpPr>
          <p:nvPr>
            <p:ph type="dt" idx="10"/>
          </p:nvPr>
        </p:nvSpPr>
        <p:spPr>
          <a:xfrm>
            <a:off x="457199" y="6421121"/>
            <a:ext cx="2354827" cy="3048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400">
                <a:solidFill>
                  <a:schemeClr val="dk1"/>
                </a:solidFill>
                <a:latin typeface="Arial"/>
                <a:ea typeface="Arial"/>
                <a:cs typeface="Arial"/>
                <a:sym typeface="Arial"/>
              </a:defRPr>
            </a:lvl1pPr>
            <a:lvl2pPr marL="457200" marR="0" lvl="1" indent="0" algn="l" rtl="0">
              <a:spcBef>
                <a:spcPts val="0"/>
              </a:spcBef>
              <a:spcAft>
                <a:spcPts val="0"/>
              </a:spcAft>
              <a:buSzPts val="1400"/>
              <a:buNone/>
              <a:defRPr sz="32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SzPts val="1400"/>
              <a:buNone/>
              <a:defRPr sz="32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SzPts val="1400"/>
              <a:buNone/>
              <a:defRPr sz="32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SzPts val="1400"/>
              <a:buNone/>
              <a:defRPr sz="3200" b="0" i="0" u="none" strike="noStrike" cap="none">
                <a:solidFill>
                  <a:schemeClr val="dk1"/>
                </a:solidFill>
                <a:latin typeface="Arial"/>
                <a:ea typeface="Arial"/>
                <a:cs typeface="Arial"/>
                <a:sym typeface="Arial"/>
              </a:defRPr>
            </a:lvl5pPr>
            <a:lvl6pPr marL="2286000" marR="0" lvl="5" indent="0" algn="l" rtl="0">
              <a:spcBef>
                <a:spcPts val="0"/>
              </a:spcBef>
              <a:spcAft>
                <a:spcPts val="0"/>
              </a:spcAft>
              <a:buSzPts val="1400"/>
              <a:buNone/>
              <a:defRPr sz="3200" b="0" i="0" u="none" strike="noStrike" cap="none">
                <a:solidFill>
                  <a:schemeClr val="dk1"/>
                </a:solidFill>
                <a:latin typeface="Arial"/>
                <a:ea typeface="Arial"/>
                <a:cs typeface="Arial"/>
                <a:sym typeface="Arial"/>
              </a:defRPr>
            </a:lvl6pPr>
            <a:lvl7pPr marL="2743200" marR="0" lvl="6" indent="0" algn="l" rtl="0">
              <a:spcBef>
                <a:spcPts val="0"/>
              </a:spcBef>
              <a:spcAft>
                <a:spcPts val="0"/>
              </a:spcAft>
              <a:buSzPts val="1400"/>
              <a:buNone/>
              <a:defRPr sz="3200" b="0" i="0" u="none" strike="noStrike" cap="none">
                <a:solidFill>
                  <a:schemeClr val="dk1"/>
                </a:solidFill>
                <a:latin typeface="Arial"/>
                <a:ea typeface="Arial"/>
                <a:cs typeface="Arial"/>
                <a:sym typeface="Arial"/>
              </a:defRPr>
            </a:lvl7pPr>
            <a:lvl8pPr marL="3200400" marR="0" lvl="7" indent="0" algn="l" rtl="0">
              <a:spcBef>
                <a:spcPts val="0"/>
              </a:spcBef>
              <a:spcAft>
                <a:spcPts val="0"/>
              </a:spcAft>
              <a:buSzPts val="1400"/>
              <a:buNone/>
              <a:defRPr sz="3200" b="0" i="0" u="none" strike="noStrike" cap="none">
                <a:solidFill>
                  <a:schemeClr val="dk1"/>
                </a:solidFill>
                <a:latin typeface="Arial"/>
                <a:ea typeface="Arial"/>
                <a:cs typeface="Arial"/>
                <a:sym typeface="Arial"/>
              </a:defRPr>
            </a:lvl8pPr>
            <a:lvl9pPr marL="3657600" marR="0" lvl="8" indent="0" algn="l" rtl="0">
              <a:spcBef>
                <a:spcPts val="0"/>
              </a:spcBef>
              <a:spcAft>
                <a:spcPts val="0"/>
              </a:spcAft>
              <a:buSzPts val="1400"/>
              <a:buNone/>
              <a:defRPr sz="3200" b="0" i="0" u="none" strike="noStrike" cap="none">
                <a:solidFill>
                  <a:schemeClr val="dk1"/>
                </a:solidFill>
                <a:latin typeface="Arial"/>
                <a:ea typeface="Arial"/>
                <a:cs typeface="Arial"/>
                <a:sym typeface="Arial"/>
              </a:defRPr>
            </a:lvl9pPr>
          </a:lstStyle>
          <a:p>
            <a:endParaRPr/>
          </a:p>
        </p:txBody>
      </p:sp>
      <p:sp>
        <p:nvSpPr>
          <p:cNvPr id="98" name="Google Shape;98;p13"/>
          <p:cNvSpPr txBox="1">
            <a:spLocks noGrp="1"/>
          </p:cNvSpPr>
          <p:nvPr>
            <p:ph type="ftr" idx="11"/>
          </p:nvPr>
        </p:nvSpPr>
        <p:spPr>
          <a:xfrm>
            <a:off x="3106994" y="6442076"/>
            <a:ext cx="5430848" cy="283845"/>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400">
                <a:solidFill>
                  <a:schemeClr val="dk1"/>
                </a:solidFill>
                <a:latin typeface="Arial"/>
                <a:ea typeface="Arial"/>
                <a:cs typeface="Arial"/>
                <a:sym typeface="Arial"/>
              </a:defRPr>
            </a:lvl1pPr>
            <a:lvl2pPr marL="457200" marR="0" lvl="1" indent="0" algn="l" rtl="0">
              <a:spcBef>
                <a:spcPts val="0"/>
              </a:spcBef>
              <a:spcAft>
                <a:spcPts val="0"/>
              </a:spcAft>
              <a:buSzPts val="1400"/>
              <a:buNone/>
              <a:defRPr sz="32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SzPts val="1400"/>
              <a:buNone/>
              <a:defRPr sz="32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SzPts val="1400"/>
              <a:buNone/>
              <a:defRPr sz="32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SzPts val="1400"/>
              <a:buNone/>
              <a:defRPr sz="3200" b="0" i="0" u="none" strike="noStrike" cap="none">
                <a:solidFill>
                  <a:schemeClr val="dk1"/>
                </a:solidFill>
                <a:latin typeface="Arial"/>
                <a:ea typeface="Arial"/>
                <a:cs typeface="Arial"/>
                <a:sym typeface="Arial"/>
              </a:defRPr>
            </a:lvl5pPr>
            <a:lvl6pPr marL="2286000" marR="0" lvl="5" indent="0" algn="l" rtl="0">
              <a:spcBef>
                <a:spcPts val="0"/>
              </a:spcBef>
              <a:spcAft>
                <a:spcPts val="0"/>
              </a:spcAft>
              <a:buSzPts val="1400"/>
              <a:buNone/>
              <a:defRPr sz="3200" b="0" i="0" u="none" strike="noStrike" cap="none">
                <a:solidFill>
                  <a:schemeClr val="dk1"/>
                </a:solidFill>
                <a:latin typeface="Arial"/>
                <a:ea typeface="Arial"/>
                <a:cs typeface="Arial"/>
                <a:sym typeface="Arial"/>
              </a:defRPr>
            </a:lvl6pPr>
            <a:lvl7pPr marL="2743200" marR="0" lvl="6" indent="0" algn="l" rtl="0">
              <a:spcBef>
                <a:spcPts val="0"/>
              </a:spcBef>
              <a:spcAft>
                <a:spcPts val="0"/>
              </a:spcAft>
              <a:buSzPts val="1400"/>
              <a:buNone/>
              <a:defRPr sz="3200" b="0" i="0" u="none" strike="noStrike" cap="none">
                <a:solidFill>
                  <a:schemeClr val="dk1"/>
                </a:solidFill>
                <a:latin typeface="Arial"/>
                <a:ea typeface="Arial"/>
                <a:cs typeface="Arial"/>
                <a:sym typeface="Arial"/>
              </a:defRPr>
            </a:lvl7pPr>
            <a:lvl8pPr marL="3200400" marR="0" lvl="7" indent="0" algn="l" rtl="0">
              <a:spcBef>
                <a:spcPts val="0"/>
              </a:spcBef>
              <a:spcAft>
                <a:spcPts val="0"/>
              </a:spcAft>
              <a:buSzPts val="1400"/>
              <a:buNone/>
              <a:defRPr sz="3200" b="0" i="0" u="none" strike="noStrike" cap="none">
                <a:solidFill>
                  <a:schemeClr val="dk1"/>
                </a:solidFill>
                <a:latin typeface="Arial"/>
                <a:ea typeface="Arial"/>
                <a:cs typeface="Arial"/>
                <a:sym typeface="Arial"/>
              </a:defRPr>
            </a:lvl8pPr>
            <a:lvl9pPr marL="3657600" marR="0" lvl="8" indent="0" algn="l" rtl="0">
              <a:spcBef>
                <a:spcPts val="0"/>
              </a:spcBef>
              <a:spcAft>
                <a:spcPts val="0"/>
              </a:spcAft>
              <a:buSzPts val="1400"/>
              <a:buNone/>
              <a:defRPr sz="32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99"/>
        <p:cNvGrpSpPr/>
        <p:nvPr/>
      </p:nvGrpSpPr>
      <p:grpSpPr>
        <a:xfrm>
          <a:off x="0" y="0"/>
          <a:ext cx="0" cy="0"/>
          <a:chOff x="0" y="0"/>
          <a:chExt cx="0" cy="0"/>
        </a:xfrm>
      </p:grpSpPr>
      <p:sp>
        <p:nvSpPr>
          <p:cNvPr id="100" name="Google Shape;100;p14"/>
          <p:cNvSpPr txBox="1">
            <a:spLocks noGrp="1"/>
          </p:cNvSpPr>
          <p:nvPr>
            <p:ph type="title"/>
          </p:nvPr>
        </p:nvSpPr>
        <p:spPr>
          <a:xfrm>
            <a:off x="457200" y="152718"/>
            <a:ext cx="8080642" cy="781347"/>
          </a:xfrm>
          <a:prstGeom prst="rect">
            <a:avLst/>
          </a:prstGeom>
          <a:noFill/>
          <a:ln>
            <a:noFill/>
          </a:ln>
        </p:spPr>
        <p:txBody>
          <a:bodyPr spcFirstLastPara="1" wrap="square" lIns="91425" tIns="91425" rIns="91425" bIns="91425" anchor="b" anchorCtr="0"/>
          <a:lstStyle>
            <a:lvl1pPr marL="0" marR="0" lvl="0" indent="0" algn="l" rtl="0">
              <a:spcBef>
                <a:spcPts val="0"/>
              </a:spcBef>
              <a:spcAft>
                <a:spcPts val="0"/>
              </a:spcAft>
              <a:buClr>
                <a:schemeClr val="dk1"/>
              </a:buClr>
              <a:buSzPts val="1400"/>
              <a:buFont typeface="Arial Black"/>
              <a:buNone/>
              <a:defRPr sz="3600" b="0" i="0" u="none" strike="noStrike" cap="none">
                <a:solidFill>
                  <a:schemeClr val="dk1"/>
                </a:solidFill>
                <a:latin typeface="Arial Black"/>
                <a:ea typeface="Arial Black"/>
                <a:cs typeface="Arial Black"/>
                <a:sym typeface="Arial Black"/>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101" name="Google Shape;101;p14"/>
          <p:cNvSpPr txBox="1">
            <a:spLocks noGrp="1"/>
          </p:cNvSpPr>
          <p:nvPr>
            <p:ph type="body" idx="1"/>
          </p:nvPr>
        </p:nvSpPr>
        <p:spPr>
          <a:xfrm rot="5400000">
            <a:off x="2029291" y="-382387"/>
            <a:ext cx="4936460" cy="8080642"/>
          </a:xfrm>
          <a:prstGeom prst="rect">
            <a:avLst/>
          </a:prstGeom>
          <a:noFill/>
          <a:ln>
            <a:noFill/>
          </a:ln>
        </p:spPr>
        <p:txBody>
          <a:bodyPr spcFirstLastPara="1" wrap="square" lIns="91425" tIns="91425" rIns="91425" bIns="91425" anchor="t" anchorCtr="0"/>
          <a:lstStyle>
            <a:lvl1pPr marL="457200" marR="0" lvl="0" indent="-228600" algn="l" rtl="0">
              <a:spcBef>
                <a:spcPts val="480"/>
              </a:spcBef>
              <a:spcAft>
                <a:spcPts val="0"/>
              </a:spcAft>
              <a:buClr>
                <a:schemeClr val="dk1"/>
              </a:buClr>
              <a:buSzPts val="1400"/>
              <a:buFont typeface="Arial"/>
              <a:buNone/>
              <a:defRPr sz="2400" b="1" i="0" u="none" strike="noStrike" cap="none">
                <a:solidFill>
                  <a:schemeClr val="dk1"/>
                </a:solidFill>
                <a:latin typeface="Arial"/>
                <a:ea typeface="Arial"/>
                <a:cs typeface="Arial"/>
                <a:sym typeface="Arial"/>
              </a:defRPr>
            </a:lvl1pPr>
            <a:lvl2pPr marL="914400" marR="0" lvl="1" indent="-355600" algn="l" rtl="0">
              <a:spcBef>
                <a:spcPts val="600"/>
              </a:spcBef>
              <a:spcAft>
                <a:spcPts val="0"/>
              </a:spcAft>
              <a:buClr>
                <a:schemeClr val="dk2"/>
              </a:buClr>
              <a:buSzPts val="2000"/>
              <a:buFont typeface="Arial"/>
              <a:buChar char="•"/>
              <a:defRPr sz="2000" b="0" i="0" u="none" strike="noStrike" cap="none">
                <a:solidFill>
                  <a:schemeClr val="dk1"/>
                </a:solidFill>
                <a:latin typeface="Arial"/>
                <a:ea typeface="Arial"/>
                <a:cs typeface="Arial"/>
                <a:sym typeface="Arial"/>
              </a:defRPr>
            </a:lvl2pPr>
            <a:lvl3pPr marL="1371600" marR="0" lvl="2" indent="-342900" algn="l" rtl="0">
              <a:spcBef>
                <a:spcPts val="360"/>
              </a:spcBef>
              <a:spcAft>
                <a:spcPts val="0"/>
              </a:spcAft>
              <a:buClr>
                <a:schemeClr val="dk2"/>
              </a:buClr>
              <a:buSzPts val="1800"/>
              <a:buFont typeface="Arial"/>
              <a:buChar char="•"/>
              <a:defRPr sz="1800" b="0" i="0" u="none" strike="noStrike" cap="none">
                <a:solidFill>
                  <a:schemeClr val="dk1"/>
                </a:solidFill>
                <a:latin typeface="Arial"/>
                <a:ea typeface="Arial"/>
                <a:cs typeface="Arial"/>
                <a:sym typeface="Arial"/>
              </a:defRPr>
            </a:lvl3pPr>
            <a:lvl4pPr marL="1828800" marR="0" lvl="3" indent="-342900" algn="l" rtl="0">
              <a:spcBef>
                <a:spcPts val="360"/>
              </a:spcBef>
              <a:spcAft>
                <a:spcPts val="0"/>
              </a:spcAft>
              <a:buClr>
                <a:schemeClr val="dk2"/>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spcBef>
                <a:spcPts val="360"/>
              </a:spcBef>
              <a:spcAft>
                <a:spcPts val="0"/>
              </a:spcAft>
              <a:buClr>
                <a:schemeClr val="dk2"/>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30200" algn="l" rtl="0">
              <a:spcBef>
                <a:spcPts val="320"/>
              </a:spcBef>
              <a:spcAft>
                <a:spcPts val="0"/>
              </a:spcAft>
              <a:buClr>
                <a:schemeClr val="dk2"/>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spcBef>
                <a:spcPts val="320"/>
              </a:spcBef>
              <a:spcAft>
                <a:spcPts val="0"/>
              </a:spcAft>
              <a:buClr>
                <a:schemeClr val="dk2"/>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spcBef>
                <a:spcPts val="320"/>
              </a:spcBef>
              <a:spcAft>
                <a:spcPts val="0"/>
              </a:spcAft>
              <a:buClr>
                <a:schemeClr val="dk2"/>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spcBef>
                <a:spcPts val="320"/>
              </a:spcBef>
              <a:spcAft>
                <a:spcPts val="0"/>
              </a:spcAft>
              <a:buClr>
                <a:schemeClr val="dk2"/>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102" name="Google Shape;102;p14"/>
          <p:cNvSpPr txBox="1">
            <a:spLocks noGrp="1"/>
          </p:cNvSpPr>
          <p:nvPr>
            <p:ph type="sldNum" idx="12"/>
          </p:nvPr>
        </p:nvSpPr>
        <p:spPr>
          <a:xfrm rot="-5400000">
            <a:off x="8227377" y="5885497"/>
            <a:ext cx="1315721" cy="365125"/>
          </a:xfrm>
          <a:prstGeom prst="rect">
            <a:avLst/>
          </a:prstGeom>
          <a:noFill/>
          <a:ln>
            <a:noFill/>
          </a:ln>
        </p:spPr>
        <p:txBody>
          <a:bodyPr spcFirstLastPara="1" wrap="square" lIns="91425" tIns="45700" rIns="91425" bIns="45700" anchor="ctr" anchorCtr="0">
            <a:noAutofit/>
          </a:bodyPr>
          <a:lstStyle>
            <a:lvl1pPr marL="0" marR="0" lvl="0" indent="0" algn="l" rtl="0">
              <a:spcBef>
                <a:spcPts val="0"/>
              </a:spcBef>
              <a:spcAft>
                <a:spcPts val="0"/>
              </a:spcAft>
              <a:buNone/>
              <a:defRPr sz="2400" b="1">
                <a:solidFill>
                  <a:schemeClr val="dk2"/>
                </a:solidFill>
                <a:latin typeface="Arial"/>
                <a:ea typeface="Arial"/>
                <a:cs typeface="Arial"/>
                <a:sym typeface="Arial"/>
              </a:defRPr>
            </a:lvl1pPr>
            <a:lvl2pPr marL="0" marR="0" lvl="1" indent="0" algn="l" rtl="0">
              <a:spcBef>
                <a:spcPts val="0"/>
              </a:spcBef>
              <a:spcAft>
                <a:spcPts val="0"/>
              </a:spcAft>
              <a:buNone/>
              <a:defRPr sz="2400" b="1">
                <a:solidFill>
                  <a:schemeClr val="dk2"/>
                </a:solidFill>
                <a:latin typeface="Arial"/>
                <a:ea typeface="Arial"/>
                <a:cs typeface="Arial"/>
                <a:sym typeface="Arial"/>
              </a:defRPr>
            </a:lvl2pPr>
            <a:lvl3pPr marL="0" marR="0" lvl="2" indent="0" algn="l" rtl="0">
              <a:spcBef>
                <a:spcPts val="0"/>
              </a:spcBef>
              <a:spcAft>
                <a:spcPts val="0"/>
              </a:spcAft>
              <a:buNone/>
              <a:defRPr sz="2400" b="1">
                <a:solidFill>
                  <a:schemeClr val="dk2"/>
                </a:solidFill>
                <a:latin typeface="Arial"/>
                <a:ea typeface="Arial"/>
                <a:cs typeface="Arial"/>
                <a:sym typeface="Arial"/>
              </a:defRPr>
            </a:lvl3pPr>
            <a:lvl4pPr marL="0" marR="0" lvl="3" indent="0" algn="l" rtl="0">
              <a:spcBef>
                <a:spcPts val="0"/>
              </a:spcBef>
              <a:spcAft>
                <a:spcPts val="0"/>
              </a:spcAft>
              <a:buNone/>
              <a:defRPr sz="2400" b="1">
                <a:solidFill>
                  <a:schemeClr val="dk2"/>
                </a:solidFill>
                <a:latin typeface="Arial"/>
                <a:ea typeface="Arial"/>
                <a:cs typeface="Arial"/>
                <a:sym typeface="Arial"/>
              </a:defRPr>
            </a:lvl4pPr>
            <a:lvl5pPr marL="0" marR="0" lvl="4" indent="0" algn="l" rtl="0">
              <a:spcBef>
                <a:spcPts val="0"/>
              </a:spcBef>
              <a:spcAft>
                <a:spcPts val="0"/>
              </a:spcAft>
              <a:buNone/>
              <a:defRPr sz="2400" b="1">
                <a:solidFill>
                  <a:schemeClr val="dk2"/>
                </a:solidFill>
                <a:latin typeface="Arial"/>
                <a:ea typeface="Arial"/>
                <a:cs typeface="Arial"/>
                <a:sym typeface="Arial"/>
              </a:defRPr>
            </a:lvl5pPr>
            <a:lvl6pPr marL="0" marR="0" lvl="5" indent="0" algn="l" rtl="0">
              <a:spcBef>
                <a:spcPts val="0"/>
              </a:spcBef>
              <a:spcAft>
                <a:spcPts val="0"/>
              </a:spcAft>
              <a:buNone/>
              <a:defRPr sz="2400" b="1">
                <a:solidFill>
                  <a:schemeClr val="dk2"/>
                </a:solidFill>
                <a:latin typeface="Arial"/>
                <a:ea typeface="Arial"/>
                <a:cs typeface="Arial"/>
                <a:sym typeface="Arial"/>
              </a:defRPr>
            </a:lvl6pPr>
            <a:lvl7pPr marL="0" marR="0" lvl="6" indent="0" algn="l" rtl="0">
              <a:spcBef>
                <a:spcPts val="0"/>
              </a:spcBef>
              <a:spcAft>
                <a:spcPts val="0"/>
              </a:spcAft>
              <a:buNone/>
              <a:defRPr sz="2400" b="1">
                <a:solidFill>
                  <a:schemeClr val="dk2"/>
                </a:solidFill>
                <a:latin typeface="Arial"/>
                <a:ea typeface="Arial"/>
                <a:cs typeface="Arial"/>
                <a:sym typeface="Arial"/>
              </a:defRPr>
            </a:lvl7pPr>
            <a:lvl8pPr marL="0" marR="0" lvl="7" indent="0" algn="l" rtl="0">
              <a:spcBef>
                <a:spcPts val="0"/>
              </a:spcBef>
              <a:spcAft>
                <a:spcPts val="0"/>
              </a:spcAft>
              <a:buNone/>
              <a:defRPr sz="2400" b="1">
                <a:solidFill>
                  <a:schemeClr val="dk2"/>
                </a:solidFill>
                <a:latin typeface="Arial"/>
                <a:ea typeface="Arial"/>
                <a:cs typeface="Arial"/>
                <a:sym typeface="Arial"/>
              </a:defRPr>
            </a:lvl8pPr>
            <a:lvl9pPr marL="0" marR="0" lvl="8" indent="0" algn="l" rtl="0">
              <a:spcBef>
                <a:spcPts val="0"/>
              </a:spcBef>
              <a:spcAft>
                <a:spcPts val="0"/>
              </a:spcAft>
              <a:buNone/>
              <a:defRPr sz="2400" b="1">
                <a:solidFill>
                  <a:schemeClr val="dk2"/>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
        <p:nvSpPr>
          <p:cNvPr id="103" name="Google Shape;103;p14"/>
          <p:cNvSpPr txBox="1">
            <a:spLocks noGrp="1"/>
          </p:cNvSpPr>
          <p:nvPr>
            <p:ph type="dt" idx="10"/>
          </p:nvPr>
        </p:nvSpPr>
        <p:spPr>
          <a:xfrm>
            <a:off x="457199" y="6421121"/>
            <a:ext cx="2354827" cy="3048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400">
                <a:solidFill>
                  <a:schemeClr val="dk1"/>
                </a:solidFill>
                <a:latin typeface="Arial"/>
                <a:ea typeface="Arial"/>
                <a:cs typeface="Arial"/>
                <a:sym typeface="Arial"/>
              </a:defRPr>
            </a:lvl1pPr>
            <a:lvl2pPr marL="457200" marR="0" lvl="1" indent="0" algn="l" rtl="0">
              <a:spcBef>
                <a:spcPts val="0"/>
              </a:spcBef>
              <a:spcAft>
                <a:spcPts val="0"/>
              </a:spcAft>
              <a:buSzPts val="1400"/>
              <a:buNone/>
              <a:defRPr sz="32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SzPts val="1400"/>
              <a:buNone/>
              <a:defRPr sz="32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SzPts val="1400"/>
              <a:buNone/>
              <a:defRPr sz="32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SzPts val="1400"/>
              <a:buNone/>
              <a:defRPr sz="3200" b="0" i="0" u="none" strike="noStrike" cap="none">
                <a:solidFill>
                  <a:schemeClr val="dk1"/>
                </a:solidFill>
                <a:latin typeface="Arial"/>
                <a:ea typeface="Arial"/>
                <a:cs typeface="Arial"/>
                <a:sym typeface="Arial"/>
              </a:defRPr>
            </a:lvl5pPr>
            <a:lvl6pPr marL="2286000" marR="0" lvl="5" indent="0" algn="l" rtl="0">
              <a:spcBef>
                <a:spcPts val="0"/>
              </a:spcBef>
              <a:spcAft>
                <a:spcPts val="0"/>
              </a:spcAft>
              <a:buSzPts val="1400"/>
              <a:buNone/>
              <a:defRPr sz="3200" b="0" i="0" u="none" strike="noStrike" cap="none">
                <a:solidFill>
                  <a:schemeClr val="dk1"/>
                </a:solidFill>
                <a:latin typeface="Arial"/>
                <a:ea typeface="Arial"/>
                <a:cs typeface="Arial"/>
                <a:sym typeface="Arial"/>
              </a:defRPr>
            </a:lvl6pPr>
            <a:lvl7pPr marL="2743200" marR="0" lvl="6" indent="0" algn="l" rtl="0">
              <a:spcBef>
                <a:spcPts val="0"/>
              </a:spcBef>
              <a:spcAft>
                <a:spcPts val="0"/>
              </a:spcAft>
              <a:buSzPts val="1400"/>
              <a:buNone/>
              <a:defRPr sz="3200" b="0" i="0" u="none" strike="noStrike" cap="none">
                <a:solidFill>
                  <a:schemeClr val="dk1"/>
                </a:solidFill>
                <a:latin typeface="Arial"/>
                <a:ea typeface="Arial"/>
                <a:cs typeface="Arial"/>
                <a:sym typeface="Arial"/>
              </a:defRPr>
            </a:lvl7pPr>
            <a:lvl8pPr marL="3200400" marR="0" lvl="7" indent="0" algn="l" rtl="0">
              <a:spcBef>
                <a:spcPts val="0"/>
              </a:spcBef>
              <a:spcAft>
                <a:spcPts val="0"/>
              </a:spcAft>
              <a:buSzPts val="1400"/>
              <a:buNone/>
              <a:defRPr sz="3200" b="0" i="0" u="none" strike="noStrike" cap="none">
                <a:solidFill>
                  <a:schemeClr val="dk1"/>
                </a:solidFill>
                <a:latin typeface="Arial"/>
                <a:ea typeface="Arial"/>
                <a:cs typeface="Arial"/>
                <a:sym typeface="Arial"/>
              </a:defRPr>
            </a:lvl8pPr>
            <a:lvl9pPr marL="3657600" marR="0" lvl="8" indent="0" algn="l" rtl="0">
              <a:spcBef>
                <a:spcPts val="0"/>
              </a:spcBef>
              <a:spcAft>
                <a:spcPts val="0"/>
              </a:spcAft>
              <a:buSzPts val="1400"/>
              <a:buNone/>
              <a:defRPr sz="3200" b="0" i="0" u="none" strike="noStrike" cap="none">
                <a:solidFill>
                  <a:schemeClr val="dk1"/>
                </a:solidFill>
                <a:latin typeface="Arial"/>
                <a:ea typeface="Arial"/>
                <a:cs typeface="Arial"/>
                <a:sym typeface="Arial"/>
              </a:defRPr>
            </a:lvl9pPr>
          </a:lstStyle>
          <a:p>
            <a:endParaRPr/>
          </a:p>
        </p:txBody>
      </p:sp>
      <p:sp>
        <p:nvSpPr>
          <p:cNvPr id="104" name="Google Shape;104;p14"/>
          <p:cNvSpPr txBox="1">
            <a:spLocks noGrp="1"/>
          </p:cNvSpPr>
          <p:nvPr>
            <p:ph type="ftr" idx="11"/>
          </p:nvPr>
        </p:nvSpPr>
        <p:spPr>
          <a:xfrm>
            <a:off x="3106994" y="6442076"/>
            <a:ext cx="5430848" cy="283845"/>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400">
                <a:solidFill>
                  <a:schemeClr val="dk1"/>
                </a:solidFill>
                <a:latin typeface="Arial"/>
                <a:ea typeface="Arial"/>
                <a:cs typeface="Arial"/>
                <a:sym typeface="Arial"/>
              </a:defRPr>
            </a:lvl1pPr>
            <a:lvl2pPr marL="457200" marR="0" lvl="1" indent="0" algn="l" rtl="0">
              <a:spcBef>
                <a:spcPts val="0"/>
              </a:spcBef>
              <a:spcAft>
                <a:spcPts val="0"/>
              </a:spcAft>
              <a:buSzPts val="1400"/>
              <a:buNone/>
              <a:defRPr sz="32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SzPts val="1400"/>
              <a:buNone/>
              <a:defRPr sz="32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SzPts val="1400"/>
              <a:buNone/>
              <a:defRPr sz="32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SzPts val="1400"/>
              <a:buNone/>
              <a:defRPr sz="3200" b="0" i="0" u="none" strike="noStrike" cap="none">
                <a:solidFill>
                  <a:schemeClr val="dk1"/>
                </a:solidFill>
                <a:latin typeface="Arial"/>
                <a:ea typeface="Arial"/>
                <a:cs typeface="Arial"/>
                <a:sym typeface="Arial"/>
              </a:defRPr>
            </a:lvl5pPr>
            <a:lvl6pPr marL="2286000" marR="0" lvl="5" indent="0" algn="l" rtl="0">
              <a:spcBef>
                <a:spcPts val="0"/>
              </a:spcBef>
              <a:spcAft>
                <a:spcPts val="0"/>
              </a:spcAft>
              <a:buSzPts val="1400"/>
              <a:buNone/>
              <a:defRPr sz="3200" b="0" i="0" u="none" strike="noStrike" cap="none">
                <a:solidFill>
                  <a:schemeClr val="dk1"/>
                </a:solidFill>
                <a:latin typeface="Arial"/>
                <a:ea typeface="Arial"/>
                <a:cs typeface="Arial"/>
                <a:sym typeface="Arial"/>
              </a:defRPr>
            </a:lvl6pPr>
            <a:lvl7pPr marL="2743200" marR="0" lvl="6" indent="0" algn="l" rtl="0">
              <a:spcBef>
                <a:spcPts val="0"/>
              </a:spcBef>
              <a:spcAft>
                <a:spcPts val="0"/>
              </a:spcAft>
              <a:buSzPts val="1400"/>
              <a:buNone/>
              <a:defRPr sz="3200" b="0" i="0" u="none" strike="noStrike" cap="none">
                <a:solidFill>
                  <a:schemeClr val="dk1"/>
                </a:solidFill>
                <a:latin typeface="Arial"/>
                <a:ea typeface="Arial"/>
                <a:cs typeface="Arial"/>
                <a:sym typeface="Arial"/>
              </a:defRPr>
            </a:lvl7pPr>
            <a:lvl8pPr marL="3200400" marR="0" lvl="7" indent="0" algn="l" rtl="0">
              <a:spcBef>
                <a:spcPts val="0"/>
              </a:spcBef>
              <a:spcAft>
                <a:spcPts val="0"/>
              </a:spcAft>
              <a:buSzPts val="1400"/>
              <a:buNone/>
              <a:defRPr sz="3200" b="0" i="0" u="none" strike="noStrike" cap="none">
                <a:solidFill>
                  <a:schemeClr val="dk1"/>
                </a:solidFill>
                <a:latin typeface="Arial"/>
                <a:ea typeface="Arial"/>
                <a:cs typeface="Arial"/>
                <a:sym typeface="Arial"/>
              </a:defRPr>
            </a:lvl8pPr>
            <a:lvl9pPr marL="3657600" marR="0" lvl="8" indent="0" algn="l" rtl="0">
              <a:spcBef>
                <a:spcPts val="0"/>
              </a:spcBef>
              <a:spcAft>
                <a:spcPts val="0"/>
              </a:spcAft>
              <a:buSzPts val="1400"/>
              <a:buNone/>
              <a:defRPr sz="32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05"/>
        <p:cNvGrpSpPr/>
        <p:nvPr/>
      </p:nvGrpSpPr>
      <p:grpSpPr>
        <a:xfrm>
          <a:off x="0" y="0"/>
          <a:ext cx="0" cy="0"/>
          <a:chOff x="0" y="0"/>
          <a:chExt cx="0" cy="0"/>
        </a:xfrm>
      </p:grpSpPr>
      <p:sp>
        <p:nvSpPr>
          <p:cNvPr id="106" name="Google Shape;106;p15"/>
          <p:cNvSpPr txBox="1">
            <a:spLocks noGrp="1"/>
          </p:cNvSpPr>
          <p:nvPr>
            <p:ph type="title"/>
          </p:nvPr>
        </p:nvSpPr>
        <p:spPr>
          <a:xfrm rot="5400000">
            <a:off x="4732337" y="2171700"/>
            <a:ext cx="5851525" cy="2057400"/>
          </a:xfrm>
          <a:prstGeom prst="rect">
            <a:avLst/>
          </a:prstGeom>
          <a:noFill/>
          <a:ln>
            <a:noFill/>
          </a:ln>
        </p:spPr>
        <p:txBody>
          <a:bodyPr spcFirstLastPara="1" wrap="square" lIns="91425" tIns="91425" rIns="91425" bIns="91425" anchor="b" anchorCtr="0"/>
          <a:lstStyle>
            <a:lvl1pPr marL="0" marR="0" lvl="0" indent="0" algn="l" rtl="0">
              <a:spcBef>
                <a:spcPts val="0"/>
              </a:spcBef>
              <a:spcAft>
                <a:spcPts val="0"/>
              </a:spcAft>
              <a:buClr>
                <a:schemeClr val="dk1"/>
              </a:buClr>
              <a:buSzPts val="1400"/>
              <a:buFont typeface="Arial Black"/>
              <a:buNone/>
              <a:defRPr sz="3600" b="0" i="0" u="none" strike="noStrike" cap="none">
                <a:solidFill>
                  <a:schemeClr val="dk1"/>
                </a:solidFill>
                <a:latin typeface="Arial Black"/>
                <a:ea typeface="Arial Black"/>
                <a:cs typeface="Arial Black"/>
                <a:sym typeface="Arial Black"/>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107" name="Google Shape;107;p15"/>
          <p:cNvSpPr txBox="1">
            <a:spLocks noGrp="1"/>
          </p:cNvSpPr>
          <p:nvPr>
            <p:ph type="body" idx="1"/>
          </p:nvPr>
        </p:nvSpPr>
        <p:spPr>
          <a:xfrm rot="5400000">
            <a:off x="541338" y="190501"/>
            <a:ext cx="5851525" cy="6019800"/>
          </a:xfrm>
          <a:prstGeom prst="rect">
            <a:avLst/>
          </a:prstGeom>
          <a:noFill/>
          <a:ln>
            <a:noFill/>
          </a:ln>
        </p:spPr>
        <p:txBody>
          <a:bodyPr spcFirstLastPara="1" wrap="square" lIns="91425" tIns="91425" rIns="91425" bIns="91425" anchor="t" anchorCtr="0"/>
          <a:lstStyle>
            <a:lvl1pPr marL="457200" marR="0" lvl="0" indent="-228600" algn="l" rtl="0">
              <a:spcBef>
                <a:spcPts val="480"/>
              </a:spcBef>
              <a:spcAft>
                <a:spcPts val="0"/>
              </a:spcAft>
              <a:buClr>
                <a:schemeClr val="dk1"/>
              </a:buClr>
              <a:buSzPts val="1400"/>
              <a:buFont typeface="Arial"/>
              <a:buNone/>
              <a:defRPr sz="2400" b="1" i="0" u="none" strike="noStrike" cap="none">
                <a:solidFill>
                  <a:schemeClr val="dk1"/>
                </a:solidFill>
                <a:latin typeface="Arial"/>
                <a:ea typeface="Arial"/>
                <a:cs typeface="Arial"/>
                <a:sym typeface="Arial"/>
              </a:defRPr>
            </a:lvl1pPr>
            <a:lvl2pPr marL="914400" marR="0" lvl="1" indent="-355600" algn="l" rtl="0">
              <a:spcBef>
                <a:spcPts val="600"/>
              </a:spcBef>
              <a:spcAft>
                <a:spcPts val="0"/>
              </a:spcAft>
              <a:buClr>
                <a:schemeClr val="dk2"/>
              </a:buClr>
              <a:buSzPts val="2000"/>
              <a:buFont typeface="Arial"/>
              <a:buChar char="•"/>
              <a:defRPr sz="2000" b="0" i="0" u="none" strike="noStrike" cap="none">
                <a:solidFill>
                  <a:schemeClr val="dk1"/>
                </a:solidFill>
                <a:latin typeface="Arial"/>
                <a:ea typeface="Arial"/>
                <a:cs typeface="Arial"/>
                <a:sym typeface="Arial"/>
              </a:defRPr>
            </a:lvl2pPr>
            <a:lvl3pPr marL="1371600" marR="0" lvl="2" indent="-342900" algn="l" rtl="0">
              <a:spcBef>
                <a:spcPts val="360"/>
              </a:spcBef>
              <a:spcAft>
                <a:spcPts val="0"/>
              </a:spcAft>
              <a:buClr>
                <a:schemeClr val="dk2"/>
              </a:buClr>
              <a:buSzPts val="1800"/>
              <a:buFont typeface="Arial"/>
              <a:buChar char="•"/>
              <a:defRPr sz="1800" b="0" i="0" u="none" strike="noStrike" cap="none">
                <a:solidFill>
                  <a:schemeClr val="dk1"/>
                </a:solidFill>
                <a:latin typeface="Arial"/>
                <a:ea typeface="Arial"/>
                <a:cs typeface="Arial"/>
                <a:sym typeface="Arial"/>
              </a:defRPr>
            </a:lvl3pPr>
            <a:lvl4pPr marL="1828800" marR="0" lvl="3" indent="-342900" algn="l" rtl="0">
              <a:spcBef>
                <a:spcPts val="360"/>
              </a:spcBef>
              <a:spcAft>
                <a:spcPts val="0"/>
              </a:spcAft>
              <a:buClr>
                <a:schemeClr val="dk2"/>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spcBef>
                <a:spcPts val="360"/>
              </a:spcBef>
              <a:spcAft>
                <a:spcPts val="0"/>
              </a:spcAft>
              <a:buClr>
                <a:schemeClr val="dk2"/>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30200" algn="l" rtl="0">
              <a:spcBef>
                <a:spcPts val="320"/>
              </a:spcBef>
              <a:spcAft>
                <a:spcPts val="0"/>
              </a:spcAft>
              <a:buClr>
                <a:schemeClr val="dk2"/>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spcBef>
                <a:spcPts val="320"/>
              </a:spcBef>
              <a:spcAft>
                <a:spcPts val="0"/>
              </a:spcAft>
              <a:buClr>
                <a:schemeClr val="dk2"/>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spcBef>
                <a:spcPts val="320"/>
              </a:spcBef>
              <a:spcAft>
                <a:spcPts val="0"/>
              </a:spcAft>
              <a:buClr>
                <a:schemeClr val="dk2"/>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spcBef>
                <a:spcPts val="320"/>
              </a:spcBef>
              <a:spcAft>
                <a:spcPts val="0"/>
              </a:spcAft>
              <a:buClr>
                <a:schemeClr val="dk2"/>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108" name="Google Shape;108;p15"/>
          <p:cNvSpPr txBox="1">
            <a:spLocks noGrp="1"/>
          </p:cNvSpPr>
          <p:nvPr>
            <p:ph type="sldNum" idx="12"/>
          </p:nvPr>
        </p:nvSpPr>
        <p:spPr>
          <a:xfrm rot="-5400000">
            <a:off x="8227377" y="5885497"/>
            <a:ext cx="1315721" cy="365125"/>
          </a:xfrm>
          <a:prstGeom prst="rect">
            <a:avLst/>
          </a:prstGeom>
          <a:noFill/>
          <a:ln>
            <a:noFill/>
          </a:ln>
        </p:spPr>
        <p:txBody>
          <a:bodyPr spcFirstLastPara="1" wrap="square" lIns="91425" tIns="45700" rIns="91425" bIns="45700" anchor="ctr" anchorCtr="0">
            <a:noAutofit/>
          </a:bodyPr>
          <a:lstStyle>
            <a:lvl1pPr marL="0" marR="0" lvl="0" indent="0" algn="l" rtl="0">
              <a:spcBef>
                <a:spcPts val="0"/>
              </a:spcBef>
              <a:spcAft>
                <a:spcPts val="0"/>
              </a:spcAft>
              <a:buNone/>
              <a:defRPr sz="2400" b="1">
                <a:solidFill>
                  <a:schemeClr val="dk2"/>
                </a:solidFill>
                <a:latin typeface="Arial"/>
                <a:ea typeface="Arial"/>
                <a:cs typeface="Arial"/>
                <a:sym typeface="Arial"/>
              </a:defRPr>
            </a:lvl1pPr>
            <a:lvl2pPr marL="0" marR="0" lvl="1" indent="0" algn="l" rtl="0">
              <a:spcBef>
                <a:spcPts val="0"/>
              </a:spcBef>
              <a:spcAft>
                <a:spcPts val="0"/>
              </a:spcAft>
              <a:buNone/>
              <a:defRPr sz="2400" b="1">
                <a:solidFill>
                  <a:schemeClr val="dk2"/>
                </a:solidFill>
                <a:latin typeface="Arial"/>
                <a:ea typeface="Arial"/>
                <a:cs typeface="Arial"/>
                <a:sym typeface="Arial"/>
              </a:defRPr>
            </a:lvl2pPr>
            <a:lvl3pPr marL="0" marR="0" lvl="2" indent="0" algn="l" rtl="0">
              <a:spcBef>
                <a:spcPts val="0"/>
              </a:spcBef>
              <a:spcAft>
                <a:spcPts val="0"/>
              </a:spcAft>
              <a:buNone/>
              <a:defRPr sz="2400" b="1">
                <a:solidFill>
                  <a:schemeClr val="dk2"/>
                </a:solidFill>
                <a:latin typeface="Arial"/>
                <a:ea typeface="Arial"/>
                <a:cs typeface="Arial"/>
                <a:sym typeface="Arial"/>
              </a:defRPr>
            </a:lvl3pPr>
            <a:lvl4pPr marL="0" marR="0" lvl="3" indent="0" algn="l" rtl="0">
              <a:spcBef>
                <a:spcPts val="0"/>
              </a:spcBef>
              <a:spcAft>
                <a:spcPts val="0"/>
              </a:spcAft>
              <a:buNone/>
              <a:defRPr sz="2400" b="1">
                <a:solidFill>
                  <a:schemeClr val="dk2"/>
                </a:solidFill>
                <a:latin typeface="Arial"/>
                <a:ea typeface="Arial"/>
                <a:cs typeface="Arial"/>
                <a:sym typeface="Arial"/>
              </a:defRPr>
            </a:lvl4pPr>
            <a:lvl5pPr marL="0" marR="0" lvl="4" indent="0" algn="l" rtl="0">
              <a:spcBef>
                <a:spcPts val="0"/>
              </a:spcBef>
              <a:spcAft>
                <a:spcPts val="0"/>
              </a:spcAft>
              <a:buNone/>
              <a:defRPr sz="2400" b="1">
                <a:solidFill>
                  <a:schemeClr val="dk2"/>
                </a:solidFill>
                <a:latin typeface="Arial"/>
                <a:ea typeface="Arial"/>
                <a:cs typeface="Arial"/>
                <a:sym typeface="Arial"/>
              </a:defRPr>
            </a:lvl5pPr>
            <a:lvl6pPr marL="0" marR="0" lvl="5" indent="0" algn="l" rtl="0">
              <a:spcBef>
                <a:spcPts val="0"/>
              </a:spcBef>
              <a:spcAft>
                <a:spcPts val="0"/>
              </a:spcAft>
              <a:buNone/>
              <a:defRPr sz="2400" b="1">
                <a:solidFill>
                  <a:schemeClr val="dk2"/>
                </a:solidFill>
                <a:latin typeface="Arial"/>
                <a:ea typeface="Arial"/>
                <a:cs typeface="Arial"/>
                <a:sym typeface="Arial"/>
              </a:defRPr>
            </a:lvl6pPr>
            <a:lvl7pPr marL="0" marR="0" lvl="6" indent="0" algn="l" rtl="0">
              <a:spcBef>
                <a:spcPts val="0"/>
              </a:spcBef>
              <a:spcAft>
                <a:spcPts val="0"/>
              </a:spcAft>
              <a:buNone/>
              <a:defRPr sz="2400" b="1">
                <a:solidFill>
                  <a:schemeClr val="dk2"/>
                </a:solidFill>
                <a:latin typeface="Arial"/>
                <a:ea typeface="Arial"/>
                <a:cs typeface="Arial"/>
                <a:sym typeface="Arial"/>
              </a:defRPr>
            </a:lvl7pPr>
            <a:lvl8pPr marL="0" marR="0" lvl="7" indent="0" algn="l" rtl="0">
              <a:spcBef>
                <a:spcPts val="0"/>
              </a:spcBef>
              <a:spcAft>
                <a:spcPts val="0"/>
              </a:spcAft>
              <a:buNone/>
              <a:defRPr sz="2400" b="1">
                <a:solidFill>
                  <a:schemeClr val="dk2"/>
                </a:solidFill>
                <a:latin typeface="Arial"/>
                <a:ea typeface="Arial"/>
                <a:cs typeface="Arial"/>
                <a:sym typeface="Arial"/>
              </a:defRPr>
            </a:lvl8pPr>
            <a:lvl9pPr marL="0" marR="0" lvl="8" indent="0" algn="l" rtl="0">
              <a:spcBef>
                <a:spcPts val="0"/>
              </a:spcBef>
              <a:spcAft>
                <a:spcPts val="0"/>
              </a:spcAft>
              <a:buNone/>
              <a:defRPr sz="2400" b="1">
                <a:solidFill>
                  <a:schemeClr val="dk2"/>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
        <p:nvSpPr>
          <p:cNvPr id="109" name="Google Shape;109;p15"/>
          <p:cNvSpPr txBox="1">
            <a:spLocks noGrp="1"/>
          </p:cNvSpPr>
          <p:nvPr>
            <p:ph type="dt" idx="10"/>
          </p:nvPr>
        </p:nvSpPr>
        <p:spPr>
          <a:xfrm>
            <a:off x="457199" y="6421121"/>
            <a:ext cx="2354827" cy="3048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400">
                <a:solidFill>
                  <a:schemeClr val="dk1"/>
                </a:solidFill>
                <a:latin typeface="Arial"/>
                <a:ea typeface="Arial"/>
                <a:cs typeface="Arial"/>
                <a:sym typeface="Arial"/>
              </a:defRPr>
            </a:lvl1pPr>
            <a:lvl2pPr marL="457200" marR="0" lvl="1" indent="0" algn="l" rtl="0">
              <a:spcBef>
                <a:spcPts val="0"/>
              </a:spcBef>
              <a:spcAft>
                <a:spcPts val="0"/>
              </a:spcAft>
              <a:buSzPts val="1400"/>
              <a:buNone/>
              <a:defRPr sz="32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SzPts val="1400"/>
              <a:buNone/>
              <a:defRPr sz="32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SzPts val="1400"/>
              <a:buNone/>
              <a:defRPr sz="32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SzPts val="1400"/>
              <a:buNone/>
              <a:defRPr sz="3200" b="0" i="0" u="none" strike="noStrike" cap="none">
                <a:solidFill>
                  <a:schemeClr val="dk1"/>
                </a:solidFill>
                <a:latin typeface="Arial"/>
                <a:ea typeface="Arial"/>
                <a:cs typeface="Arial"/>
                <a:sym typeface="Arial"/>
              </a:defRPr>
            </a:lvl5pPr>
            <a:lvl6pPr marL="2286000" marR="0" lvl="5" indent="0" algn="l" rtl="0">
              <a:spcBef>
                <a:spcPts val="0"/>
              </a:spcBef>
              <a:spcAft>
                <a:spcPts val="0"/>
              </a:spcAft>
              <a:buSzPts val="1400"/>
              <a:buNone/>
              <a:defRPr sz="3200" b="0" i="0" u="none" strike="noStrike" cap="none">
                <a:solidFill>
                  <a:schemeClr val="dk1"/>
                </a:solidFill>
                <a:latin typeface="Arial"/>
                <a:ea typeface="Arial"/>
                <a:cs typeface="Arial"/>
                <a:sym typeface="Arial"/>
              </a:defRPr>
            </a:lvl6pPr>
            <a:lvl7pPr marL="2743200" marR="0" lvl="6" indent="0" algn="l" rtl="0">
              <a:spcBef>
                <a:spcPts val="0"/>
              </a:spcBef>
              <a:spcAft>
                <a:spcPts val="0"/>
              </a:spcAft>
              <a:buSzPts val="1400"/>
              <a:buNone/>
              <a:defRPr sz="3200" b="0" i="0" u="none" strike="noStrike" cap="none">
                <a:solidFill>
                  <a:schemeClr val="dk1"/>
                </a:solidFill>
                <a:latin typeface="Arial"/>
                <a:ea typeface="Arial"/>
                <a:cs typeface="Arial"/>
                <a:sym typeface="Arial"/>
              </a:defRPr>
            </a:lvl7pPr>
            <a:lvl8pPr marL="3200400" marR="0" lvl="7" indent="0" algn="l" rtl="0">
              <a:spcBef>
                <a:spcPts val="0"/>
              </a:spcBef>
              <a:spcAft>
                <a:spcPts val="0"/>
              </a:spcAft>
              <a:buSzPts val="1400"/>
              <a:buNone/>
              <a:defRPr sz="3200" b="0" i="0" u="none" strike="noStrike" cap="none">
                <a:solidFill>
                  <a:schemeClr val="dk1"/>
                </a:solidFill>
                <a:latin typeface="Arial"/>
                <a:ea typeface="Arial"/>
                <a:cs typeface="Arial"/>
                <a:sym typeface="Arial"/>
              </a:defRPr>
            </a:lvl8pPr>
            <a:lvl9pPr marL="3657600" marR="0" lvl="8" indent="0" algn="l" rtl="0">
              <a:spcBef>
                <a:spcPts val="0"/>
              </a:spcBef>
              <a:spcAft>
                <a:spcPts val="0"/>
              </a:spcAft>
              <a:buSzPts val="1400"/>
              <a:buNone/>
              <a:defRPr sz="3200" b="0" i="0" u="none" strike="noStrike" cap="none">
                <a:solidFill>
                  <a:schemeClr val="dk1"/>
                </a:solidFill>
                <a:latin typeface="Arial"/>
                <a:ea typeface="Arial"/>
                <a:cs typeface="Arial"/>
                <a:sym typeface="Arial"/>
              </a:defRPr>
            </a:lvl9pPr>
          </a:lstStyle>
          <a:p>
            <a:endParaRPr/>
          </a:p>
        </p:txBody>
      </p:sp>
      <p:sp>
        <p:nvSpPr>
          <p:cNvPr id="110" name="Google Shape;110;p15"/>
          <p:cNvSpPr txBox="1">
            <a:spLocks noGrp="1"/>
          </p:cNvSpPr>
          <p:nvPr>
            <p:ph type="ftr" idx="11"/>
          </p:nvPr>
        </p:nvSpPr>
        <p:spPr>
          <a:xfrm>
            <a:off x="3106994" y="6442076"/>
            <a:ext cx="5430848" cy="283845"/>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400">
                <a:solidFill>
                  <a:schemeClr val="dk1"/>
                </a:solidFill>
                <a:latin typeface="Arial"/>
                <a:ea typeface="Arial"/>
                <a:cs typeface="Arial"/>
                <a:sym typeface="Arial"/>
              </a:defRPr>
            </a:lvl1pPr>
            <a:lvl2pPr marL="457200" marR="0" lvl="1" indent="0" algn="l" rtl="0">
              <a:spcBef>
                <a:spcPts val="0"/>
              </a:spcBef>
              <a:spcAft>
                <a:spcPts val="0"/>
              </a:spcAft>
              <a:buSzPts val="1400"/>
              <a:buNone/>
              <a:defRPr sz="32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SzPts val="1400"/>
              <a:buNone/>
              <a:defRPr sz="32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SzPts val="1400"/>
              <a:buNone/>
              <a:defRPr sz="32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SzPts val="1400"/>
              <a:buNone/>
              <a:defRPr sz="3200" b="0" i="0" u="none" strike="noStrike" cap="none">
                <a:solidFill>
                  <a:schemeClr val="dk1"/>
                </a:solidFill>
                <a:latin typeface="Arial"/>
                <a:ea typeface="Arial"/>
                <a:cs typeface="Arial"/>
                <a:sym typeface="Arial"/>
              </a:defRPr>
            </a:lvl5pPr>
            <a:lvl6pPr marL="2286000" marR="0" lvl="5" indent="0" algn="l" rtl="0">
              <a:spcBef>
                <a:spcPts val="0"/>
              </a:spcBef>
              <a:spcAft>
                <a:spcPts val="0"/>
              </a:spcAft>
              <a:buSzPts val="1400"/>
              <a:buNone/>
              <a:defRPr sz="3200" b="0" i="0" u="none" strike="noStrike" cap="none">
                <a:solidFill>
                  <a:schemeClr val="dk1"/>
                </a:solidFill>
                <a:latin typeface="Arial"/>
                <a:ea typeface="Arial"/>
                <a:cs typeface="Arial"/>
                <a:sym typeface="Arial"/>
              </a:defRPr>
            </a:lvl6pPr>
            <a:lvl7pPr marL="2743200" marR="0" lvl="6" indent="0" algn="l" rtl="0">
              <a:spcBef>
                <a:spcPts val="0"/>
              </a:spcBef>
              <a:spcAft>
                <a:spcPts val="0"/>
              </a:spcAft>
              <a:buSzPts val="1400"/>
              <a:buNone/>
              <a:defRPr sz="3200" b="0" i="0" u="none" strike="noStrike" cap="none">
                <a:solidFill>
                  <a:schemeClr val="dk1"/>
                </a:solidFill>
                <a:latin typeface="Arial"/>
                <a:ea typeface="Arial"/>
                <a:cs typeface="Arial"/>
                <a:sym typeface="Arial"/>
              </a:defRPr>
            </a:lvl7pPr>
            <a:lvl8pPr marL="3200400" marR="0" lvl="7" indent="0" algn="l" rtl="0">
              <a:spcBef>
                <a:spcPts val="0"/>
              </a:spcBef>
              <a:spcAft>
                <a:spcPts val="0"/>
              </a:spcAft>
              <a:buSzPts val="1400"/>
              <a:buNone/>
              <a:defRPr sz="3200" b="0" i="0" u="none" strike="noStrike" cap="none">
                <a:solidFill>
                  <a:schemeClr val="dk1"/>
                </a:solidFill>
                <a:latin typeface="Arial"/>
                <a:ea typeface="Arial"/>
                <a:cs typeface="Arial"/>
                <a:sym typeface="Arial"/>
              </a:defRPr>
            </a:lvl8pPr>
            <a:lvl9pPr marL="3657600" marR="0" lvl="8" indent="0" algn="l" rtl="0">
              <a:spcBef>
                <a:spcPts val="0"/>
              </a:spcBef>
              <a:spcAft>
                <a:spcPts val="0"/>
              </a:spcAft>
              <a:buSzPts val="1400"/>
              <a:buNone/>
              <a:defRPr sz="32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ext">
  <p:cSld name="Title and Text">
    <p:spTree>
      <p:nvGrpSpPr>
        <p:cNvPr id="1" name="Shape 111"/>
        <p:cNvGrpSpPr/>
        <p:nvPr/>
      </p:nvGrpSpPr>
      <p:grpSpPr>
        <a:xfrm>
          <a:off x="0" y="0"/>
          <a:ext cx="0" cy="0"/>
          <a:chOff x="0" y="0"/>
          <a:chExt cx="0" cy="0"/>
        </a:xfrm>
      </p:grpSpPr>
      <p:sp>
        <p:nvSpPr>
          <p:cNvPr id="112" name="Google Shape;112;p16"/>
          <p:cNvSpPr txBox="1">
            <a:spLocks noGrp="1"/>
          </p:cNvSpPr>
          <p:nvPr>
            <p:ph type="body" idx="1"/>
          </p:nvPr>
        </p:nvSpPr>
        <p:spPr>
          <a:xfrm>
            <a:off x="457200" y="1619253"/>
            <a:ext cx="8229600" cy="3952875"/>
          </a:xfrm>
          <a:prstGeom prst="rect">
            <a:avLst/>
          </a:prstGeom>
          <a:noFill/>
          <a:ln>
            <a:noFill/>
          </a:ln>
        </p:spPr>
        <p:txBody>
          <a:bodyPr spcFirstLastPara="1" wrap="square" lIns="91425" tIns="91425" rIns="91425" bIns="91425" anchor="t" anchorCtr="0"/>
          <a:lstStyle>
            <a:lvl1pPr marL="457200" marR="0" lvl="0" indent="-228600" algn="l" rtl="0">
              <a:spcBef>
                <a:spcPts val="440"/>
              </a:spcBef>
              <a:spcAft>
                <a:spcPts val="0"/>
              </a:spcAft>
              <a:buClr>
                <a:srgbClr val="7F7F7F"/>
              </a:buClr>
              <a:buSzPts val="1400"/>
              <a:buFont typeface="Arial"/>
              <a:buNone/>
              <a:defRPr sz="2200" b="1" i="0" u="none" strike="noStrike" cap="none">
                <a:solidFill>
                  <a:srgbClr val="000000"/>
                </a:solidFill>
                <a:latin typeface="Helvetica Neue"/>
                <a:ea typeface="Helvetica Neue"/>
                <a:cs typeface="Helvetica Neue"/>
                <a:sym typeface="Helvetica Neue"/>
              </a:defRPr>
            </a:lvl1pPr>
            <a:lvl2pPr marL="914400" marR="0" lvl="1" indent="-349250" algn="l" rtl="0">
              <a:spcBef>
                <a:spcPts val="600"/>
              </a:spcBef>
              <a:spcAft>
                <a:spcPts val="0"/>
              </a:spcAft>
              <a:buClr>
                <a:srgbClr val="7F7F7F"/>
              </a:buClr>
              <a:buSzPts val="1900"/>
              <a:buFont typeface="Arial"/>
              <a:buChar char="•"/>
              <a:defRPr sz="1900" b="0" i="0" u="none" strike="noStrike" cap="none">
                <a:solidFill>
                  <a:srgbClr val="000000"/>
                </a:solidFill>
                <a:latin typeface="Helvetica Neue"/>
                <a:ea typeface="Helvetica Neue"/>
                <a:cs typeface="Helvetica Neue"/>
                <a:sym typeface="Helvetica Neue"/>
              </a:defRPr>
            </a:lvl2pPr>
            <a:lvl3pPr marL="1371600" marR="0" lvl="2" indent="-336550" algn="l" rtl="0">
              <a:spcBef>
                <a:spcPts val="340"/>
              </a:spcBef>
              <a:spcAft>
                <a:spcPts val="0"/>
              </a:spcAft>
              <a:buClr>
                <a:srgbClr val="7F7F7F"/>
              </a:buClr>
              <a:buSzPts val="1700"/>
              <a:buFont typeface="Arial"/>
              <a:buChar char="•"/>
              <a:defRPr sz="1700" b="0" i="0" u="none" strike="noStrike" cap="none">
                <a:solidFill>
                  <a:srgbClr val="000000"/>
                </a:solidFill>
                <a:latin typeface="Helvetica Neue"/>
                <a:ea typeface="Helvetica Neue"/>
                <a:cs typeface="Helvetica Neue"/>
                <a:sym typeface="Helvetica Neue"/>
              </a:defRPr>
            </a:lvl3pPr>
            <a:lvl4pPr marL="1828800" marR="0" lvl="3" indent="-323850" algn="l" rtl="0">
              <a:spcBef>
                <a:spcPts val="300"/>
              </a:spcBef>
              <a:spcAft>
                <a:spcPts val="0"/>
              </a:spcAft>
              <a:buClr>
                <a:srgbClr val="7F7F7F"/>
              </a:buClr>
              <a:buSzPts val="1500"/>
              <a:buFont typeface="Arial"/>
              <a:buChar char="•"/>
              <a:defRPr sz="1500" b="0" i="0" u="none" strike="noStrike" cap="none">
                <a:solidFill>
                  <a:srgbClr val="000000"/>
                </a:solidFill>
                <a:latin typeface="Helvetica Neue"/>
                <a:ea typeface="Helvetica Neue"/>
                <a:cs typeface="Helvetica Neue"/>
                <a:sym typeface="Helvetica Neue"/>
              </a:defRPr>
            </a:lvl4pPr>
            <a:lvl5pPr marL="2286000" marR="0" lvl="4" indent="-323850" algn="l" rtl="0">
              <a:spcBef>
                <a:spcPts val="300"/>
              </a:spcBef>
              <a:spcAft>
                <a:spcPts val="0"/>
              </a:spcAft>
              <a:buClr>
                <a:srgbClr val="7F7F7F"/>
              </a:buClr>
              <a:buSzPts val="1500"/>
              <a:buFont typeface="Arial"/>
              <a:buChar char="•"/>
              <a:defRPr sz="1500" b="0" i="0" u="none" strike="noStrike" cap="none">
                <a:solidFill>
                  <a:srgbClr val="000000"/>
                </a:solidFill>
                <a:latin typeface="Helvetica Neue"/>
                <a:ea typeface="Helvetica Neue"/>
                <a:cs typeface="Helvetica Neue"/>
                <a:sym typeface="Helvetica Neue"/>
              </a:defRPr>
            </a:lvl5pPr>
            <a:lvl6pPr marL="2743200" marR="0" lvl="5" indent="-323850" algn="l" rtl="0">
              <a:spcBef>
                <a:spcPts val="300"/>
              </a:spcBef>
              <a:spcAft>
                <a:spcPts val="0"/>
              </a:spcAft>
              <a:buClr>
                <a:srgbClr val="7F7F7F"/>
              </a:buClr>
              <a:buSzPts val="1500"/>
              <a:buFont typeface="Noto Sans Symbols"/>
              <a:buChar char="▪"/>
              <a:defRPr sz="1500" b="0" i="0" u="none" strike="noStrike" cap="none">
                <a:solidFill>
                  <a:srgbClr val="000000"/>
                </a:solidFill>
                <a:latin typeface="Helvetica Neue"/>
                <a:ea typeface="Helvetica Neue"/>
                <a:cs typeface="Helvetica Neue"/>
                <a:sym typeface="Helvetica Neue"/>
              </a:defRPr>
            </a:lvl6pPr>
            <a:lvl7pPr marL="3200400" marR="0" lvl="6" indent="-323850" algn="l" rtl="0">
              <a:spcBef>
                <a:spcPts val="300"/>
              </a:spcBef>
              <a:spcAft>
                <a:spcPts val="0"/>
              </a:spcAft>
              <a:buClr>
                <a:srgbClr val="7F7F7F"/>
              </a:buClr>
              <a:buSzPts val="1500"/>
              <a:buFont typeface="Noto Sans Symbols"/>
              <a:buChar char="▪"/>
              <a:defRPr sz="1500" b="0" i="0" u="none" strike="noStrike" cap="none">
                <a:solidFill>
                  <a:srgbClr val="000000"/>
                </a:solidFill>
                <a:latin typeface="Helvetica Neue"/>
                <a:ea typeface="Helvetica Neue"/>
                <a:cs typeface="Helvetica Neue"/>
                <a:sym typeface="Helvetica Neue"/>
              </a:defRPr>
            </a:lvl7pPr>
            <a:lvl8pPr marL="3657600" marR="0" lvl="7" indent="-323850" algn="l" rtl="0">
              <a:spcBef>
                <a:spcPts val="300"/>
              </a:spcBef>
              <a:spcAft>
                <a:spcPts val="0"/>
              </a:spcAft>
              <a:buClr>
                <a:srgbClr val="7F7F7F"/>
              </a:buClr>
              <a:buSzPts val="1500"/>
              <a:buFont typeface="Noto Sans Symbols"/>
              <a:buChar char="▪"/>
              <a:defRPr sz="1500" b="0" i="0" u="none" strike="noStrike" cap="none">
                <a:solidFill>
                  <a:srgbClr val="000000"/>
                </a:solidFill>
                <a:latin typeface="Helvetica Neue"/>
                <a:ea typeface="Helvetica Neue"/>
                <a:cs typeface="Helvetica Neue"/>
                <a:sym typeface="Helvetica Neue"/>
              </a:defRPr>
            </a:lvl8pPr>
            <a:lvl9pPr marL="4114800" marR="0" lvl="8" indent="-228600" algn="l" rtl="0">
              <a:spcBef>
                <a:spcPts val="320"/>
              </a:spcBef>
              <a:spcAft>
                <a:spcPts val="0"/>
              </a:spcAft>
              <a:buClr>
                <a:schemeClr val="dk2"/>
              </a:buClr>
              <a:buSzPts val="1600"/>
              <a:buFont typeface="Arial"/>
              <a:buNone/>
              <a:defRPr sz="1600" b="0" i="0" u="none" strike="noStrike" cap="none">
                <a:solidFill>
                  <a:schemeClr val="dk1"/>
                </a:solidFill>
                <a:latin typeface="Arial"/>
                <a:ea typeface="Arial"/>
                <a:cs typeface="Arial"/>
                <a:sym typeface="Arial"/>
              </a:defRPr>
            </a:lvl9pPr>
          </a:lstStyle>
          <a:p>
            <a:endParaRPr/>
          </a:p>
        </p:txBody>
      </p:sp>
      <p:sp>
        <p:nvSpPr>
          <p:cNvPr id="113" name="Google Shape;113;p16"/>
          <p:cNvSpPr txBox="1">
            <a:spLocks noGrp="1"/>
          </p:cNvSpPr>
          <p:nvPr>
            <p:ph type="title"/>
          </p:nvPr>
        </p:nvSpPr>
        <p:spPr>
          <a:xfrm>
            <a:off x="457200" y="407989"/>
            <a:ext cx="8229600" cy="868363"/>
          </a:xfrm>
          <a:prstGeom prst="rect">
            <a:avLst/>
          </a:prstGeom>
          <a:noFill/>
          <a:ln>
            <a:noFill/>
          </a:ln>
        </p:spPr>
        <p:txBody>
          <a:bodyPr spcFirstLastPara="1" wrap="square" lIns="91425" tIns="91425" rIns="91425" bIns="91425" anchor="b" anchorCtr="0"/>
          <a:lstStyle>
            <a:lvl1pPr marL="0" marR="0" lvl="0" indent="0" algn="l" rtl="0">
              <a:spcBef>
                <a:spcPts val="0"/>
              </a:spcBef>
              <a:spcAft>
                <a:spcPts val="0"/>
              </a:spcAft>
              <a:buClr>
                <a:srgbClr val="000000"/>
              </a:buClr>
              <a:buSzPts val="1400"/>
              <a:buFont typeface="Arial Black"/>
              <a:buNone/>
              <a:defRPr sz="2400" b="1" i="0" u="none" strike="noStrike" cap="none">
                <a:solidFill>
                  <a:srgbClr val="000000"/>
                </a:solidFill>
                <a:latin typeface="Arial Black"/>
                <a:ea typeface="Arial Black"/>
                <a:cs typeface="Arial Black"/>
                <a:sym typeface="Arial Black"/>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cxnSp>
        <p:nvCxnSpPr>
          <p:cNvPr id="114" name="Google Shape;114;p16"/>
          <p:cNvCxnSpPr/>
          <p:nvPr/>
        </p:nvCxnSpPr>
        <p:spPr>
          <a:xfrm>
            <a:off x="561975" y="1143000"/>
            <a:ext cx="7772400" cy="0"/>
          </a:xfrm>
          <a:prstGeom prst="straightConnector1">
            <a:avLst/>
          </a:prstGeom>
          <a:noFill/>
          <a:ln w="12700" cap="flat" cmpd="sng">
            <a:solidFill>
              <a:srgbClr val="404040"/>
            </a:solidFill>
            <a:prstDash val="dot"/>
            <a:round/>
            <a:headEnd type="none" w="sm" len="sm"/>
            <a:tailEnd type="none" w="sm" len="sm"/>
          </a:ln>
        </p:spPr>
      </p:cxn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able" type="tbl">
  <p:cSld name="TABLE">
    <p:spTree>
      <p:nvGrpSpPr>
        <p:cNvPr id="1" name="Shape 115"/>
        <p:cNvGrpSpPr/>
        <p:nvPr/>
      </p:nvGrpSpPr>
      <p:grpSpPr>
        <a:xfrm>
          <a:off x="0" y="0"/>
          <a:ext cx="0" cy="0"/>
          <a:chOff x="0" y="0"/>
          <a:chExt cx="0" cy="0"/>
        </a:xfrm>
      </p:grpSpPr>
      <p:sp>
        <p:nvSpPr>
          <p:cNvPr id="116" name="Google Shape;116;p17"/>
          <p:cNvSpPr txBox="1">
            <a:spLocks noGrp="1"/>
          </p:cNvSpPr>
          <p:nvPr>
            <p:ph type="title"/>
          </p:nvPr>
        </p:nvSpPr>
        <p:spPr>
          <a:xfrm>
            <a:off x="469900" y="228600"/>
            <a:ext cx="8153400" cy="685800"/>
          </a:xfrm>
          <a:prstGeom prst="rect">
            <a:avLst/>
          </a:prstGeom>
          <a:noFill/>
          <a:ln>
            <a:noFill/>
          </a:ln>
        </p:spPr>
        <p:txBody>
          <a:bodyPr spcFirstLastPara="1" wrap="square" lIns="91425" tIns="91425" rIns="91425" bIns="91425" anchor="b" anchorCtr="0"/>
          <a:lstStyle>
            <a:lvl1pPr marL="0" marR="0" lvl="0" indent="0" algn="l" rtl="0">
              <a:spcBef>
                <a:spcPts val="0"/>
              </a:spcBef>
              <a:spcAft>
                <a:spcPts val="0"/>
              </a:spcAft>
              <a:buClr>
                <a:schemeClr val="dk1"/>
              </a:buClr>
              <a:buSzPts val="1400"/>
              <a:buFont typeface="Arial Black"/>
              <a:buNone/>
              <a:defRPr sz="3600" b="0" i="0" u="none" strike="noStrike" cap="none">
                <a:solidFill>
                  <a:schemeClr val="dk1"/>
                </a:solidFill>
                <a:latin typeface="Arial Black"/>
                <a:ea typeface="Arial Black"/>
                <a:cs typeface="Arial Black"/>
                <a:sym typeface="Arial Black"/>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117" name="Google Shape;117;p17"/>
          <p:cNvSpPr txBox="1">
            <a:spLocks noGrp="1"/>
          </p:cNvSpPr>
          <p:nvPr>
            <p:ph type="sldNum" idx="12"/>
          </p:nvPr>
        </p:nvSpPr>
        <p:spPr>
          <a:xfrm rot="-5400000">
            <a:off x="8227377" y="5885497"/>
            <a:ext cx="1315721" cy="365125"/>
          </a:xfrm>
          <a:prstGeom prst="rect">
            <a:avLst/>
          </a:prstGeom>
          <a:noFill/>
          <a:ln>
            <a:noFill/>
          </a:ln>
        </p:spPr>
        <p:txBody>
          <a:bodyPr spcFirstLastPara="1" wrap="square" lIns="91425" tIns="45700" rIns="91425" bIns="45700" anchor="ctr" anchorCtr="0">
            <a:noAutofit/>
          </a:bodyPr>
          <a:lstStyle>
            <a:lvl1pPr marL="0" marR="0" lvl="0" indent="0" algn="l" rtl="0">
              <a:spcBef>
                <a:spcPts val="0"/>
              </a:spcBef>
              <a:spcAft>
                <a:spcPts val="0"/>
              </a:spcAft>
              <a:buNone/>
              <a:defRPr sz="2400" b="1">
                <a:solidFill>
                  <a:schemeClr val="dk2"/>
                </a:solidFill>
                <a:latin typeface="Arial"/>
                <a:ea typeface="Arial"/>
                <a:cs typeface="Arial"/>
                <a:sym typeface="Arial"/>
              </a:defRPr>
            </a:lvl1pPr>
            <a:lvl2pPr marL="0" marR="0" lvl="1" indent="0" algn="l" rtl="0">
              <a:spcBef>
                <a:spcPts val="0"/>
              </a:spcBef>
              <a:spcAft>
                <a:spcPts val="0"/>
              </a:spcAft>
              <a:buNone/>
              <a:defRPr sz="2400" b="1">
                <a:solidFill>
                  <a:schemeClr val="dk2"/>
                </a:solidFill>
                <a:latin typeface="Arial"/>
                <a:ea typeface="Arial"/>
                <a:cs typeface="Arial"/>
                <a:sym typeface="Arial"/>
              </a:defRPr>
            </a:lvl2pPr>
            <a:lvl3pPr marL="0" marR="0" lvl="2" indent="0" algn="l" rtl="0">
              <a:spcBef>
                <a:spcPts val="0"/>
              </a:spcBef>
              <a:spcAft>
                <a:spcPts val="0"/>
              </a:spcAft>
              <a:buNone/>
              <a:defRPr sz="2400" b="1">
                <a:solidFill>
                  <a:schemeClr val="dk2"/>
                </a:solidFill>
                <a:latin typeface="Arial"/>
                <a:ea typeface="Arial"/>
                <a:cs typeface="Arial"/>
                <a:sym typeface="Arial"/>
              </a:defRPr>
            </a:lvl3pPr>
            <a:lvl4pPr marL="0" marR="0" lvl="3" indent="0" algn="l" rtl="0">
              <a:spcBef>
                <a:spcPts val="0"/>
              </a:spcBef>
              <a:spcAft>
                <a:spcPts val="0"/>
              </a:spcAft>
              <a:buNone/>
              <a:defRPr sz="2400" b="1">
                <a:solidFill>
                  <a:schemeClr val="dk2"/>
                </a:solidFill>
                <a:latin typeface="Arial"/>
                <a:ea typeface="Arial"/>
                <a:cs typeface="Arial"/>
                <a:sym typeface="Arial"/>
              </a:defRPr>
            </a:lvl4pPr>
            <a:lvl5pPr marL="0" marR="0" lvl="4" indent="0" algn="l" rtl="0">
              <a:spcBef>
                <a:spcPts val="0"/>
              </a:spcBef>
              <a:spcAft>
                <a:spcPts val="0"/>
              </a:spcAft>
              <a:buNone/>
              <a:defRPr sz="2400" b="1">
                <a:solidFill>
                  <a:schemeClr val="dk2"/>
                </a:solidFill>
                <a:latin typeface="Arial"/>
                <a:ea typeface="Arial"/>
                <a:cs typeface="Arial"/>
                <a:sym typeface="Arial"/>
              </a:defRPr>
            </a:lvl5pPr>
            <a:lvl6pPr marL="0" marR="0" lvl="5" indent="0" algn="l" rtl="0">
              <a:spcBef>
                <a:spcPts val="0"/>
              </a:spcBef>
              <a:spcAft>
                <a:spcPts val="0"/>
              </a:spcAft>
              <a:buNone/>
              <a:defRPr sz="2400" b="1">
                <a:solidFill>
                  <a:schemeClr val="dk2"/>
                </a:solidFill>
                <a:latin typeface="Arial"/>
                <a:ea typeface="Arial"/>
                <a:cs typeface="Arial"/>
                <a:sym typeface="Arial"/>
              </a:defRPr>
            </a:lvl6pPr>
            <a:lvl7pPr marL="0" marR="0" lvl="6" indent="0" algn="l" rtl="0">
              <a:spcBef>
                <a:spcPts val="0"/>
              </a:spcBef>
              <a:spcAft>
                <a:spcPts val="0"/>
              </a:spcAft>
              <a:buNone/>
              <a:defRPr sz="2400" b="1">
                <a:solidFill>
                  <a:schemeClr val="dk2"/>
                </a:solidFill>
                <a:latin typeface="Arial"/>
                <a:ea typeface="Arial"/>
                <a:cs typeface="Arial"/>
                <a:sym typeface="Arial"/>
              </a:defRPr>
            </a:lvl7pPr>
            <a:lvl8pPr marL="0" marR="0" lvl="7" indent="0" algn="l" rtl="0">
              <a:spcBef>
                <a:spcPts val="0"/>
              </a:spcBef>
              <a:spcAft>
                <a:spcPts val="0"/>
              </a:spcAft>
              <a:buNone/>
              <a:defRPr sz="2400" b="1">
                <a:solidFill>
                  <a:schemeClr val="dk2"/>
                </a:solidFill>
                <a:latin typeface="Arial"/>
                <a:ea typeface="Arial"/>
                <a:cs typeface="Arial"/>
                <a:sym typeface="Arial"/>
              </a:defRPr>
            </a:lvl8pPr>
            <a:lvl9pPr marL="0" marR="0" lvl="8" indent="0" algn="l" rtl="0">
              <a:spcBef>
                <a:spcPts val="0"/>
              </a:spcBef>
              <a:spcAft>
                <a:spcPts val="0"/>
              </a:spcAft>
              <a:buNone/>
              <a:defRPr sz="2400" b="1">
                <a:solidFill>
                  <a:schemeClr val="dk2"/>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
        <p:nvSpPr>
          <p:cNvPr id="118" name="Google Shape;118;p17"/>
          <p:cNvSpPr txBox="1">
            <a:spLocks noGrp="1"/>
          </p:cNvSpPr>
          <p:nvPr>
            <p:ph type="dt" idx="10"/>
          </p:nvPr>
        </p:nvSpPr>
        <p:spPr>
          <a:xfrm>
            <a:off x="457199" y="6421121"/>
            <a:ext cx="2354827" cy="3048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400">
                <a:solidFill>
                  <a:schemeClr val="dk1"/>
                </a:solidFill>
                <a:latin typeface="Arial"/>
                <a:ea typeface="Arial"/>
                <a:cs typeface="Arial"/>
                <a:sym typeface="Arial"/>
              </a:defRPr>
            </a:lvl1pPr>
            <a:lvl2pPr marL="457200" marR="0" lvl="1" indent="0" algn="l" rtl="0">
              <a:spcBef>
                <a:spcPts val="0"/>
              </a:spcBef>
              <a:spcAft>
                <a:spcPts val="0"/>
              </a:spcAft>
              <a:buSzPts val="1400"/>
              <a:buNone/>
              <a:defRPr sz="32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SzPts val="1400"/>
              <a:buNone/>
              <a:defRPr sz="32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SzPts val="1400"/>
              <a:buNone/>
              <a:defRPr sz="32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SzPts val="1400"/>
              <a:buNone/>
              <a:defRPr sz="3200" b="0" i="0" u="none" strike="noStrike" cap="none">
                <a:solidFill>
                  <a:schemeClr val="dk1"/>
                </a:solidFill>
                <a:latin typeface="Arial"/>
                <a:ea typeface="Arial"/>
                <a:cs typeface="Arial"/>
                <a:sym typeface="Arial"/>
              </a:defRPr>
            </a:lvl5pPr>
            <a:lvl6pPr marL="2286000" marR="0" lvl="5" indent="0" algn="l" rtl="0">
              <a:spcBef>
                <a:spcPts val="0"/>
              </a:spcBef>
              <a:spcAft>
                <a:spcPts val="0"/>
              </a:spcAft>
              <a:buSzPts val="1400"/>
              <a:buNone/>
              <a:defRPr sz="3200" b="0" i="0" u="none" strike="noStrike" cap="none">
                <a:solidFill>
                  <a:schemeClr val="dk1"/>
                </a:solidFill>
                <a:latin typeface="Arial"/>
                <a:ea typeface="Arial"/>
                <a:cs typeface="Arial"/>
                <a:sym typeface="Arial"/>
              </a:defRPr>
            </a:lvl6pPr>
            <a:lvl7pPr marL="2743200" marR="0" lvl="6" indent="0" algn="l" rtl="0">
              <a:spcBef>
                <a:spcPts val="0"/>
              </a:spcBef>
              <a:spcAft>
                <a:spcPts val="0"/>
              </a:spcAft>
              <a:buSzPts val="1400"/>
              <a:buNone/>
              <a:defRPr sz="3200" b="0" i="0" u="none" strike="noStrike" cap="none">
                <a:solidFill>
                  <a:schemeClr val="dk1"/>
                </a:solidFill>
                <a:latin typeface="Arial"/>
                <a:ea typeface="Arial"/>
                <a:cs typeface="Arial"/>
                <a:sym typeface="Arial"/>
              </a:defRPr>
            </a:lvl7pPr>
            <a:lvl8pPr marL="3200400" marR="0" lvl="7" indent="0" algn="l" rtl="0">
              <a:spcBef>
                <a:spcPts val="0"/>
              </a:spcBef>
              <a:spcAft>
                <a:spcPts val="0"/>
              </a:spcAft>
              <a:buSzPts val="1400"/>
              <a:buNone/>
              <a:defRPr sz="3200" b="0" i="0" u="none" strike="noStrike" cap="none">
                <a:solidFill>
                  <a:schemeClr val="dk1"/>
                </a:solidFill>
                <a:latin typeface="Arial"/>
                <a:ea typeface="Arial"/>
                <a:cs typeface="Arial"/>
                <a:sym typeface="Arial"/>
              </a:defRPr>
            </a:lvl8pPr>
            <a:lvl9pPr marL="3657600" marR="0" lvl="8" indent="0" algn="l" rtl="0">
              <a:spcBef>
                <a:spcPts val="0"/>
              </a:spcBef>
              <a:spcAft>
                <a:spcPts val="0"/>
              </a:spcAft>
              <a:buSzPts val="1400"/>
              <a:buNone/>
              <a:defRPr sz="3200" b="0" i="0" u="none" strike="noStrike" cap="none">
                <a:solidFill>
                  <a:schemeClr val="dk1"/>
                </a:solidFill>
                <a:latin typeface="Arial"/>
                <a:ea typeface="Arial"/>
                <a:cs typeface="Arial"/>
                <a:sym typeface="Arial"/>
              </a:defRPr>
            </a:lvl9pPr>
          </a:lstStyle>
          <a:p>
            <a:endParaRPr/>
          </a:p>
        </p:txBody>
      </p:sp>
      <p:sp>
        <p:nvSpPr>
          <p:cNvPr id="119" name="Google Shape;119;p17"/>
          <p:cNvSpPr txBox="1">
            <a:spLocks noGrp="1"/>
          </p:cNvSpPr>
          <p:nvPr>
            <p:ph type="ftr" idx="11"/>
          </p:nvPr>
        </p:nvSpPr>
        <p:spPr>
          <a:xfrm>
            <a:off x="3106994" y="6442076"/>
            <a:ext cx="5430848" cy="283845"/>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400">
                <a:solidFill>
                  <a:schemeClr val="dk1"/>
                </a:solidFill>
                <a:latin typeface="Arial"/>
                <a:ea typeface="Arial"/>
                <a:cs typeface="Arial"/>
                <a:sym typeface="Arial"/>
              </a:defRPr>
            </a:lvl1pPr>
            <a:lvl2pPr marL="457200" marR="0" lvl="1" indent="0" algn="l" rtl="0">
              <a:spcBef>
                <a:spcPts val="0"/>
              </a:spcBef>
              <a:spcAft>
                <a:spcPts val="0"/>
              </a:spcAft>
              <a:buSzPts val="1400"/>
              <a:buNone/>
              <a:defRPr sz="32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SzPts val="1400"/>
              <a:buNone/>
              <a:defRPr sz="32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SzPts val="1400"/>
              <a:buNone/>
              <a:defRPr sz="32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SzPts val="1400"/>
              <a:buNone/>
              <a:defRPr sz="3200" b="0" i="0" u="none" strike="noStrike" cap="none">
                <a:solidFill>
                  <a:schemeClr val="dk1"/>
                </a:solidFill>
                <a:latin typeface="Arial"/>
                <a:ea typeface="Arial"/>
                <a:cs typeface="Arial"/>
                <a:sym typeface="Arial"/>
              </a:defRPr>
            </a:lvl5pPr>
            <a:lvl6pPr marL="2286000" marR="0" lvl="5" indent="0" algn="l" rtl="0">
              <a:spcBef>
                <a:spcPts val="0"/>
              </a:spcBef>
              <a:spcAft>
                <a:spcPts val="0"/>
              </a:spcAft>
              <a:buSzPts val="1400"/>
              <a:buNone/>
              <a:defRPr sz="3200" b="0" i="0" u="none" strike="noStrike" cap="none">
                <a:solidFill>
                  <a:schemeClr val="dk1"/>
                </a:solidFill>
                <a:latin typeface="Arial"/>
                <a:ea typeface="Arial"/>
                <a:cs typeface="Arial"/>
                <a:sym typeface="Arial"/>
              </a:defRPr>
            </a:lvl6pPr>
            <a:lvl7pPr marL="2743200" marR="0" lvl="6" indent="0" algn="l" rtl="0">
              <a:spcBef>
                <a:spcPts val="0"/>
              </a:spcBef>
              <a:spcAft>
                <a:spcPts val="0"/>
              </a:spcAft>
              <a:buSzPts val="1400"/>
              <a:buNone/>
              <a:defRPr sz="3200" b="0" i="0" u="none" strike="noStrike" cap="none">
                <a:solidFill>
                  <a:schemeClr val="dk1"/>
                </a:solidFill>
                <a:latin typeface="Arial"/>
                <a:ea typeface="Arial"/>
                <a:cs typeface="Arial"/>
                <a:sym typeface="Arial"/>
              </a:defRPr>
            </a:lvl7pPr>
            <a:lvl8pPr marL="3200400" marR="0" lvl="7" indent="0" algn="l" rtl="0">
              <a:spcBef>
                <a:spcPts val="0"/>
              </a:spcBef>
              <a:spcAft>
                <a:spcPts val="0"/>
              </a:spcAft>
              <a:buSzPts val="1400"/>
              <a:buNone/>
              <a:defRPr sz="3200" b="0" i="0" u="none" strike="noStrike" cap="none">
                <a:solidFill>
                  <a:schemeClr val="dk1"/>
                </a:solidFill>
                <a:latin typeface="Arial"/>
                <a:ea typeface="Arial"/>
                <a:cs typeface="Arial"/>
                <a:sym typeface="Arial"/>
              </a:defRPr>
            </a:lvl8pPr>
            <a:lvl9pPr marL="3657600" marR="0" lvl="8" indent="0" algn="l" rtl="0">
              <a:spcBef>
                <a:spcPts val="0"/>
              </a:spcBef>
              <a:spcAft>
                <a:spcPts val="0"/>
              </a:spcAft>
              <a:buSzPts val="1400"/>
              <a:buNone/>
              <a:defRPr sz="32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1_Title and Text">
  <p:cSld name="1_Title and Text">
    <p:spTree>
      <p:nvGrpSpPr>
        <p:cNvPr id="1" name="Shape 120"/>
        <p:cNvGrpSpPr/>
        <p:nvPr/>
      </p:nvGrpSpPr>
      <p:grpSpPr>
        <a:xfrm>
          <a:off x="0" y="0"/>
          <a:ext cx="0" cy="0"/>
          <a:chOff x="0" y="0"/>
          <a:chExt cx="0" cy="0"/>
        </a:xfrm>
      </p:grpSpPr>
      <p:sp>
        <p:nvSpPr>
          <p:cNvPr id="121" name="Google Shape;121;p18"/>
          <p:cNvSpPr txBox="1">
            <a:spLocks noGrp="1"/>
          </p:cNvSpPr>
          <p:nvPr>
            <p:ph type="body" idx="1"/>
          </p:nvPr>
        </p:nvSpPr>
        <p:spPr>
          <a:xfrm>
            <a:off x="457200" y="1619253"/>
            <a:ext cx="8229600" cy="3952875"/>
          </a:xfrm>
          <a:prstGeom prst="rect">
            <a:avLst/>
          </a:prstGeom>
          <a:noFill/>
          <a:ln>
            <a:noFill/>
          </a:ln>
        </p:spPr>
        <p:txBody>
          <a:bodyPr spcFirstLastPara="1" wrap="square" lIns="91425" tIns="91425" rIns="91425" bIns="91425" anchor="t" anchorCtr="0"/>
          <a:lstStyle>
            <a:lvl1pPr marL="457200" marR="0" lvl="0" indent="-228600" algn="l" rtl="0">
              <a:spcBef>
                <a:spcPts val="440"/>
              </a:spcBef>
              <a:spcAft>
                <a:spcPts val="0"/>
              </a:spcAft>
              <a:buClr>
                <a:srgbClr val="7F7F7F"/>
              </a:buClr>
              <a:buSzPts val="1400"/>
              <a:buFont typeface="Arial"/>
              <a:buNone/>
              <a:defRPr sz="2200" b="1" i="0" u="none" strike="noStrike" cap="none">
                <a:solidFill>
                  <a:srgbClr val="000000"/>
                </a:solidFill>
                <a:latin typeface="Helvetica Neue"/>
                <a:ea typeface="Helvetica Neue"/>
                <a:cs typeface="Helvetica Neue"/>
                <a:sym typeface="Helvetica Neue"/>
              </a:defRPr>
            </a:lvl1pPr>
            <a:lvl2pPr marL="914400" marR="0" lvl="1" indent="-349250" algn="l" rtl="0">
              <a:spcBef>
                <a:spcPts val="600"/>
              </a:spcBef>
              <a:spcAft>
                <a:spcPts val="0"/>
              </a:spcAft>
              <a:buClr>
                <a:srgbClr val="7F7F7F"/>
              </a:buClr>
              <a:buSzPts val="1900"/>
              <a:buFont typeface="Arial"/>
              <a:buChar char="•"/>
              <a:defRPr sz="1900" b="0" i="0" u="none" strike="noStrike" cap="none">
                <a:solidFill>
                  <a:srgbClr val="000000"/>
                </a:solidFill>
                <a:latin typeface="Helvetica Neue"/>
                <a:ea typeface="Helvetica Neue"/>
                <a:cs typeface="Helvetica Neue"/>
                <a:sym typeface="Helvetica Neue"/>
              </a:defRPr>
            </a:lvl2pPr>
            <a:lvl3pPr marL="1371600" marR="0" lvl="2" indent="-336550" algn="l" rtl="0">
              <a:spcBef>
                <a:spcPts val="340"/>
              </a:spcBef>
              <a:spcAft>
                <a:spcPts val="0"/>
              </a:spcAft>
              <a:buClr>
                <a:srgbClr val="7F7F7F"/>
              </a:buClr>
              <a:buSzPts val="1700"/>
              <a:buFont typeface="Arial"/>
              <a:buChar char="•"/>
              <a:defRPr sz="1700" b="0" i="0" u="none" strike="noStrike" cap="none">
                <a:solidFill>
                  <a:srgbClr val="000000"/>
                </a:solidFill>
                <a:latin typeface="Helvetica Neue"/>
                <a:ea typeface="Helvetica Neue"/>
                <a:cs typeface="Helvetica Neue"/>
                <a:sym typeface="Helvetica Neue"/>
              </a:defRPr>
            </a:lvl3pPr>
            <a:lvl4pPr marL="1828800" marR="0" lvl="3" indent="-323850" algn="l" rtl="0">
              <a:spcBef>
                <a:spcPts val="300"/>
              </a:spcBef>
              <a:spcAft>
                <a:spcPts val="0"/>
              </a:spcAft>
              <a:buClr>
                <a:srgbClr val="7F7F7F"/>
              </a:buClr>
              <a:buSzPts val="1500"/>
              <a:buFont typeface="Arial"/>
              <a:buChar char="•"/>
              <a:defRPr sz="1500" b="0" i="0" u="none" strike="noStrike" cap="none">
                <a:solidFill>
                  <a:srgbClr val="000000"/>
                </a:solidFill>
                <a:latin typeface="Helvetica Neue"/>
                <a:ea typeface="Helvetica Neue"/>
                <a:cs typeface="Helvetica Neue"/>
                <a:sym typeface="Helvetica Neue"/>
              </a:defRPr>
            </a:lvl4pPr>
            <a:lvl5pPr marL="2286000" marR="0" lvl="4" indent="-323850" algn="l" rtl="0">
              <a:spcBef>
                <a:spcPts val="300"/>
              </a:spcBef>
              <a:spcAft>
                <a:spcPts val="0"/>
              </a:spcAft>
              <a:buClr>
                <a:srgbClr val="7F7F7F"/>
              </a:buClr>
              <a:buSzPts val="1500"/>
              <a:buFont typeface="Arial"/>
              <a:buChar char="•"/>
              <a:defRPr sz="1500" b="0" i="0" u="none" strike="noStrike" cap="none">
                <a:solidFill>
                  <a:srgbClr val="000000"/>
                </a:solidFill>
                <a:latin typeface="Helvetica Neue"/>
                <a:ea typeface="Helvetica Neue"/>
                <a:cs typeface="Helvetica Neue"/>
                <a:sym typeface="Helvetica Neue"/>
              </a:defRPr>
            </a:lvl5pPr>
            <a:lvl6pPr marL="2743200" marR="0" lvl="5" indent="-323850" algn="l" rtl="0">
              <a:spcBef>
                <a:spcPts val="300"/>
              </a:spcBef>
              <a:spcAft>
                <a:spcPts val="0"/>
              </a:spcAft>
              <a:buClr>
                <a:srgbClr val="7F7F7F"/>
              </a:buClr>
              <a:buSzPts val="1500"/>
              <a:buFont typeface="Noto Sans Symbols"/>
              <a:buChar char="▪"/>
              <a:defRPr sz="1500" b="0" i="0" u="none" strike="noStrike" cap="none">
                <a:solidFill>
                  <a:srgbClr val="000000"/>
                </a:solidFill>
                <a:latin typeface="Helvetica Neue"/>
                <a:ea typeface="Helvetica Neue"/>
                <a:cs typeface="Helvetica Neue"/>
                <a:sym typeface="Helvetica Neue"/>
              </a:defRPr>
            </a:lvl6pPr>
            <a:lvl7pPr marL="3200400" marR="0" lvl="6" indent="-323850" algn="l" rtl="0">
              <a:spcBef>
                <a:spcPts val="300"/>
              </a:spcBef>
              <a:spcAft>
                <a:spcPts val="0"/>
              </a:spcAft>
              <a:buClr>
                <a:srgbClr val="7F7F7F"/>
              </a:buClr>
              <a:buSzPts val="1500"/>
              <a:buFont typeface="Noto Sans Symbols"/>
              <a:buChar char="▪"/>
              <a:defRPr sz="1500" b="0" i="0" u="none" strike="noStrike" cap="none">
                <a:solidFill>
                  <a:srgbClr val="000000"/>
                </a:solidFill>
                <a:latin typeface="Helvetica Neue"/>
                <a:ea typeface="Helvetica Neue"/>
                <a:cs typeface="Helvetica Neue"/>
                <a:sym typeface="Helvetica Neue"/>
              </a:defRPr>
            </a:lvl7pPr>
            <a:lvl8pPr marL="3657600" marR="0" lvl="7" indent="-323850" algn="l" rtl="0">
              <a:spcBef>
                <a:spcPts val="300"/>
              </a:spcBef>
              <a:spcAft>
                <a:spcPts val="0"/>
              </a:spcAft>
              <a:buClr>
                <a:srgbClr val="7F7F7F"/>
              </a:buClr>
              <a:buSzPts val="1500"/>
              <a:buFont typeface="Noto Sans Symbols"/>
              <a:buChar char="▪"/>
              <a:defRPr sz="1500" b="0" i="0" u="none" strike="noStrike" cap="none">
                <a:solidFill>
                  <a:srgbClr val="000000"/>
                </a:solidFill>
                <a:latin typeface="Helvetica Neue"/>
                <a:ea typeface="Helvetica Neue"/>
                <a:cs typeface="Helvetica Neue"/>
                <a:sym typeface="Helvetica Neue"/>
              </a:defRPr>
            </a:lvl8pPr>
            <a:lvl9pPr marL="4114800" marR="0" lvl="8" indent="-228600" algn="l" rtl="0">
              <a:spcBef>
                <a:spcPts val="320"/>
              </a:spcBef>
              <a:spcAft>
                <a:spcPts val="0"/>
              </a:spcAft>
              <a:buClr>
                <a:schemeClr val="dk2"/>
              </a:buClr>
              <a:buSzPts val="1600"/>
              <a:buFont typeface="Arial"/>
              <a:buNone/>
              <a:defRPr sz="1600" b="0" i="0" u="none" strike="noStrike" cap="none">
                <a:solidFill>
                  <a:schemeClr val="dk1"/>
                </a:solidFill>
                <a:latin typeface="Arial"/>
                <a:ea typeface="Arial"/>
                <a:cs typeface="Arial"/>
                <a:sym typeface="Arial"/>
              </a:defRPr>
            </a:lvl9pPr>
          </a:lstStyle>
          <a:p>
            <a:endParaRPr/>
          </a:p>
        </p:txBody>
      </p:sp>
      <p:sp>
        <p:nvSpPr>
          <p:cNvPr id="122" name="Google Shape;122;p18"/>
          <p:cNvSpPr txBox="1">
            <a:spLocks noGrp="1"/>
          </p:cNvSpPr>
          <p:nvPr>
            <p:ph type="title"/>
          </p:nvPr>
        </p:nvSpPr>
        <p:spPr>
          <a:xfrm>
            <a:off x="457200" y="407989"/>
            <a:ext cx="8229600" cy="868363"/>
          </a:xfrm>
          <a:prstGeom prst="rect">
            <a:avLst/>
          </a:prstGeom>
          <a:noFill/>
          <a:ln>
            <a:noFill/>
          </a:ln>
        </p:spPr>
        <p:txBody>
          <a:bodyPr spcFirstLastPara="1" wrap="square" lIns="91425" tIns="91425" rIns="91425" bIns="91425" anchor="b" anchorCtr="0"/>
          <a:lstStyle>
            <a:lvl1pPr marL="0" marR="0" lvl="0" indent="0" algn="l" rtl="0">
              <a:spcBef>
                <a:spcPts val="0"/>
              </a:spcBef>
              <a:spcAft>
                <a:spcPts val="0"/>
              </a:spcAft>
              <a:buClr>
                <a:srgbClr val="000000"/>
              </a:buClr>
              <a:buSzPts val="1400"/>
              <a:buFont typeface="Arial Black"/>
              <a:buNone/>
              <a:defRPr sz="2400" b="1" i="0" u="none" strike="noStrike" cap="none">
                <a:solidFill>
                  <a:srgbClr val="000000"/>
                </a:solidFill>
                <a:latin typeface="Arial Black"/>
                <a:ea typeface="Arial Black"/>
                <a:cs typeface="Arial Black"/>
                <a:sym typeface="Arial Black"/>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cxnSp>
        <p:nvCxnSpPr>
          <p:cNvPr id="123" name="Google Shape;123;p18"/>
          <p:cNvCxnSpPr/>
          <p:nvPr/>
        </p:nvCxnSpPr>
        <p:spPr>
          <a:xfrm>
            <a:off x="561975" y="1143000"/>
            <a:ext cx="7772400" cy="0"/>
          </a:xfrm>
          <a:prstGeom prst="straightConnector1">
            <a:avLst/>
          </a:prstGeom>
          <a:noFill/>
          <a:ln w="12700" cap="flat" cmpd="sng">
            <a:solidFill>
              <a:srgbClr val="404040"/>
            </a:solidFill>
            <a:prstDash val="dot"/>
            <a:round/>
            <a:headEnd type="none" w="sm" len="sm"/>
            <a:tailEnd type="none" w="sm" len="sm"/>
          </a:ln>
        </p:spPr>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2_Title and Text">
  <p:cSld name="2_Title and Text">
    <p:spTree>
      <p:nvGrpSpPr>
        <p:cNvPr id="1" name="Shape 124"/>
        <p:cNvGrpSpPr/>
        <p:nvPr/>
      </p:nvGrpSpPr>
      <p:grpSpPr>
        <a:xfrm>
          <a:off x="0" y="0"/>
          <a:ext cx="0" cy="0"/>
          <a:chOff x="0" y="0"/>
          <a:chExt cx="0" cy="0"/>
        </a:xfrm>
      </p:grpSpPr>
      <p:sp>
        <p:nvSpPr>
          <p:cNvPr id="125" name="Google Shape;125;p19"/>
          <p:cNvSpPr txBox="1">
            <a:spLocks noGrp="1"/>
          </p:cNvSpPr>
          <p:nvPr>
            <p:ph type="body" idx="1"/>
          </p:nvPr>
        </p:nvSpPr>
        <p:spPr>
          <a:xfrm>
            <a:off x="457200" y="1619253"/>
            <a:ext cx="8229600" cy="3952875"/>
          </a:xfrm>
          <a:prstGeom prst="rect">
            <a:avLst/>
          </a:prstGeom>
          <a:noFill/>
          <a:ln>
            <a:noFill/>
          </a:ln>
        </p:spPr>
        <p:txBody>
          <a:bodyPr spcFirstLastPara="1" wrap="square" lIns="91425" tIns="91425" rIns="91425" bIns="91425" anchor="t" anchorCtr="0"/>
          <a:lstStyle>
            <a:lvl1pPr marL="457200" marR="0" lvl="0" indent="-228600" algn="l" rtl="0">
              <a:spcBef>
                <a:spcPts val="440"/>
              </a:spcBef>
              <a:spcAft>
                <a:spcPts val="0"/>
              </a:spcAft>
              <a:buClr>
                <a:srgbClr val="7F7F7F"/>
              </a:buClr>
              <a:buSzPts val="1400"/>
              <a:buFont typeface="Arial"/>
              <a:buNone/>
              <a:defRPr sz="2200" b="1" i="0" u="none" strike="noStrike" cap="none">
                <a:solidFill>
                  <a:srgbClr val="000000"/>
                </a:solidFill>
                <a:latin typeface="Helvetica Neue"/>
                <a:ea typeface="Helvetica Neue"/>
                <a:cs typeface="Helvetica Neue"/>
                <a:sym typeface="Helvetica Neue"/>
              </a:defRPr>
            </a:lvl1pPr>
            <a:lvl2pPr marL="914400" marR="0" lvl="1" indent="-349250" algn="l" rtl="0">
              <a:spcBef>
                <a:spcPts val="600"/>
              </a:spcBef>
              <a:spcAft>
                <a:spcPts val="0"/>
              </a:spcAft>
              <a:buClr>
                <a:srgbClr val="7F7F7F"/>
              </a:buClr>
              <a:buSzPts val="1900"/>
              <a:buFont typeface="Arial"/>
              <a:buChar char="•"/>
              <a:defRPr sz="1900" b="0" i="0" u="none" strike="noStrike" cap="none">
                <a:solidFill>
                  <a:srgbClr val="000000"/>
                </a:solidFill>
                <a:latin typeface="Helvetica Neue"/>
                <a:ea typeface="Helvetica Neue"/>
                <a:cs typeface="Helvetica Neue"/>
                <a:sym typeface="Helvetica Neue"/>
              </a:defRPr>
            </a:lvl2pPr>
            <a:lvl3pPr marL="1371600" marR="0" lvl="2" indent="-336550" algn="l" rtl="0">
              <a:spcBef>
                <a:spcPts val="340"/>
              </a:spcBef>
              <a:spcAft>
                <a:spcPts val="0"/>
              </a:spcAft>
              <a:buClr>
                <a:srgbClr val="7F7F7F"/>
              </a:buClr>
              <a:buSzPts val="1700"/>
              <a:buFont typeface="Arial"/>
              <a:buChar char="•"/>
              <a:defRPr sz="1700" b="0" i="0" u="none" strike="noStrike" cap="none">
                <a:solidFill>
                  <a:srgbClr val="000000"/>
                </a:solidFill>
                <a:latin typeface="Helvetica Neue"/>
                <a:ea typeface="Helvetica Neue"/>
                <a:cs typeface="Helvetica Neue"/>
                <a:sym typeface="Helvetica Neue"/>
              </a:defRPr>
            </a:lvl3pPr>
            <a:lvl4pPr marL="1828800" marR="0" lvl="3" indent="-323850" algn="l" rtl="0">
              <a:spcBef>
                <a:spcPts val="300"/>
              </a:spcBef>
              <a:spcAft>
                <a:spcPts val="0"/>
              </a:spcAft>
              <a:buClr>
                <a:srgbClr val="7F7F7F"/>
              </a:buClr>
              <a:buSzPts val="1500"/>
              <a:buFont typeface="Arial"/>
              <a:buChar char="•"/>
              <a:defRPr sz="1500" b="0" i="0" u="none" strike="noStrike" cap="none">
                <a:solidFill>
                  <a:srgbClr val="000000"/>
                </a:solidFill>
                <a:latin typeface="Helvetica Neue"/>
                <a:ea typeface="Helvetica Neue"/>
                <a:cs typeface="Helvetica Neue"/>
                <a:sym typeface="Helvetica Neue"/>
              </a:defRPr>
            </a:lvl4pPr>
            <a:lvl5pPr marL="2286000" marR="0" lvl="4" indent="-323850" algn="l" rtl="0">
              <a:spcBef>
                <a:spcPts val="300"/>
              </a:spcBef>
              <a:spcAft>
                <a:spcPts val="0"/>
              </a:spcAft>
              <a:buClr>
                <a:srgbClr val="7F7F7F"/>
              </a:buClr>
              <a:buSzPts val="1500"/>
              <a:buFont typeface="Arial"/>
              <a:buChar char="•"/>
              <a:defRPr sz="1500" b="0" i="0" u="none" strike="noStrike" cap="none">
                <a:solidFill>
                  <a:srgbClr val="000000"/>
                </a:solidFill>
                <a:latin typeface="Helvetica Neue"/>
                <a:ea typeface="Helvetica Neue"/>
                <a:cs typeface="Helvetica Neue"/>
                <a:sym typeface="Helvetica Neue"/>
              </a:defRPr>
            </a:lvl5pPr>
            <a:lvl6pPr marL="2743200" marR="0" lvl="5" indent="-323850" algn="l" rtl="0">
              <a:spcBef>
                <a:spcPts val="300"/>
              </a:spcBef>
              <a:spcAft>
                <a:spcPts val="0"/>
              </a:spcAft>
              <a:buClr>
                <a:srgbClr val="7F7F7F"/>
              </a:buClr>
              <a:buSzPts val="1500"/>
              <a:buFont typeface="Noto Sans Symbols"/>
              <a:buChar char="▪"/>
              <a:defRPr sz="1500" b="0" i="0" u="none" strike="noStrike" cap="none">
                <a:solidFill>
                  <a:srgbClr val="000000"/>
                </a:solidFill>
                <a:latin typeface="Helvetica Neue"/>
                <a:ea typeface="Helvetica Neue"/>
                <a:cs typeface="Helvetica Neue"/>
                <a:sym typeface="Helvetica Neue"/>
              </a:defRPr>
            </a:lvl6pPr>
            <a:lvl7pPr marL="3200400" marR="0" lvl="6" indent="-323850" algn="l" rtl="0">
              <a:spcBef>
                <a:spcPts val="300"/>
              </a:spcBef>
              <a:spcAft>
                <a:spcPts val="0"/>
              </a:spcAft>
              <a:buClr>
                <a:srgbClr val="7F7F7F"/>
              </a:buClr>
              <a:buSzPts val="1500"/>
              <a:buFont typeface="Noto Sans Symbols"/>
              <a:buChar char="▪"/>
              <a:defRPr sz="1500" b="0" i="0" u="none" strike="noStrike" cap="none">
                <a:solidFill>
                  <a:srgbClr val="000000"/>
                </a:solidFill>
                <a:latin typeface="Helvetica Neue"/>
                <a:ea typeface="Helvetica Neue"/>
                <a:cs typeface="Helvetica Neue"/>
                <a:sym typeface="Helvetica Neue"/>
              </a:defRPr>
            </a:lvl7pPr>
            <a:lvl8pPr marL="3657600" marR="0" lvl="7" indent="-323850" algn="l" rtl="0">
              <a:spcBef>
                <a:spcPts val="300"/>
              </a:spcBef>
              <a:spcAft>
                <a:spcPts val="0"/>
              </a:spcAft>
              <a:buClr>
                <a:srgbClr val="7F7F7F"/>
              </a:buClr>
              <a:buSzPts val="1500"/>
              <a:buFont typeface="Noto Sans Symbols"/>
              <a:buChar char="▪"/>
              <a:defRPr sz="1500" b="0" i="0" u="none" strike="noStrike" cap="none">
                <a:solidFill>
                  <a:srgbClr val="000000"/>
                </a:solidFill>
                <a:latin typeface="Helvetica Neue"/>
                <a:ea typeface="Helvetica Neue"/>
                <a:cs typeface="Helvetica Neue"/>
                <a:sym typeface="Helvetica Neue"/>
              </a:defRPr>
            </a:lvl8pPr>
            <a:lvl9pPr marL="4114800" marR="0" lvl="8" indent="-228600" algn="l" rtl="0">
              <a:spcBef>
                <a:spcPts val="320"/>
              </a:spcBef>
              <a:spcAft>
                <a:spcPts val="0"/>
              </a:spcAft>
              <a:buClr>
                <a:schemeClr val="dk2"/>
              </a:buClr>
              <a:buSzPts val="1600"/>
              <a:buFont typeface="Arial"/>
              <a:buNone/>
              <a:defRPr sz="1600" b="0" i="0" u="none" strike="noStrike" cap="none">
                <a:solidFill>
                  <a:schemeClr val="dk1"/>
                </a:solidFill>
                <a:latin typeface="Arial"/>
                <a:ea typeface="Arial"/>
                <a:cs typeface="Arial"/>
                <a:sym typeface="Arial"/>
              </a:defRPr>
            </a:lvl9pPr>
          </a:lstStyle>
          <a:p>
            <a:endParaRPr/>
          </a:p>
        </p:txBody>
      </p:sp>
      <p:sp>
        <p:nvSpPr>
          <p:cNvPr id="126" name="Google Shape;126;p19"/>
          <p:cNvSpPr txBox="1">
            <a:spLocks noGrp="1"/>
          </p:cNvSpPr>
          <p:nvPr>
            <p:ph type="title"/>
          </p:nvPr>
        </p:nvSpPr>
        <p:spPr>
          <a:xfrm>
            <a:off x="457200" y="407989"/>
            <a:ext cx="8229600" cy="868363"/>
          </a:xfrm>
          <a:prstGeom prst="rect">
            <a:avLst/>
          </a:prstGeom>
          <a:noFill/>
          <a:ln>
            <a:noFill/>
          </a:ln>
        </p:spPr>
        <p:txBody>
          <a:bodyPr spcFirstLastPara="1" wrap="square" lIns="91425" tIns="91425" rIns="91425" bIns="91425" anchor="b" anchorCtr="0"/>
          <a:lstStyle>
            <a:lvl1pPr marL="0" marR="0" lvl="0" indent="0" algn="l" rtl="0">
              <a:spcBef>
                <a:spcPts val="0"/>
              </a:spcBef>
              <a:spcAft>
                <a:spcPts val="0"/>
              </a:spcAft>
              <a:buClr>
                <a:srgbClr val="000000"/>
              </a:buClr>
              <a:buSzPts val="1400"/>
              <a:buFont typeface="Arial Black"/>
              <a:buNone/>
              <a:defRPr sz="2400" b="1" i="0" u="none" strike="noStrike" cap="none">
                <a:solidFill>
                  <a:srgbClr val="000000"/>
                </a:solidFill>
                <a:latin typeface="Arial Black"/>
                <a:ea typeface="Arial Black"/>
                <a:cs typeface="Arial Black"/>
                <a:sym typeface="Arial Black"/>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cxnSp>
        <p:nvCxnSpPr>
          <p:cNvPr id="127" name="Google Shape;127;p19"/>
          <p:cNvCxnSpPr/>
          <p:nvPr/>
        </p:nvCxnSpPr>
        <p:spPr>
          <a:xfrm>
            <a:off x="561975" y="1143000"/>
            <a:ext cx="7772400" cy="0"/>
          </a:xfrm>
          <a:prstGeom prst="straightConnector1">
            <a:avLst/>
          </a:prstGeom>
          <a:noFill/>
          <a:ln w="12700" cap="flat" cmpd="sng">
            <a:solidFill>
              <a:srgbClr val="404040"/>
            </a:solidFill>
            <a:prstDash val="dot"/>
            <a:round/>
            <a:headEnd type="none" w="sm" len="sm"/>
            <a:tailEnd type="none" w="sm" len="sm"/>
          </a:ln>
        </p:spPr>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2 Content over Text" type="twoObjOverTx">
  <p:cSld name="TWO_OBJECTS_OVER_TEXT">
    <p:spTree>
      <p:nvGrpSpPr>
        <p:cNvPr id="1" name="Shape 128"/>
        <p:cNvGrpSpPr/>
        <p:nvPr/>
      </p:nvGrpSpPr>
      <p:grpSpPr>
        <a:xfrm>
          <a:off x="0" y="0"/>
          <a:ext cx="0" cy="0"/>
          <a:chOff x="0" y="0"/>
          <a:chExt cx="0" cy="0"/>
        </a:xfrm>
      </p:grpSpPr>
      <p:sp>
        <p:nvSpPr>
          <p:cNvPr id="129" name="Google Shape;129;p20"/>
          <p:cNvSpPr txBox="1">
            <a:spLocks noGrp="1"/>
          </p:cNvSpPr>
          <p:nvPr>
            <p:ph type="title"/>
          </p:nvPr>
        </p:nvSpPr>
        <p:spPr>
          <a:xfrm>
            <a:off x="685800" y="609600"/>
            <a:ext cx="7772400" cy="1143000"/>
          </a:xfrm>
          <a:prstGeom prst="rect">
            <a:avLst/>
          </a:prstGeom>
          <a:noFill/>
          <a:ln>
            <a:noFill/>
          </a:ln>
        </p:spPr>
        <p:txBody>
          <a:bodyPr spcFirstLastPara="1" wrap="square" lIns="91425" tIns="91425" rIns="91425" bIns="91425" anchor="b" anchorCtr="0"/>
          <a:lstStyle>
            <a:lvl1pPr marL="0" marR="0" lvl="0" indent="0" algn="l" rtl="0">
              <a:spcBef>
                <a:spcPts val="0"/>
              </a:spcBef>
              <a:spcAft>
                <a:spcPts val="0"/>
              </a:spcAft>
              <a:buClr>
                <a:schemeClr val="dk2"/>
              </a:buClr>
              <a:buSzPts val="1400"/>
              <a:buFont typeface="Arial Black"/>
              <a:buNone/>
              <a:defRPr sz="3600" b="0" i="0" u="none" strike="noStrike" cap="none">
                <a:solidFill>
                  <a:schemeClr val="dk2"/>
                </a:solidFill>
                <a:latin typeface="Arial Black"/>
                <a:ea typeface="Arial Black"/>
                <a:cs typeface="Arial Black"/>
                <a:sym typeface="Arial Black"/>
              </a:defRPr>
            </a:lvl1pPr>
            <a:lvl2pPr lvl="1" indent="0" rtl="0">
              <a:spcBef>
                <a:spcPts val="0"/>
              </a:spcBef>
              <a:spcAft>
                <a:spcPts val="0"/>
              </a:spcAft>
              <a:buSzPts val="1400"/>
              <a:buNone/>
              <a:defRPr sz="1800"/>
            </a:lvl2pPr>
            <a:lvl3pPr lvl="2" indent="0" rtl="0">
              <a:spcBef>
                <a:spcPts val="0"/>
              </a:spcBef>
              <a:spcAft>
                <a:spcPts val="0"/>
              </a:spcAft>
              <a:buSzPts val="1400"/>
              <a:buNone/>
              <a:defRPr sz="1800"/>
            </a:lvl3pPr>
            <a:lvl4pPr lvl="3" indent="0" rtl="0">
              <a:spcBef>
                <a:spcPts val="0"/>
              </a:spcBef>
              <a:spcAft>
                <a:spcPts val="0"/>
              </a:spcAft>
              <a:buSzPts val="1400"/>
              <a:buNone/>
              <a:defRPr sz="1800"/>
            </a:lvl4pPr>
            <a:lvl5pPr lvl="4" indent="0" rtl="0">
              <a:spcBef>
                <a:spcPts val="0"/>
              </a:spcBef>
              <a:spcAft>
                <a:spcPts val="0"/>
              </a:spcAft>
              <a:buSzPts val="1400"/>
              <a:buNone/>
              <a:defRPr sz="1800"/>
            </a:lvl5pPr>
            <a:lvl6pPr lvl="5" indent="0" rtl="0">
              <a:spcBef>
                <a:spcPts val="0"/>
              </a:spcBef>
              <a:spcAft>
                <a:spcPts val="0"/>
              </a:spcAft>
              <a:buSzPts val="1400"/>
              <a:buNone/>
              <a:defRPr sz="1800"/>
            </a:lvl6pPr>
            <a:lvl7pPr lvl="6" indent="0" rtl="0">
              <a:spcBef>
                <a:spcPts val="0"/>
              </a:spcBef>
              <a:spcAft>
                <a:spcPts val="0"/>
              </a:spcAft>
              <a:buSzPts val="1400"/>
              <a:buNone/>
              <a:defRPr sz="1800"/>
            </a:lvl7pPr>
            <a:lvl8pPr lvl="7" indent="0" rtl="0">
              <a:spcBef>
                <a:spcPts val="0"/>
              </a:spcBef>
              <a:spcAft>
                <a:spcPts val="0"/>
              </a:spcAft>
              <a:buSzPts val="1400"/>
              <a:buNone/>
              <a:defRPr sz="1800"/>
            </a:lvl8pPr>
            <a:lvl9pPr lvl="8" indent="0" rtl="0">
              <a:spcBef>
                <a:spcPts val="0"/>
              </a:spcBef>
              <a:spcAft>
                <a:spcPts val="0"/>
              </a:spcAft>
              <a:buSzPts val="1400"/>
              <a:buNone/>
              <a:defRPr sz="1800"/>
            </a:lvl9pPr>
          </a:lstStyle>
          <a:p>
            <a:endParaRPr/>
          </a:p>
        </p:txBody>
      </p:sp>
      <p:sp>
        <p:nvSpPr>
          <p:cNvPr id="130" name="Google Shape;130;p20"/>
          <p:cNvSpPr txBox="1">
            <a:spLocks noGrp="1"/>
          </p:cNvSpPr>
          <p:nvPr>
            <p:ph type="body" idx="1"/>
          </p:nvPr>
        </p:nvSpPr>
        <p:spPr>
          <a:xfrm>
            <a:off x="685800" y="1981200"/>
            <a:ext cx="3810000" cy="1981200"/>
          </a:xfrm>
          <a:prstGeom prst="rect">
            <a:avLst/>
          </a:prstGeom>
          <a:noFill/>
          <a:ln>
            <a:noFill/>
          </a:ln>
        </p:spPr>
        <p:txBody>
          <a:bodyPr spcFirstLastPara="1" wrap="square" lIns="91425" tIns="91425" rIns="91425" bIns="91425" anchor="t" anchorCtr="0"/>
          <a:lstStyle>
            <a:lvl1pPr marL="457200" marR="0" lvl="0" indent="-228600" algn="l" rtl="0">
              <a:spcBef>
                <a:spcPts val="480"/>
              </a:spcBef>
              <a:spcAft>
                <a:spcPts val="0"/>
              </a:spcAft>
              <a:buClr>
                <a:schemeClr val="dk1"/>
              </a:buClr>
              <a:buSzPts val="1400"/>
              <a:buFont typeface="Arial"/>
              <a:buNone/>
              <a:defRPr sz="2400" b="1" i="0" u="none" strike="noStrike" cap="none">
                <a:solidFill>
                  <a:schemeClr val="dk1"/>
                </a:solidFill>
                <a:latin typeface="Arial"/>
                <a:ea typeface="Arial"/>
                <a:cs typeface="Arial"/>
                <a:sym typeface="Arial"/>
              </a:defRPr>
            </a:lvl1pPr>
            <a:lvl2pPr marL="914400" marR="0" lvl="1" indent="-355600" algn="l" rtl="0">
              <a:spcBef>
                <a:spcPts val="600"/>
              </a:spcBef>
              <a:spcAft>
                <a:spcPts val="0"/>
              </a:spcAft>
              <a:buClr>
                <a:schemeClr val="dk2"/>
              </a:buClr>
              <a:buSzPts val="2000"/>
              <a:buFont typeface="Arial"/>
              <a:buChar char="•"/>
              <a:defRPr sz="2000" b="0" i="0" u="none" strike="noStrike" cap="none">
                <a:solidFill>
                  <a:schemeClr val="dk1"/>
                </a:solidFill>
                <a:latin typeface="Arial"/>
                <a:ea typeface="Arial"/>
                <a:cs typeface="Arial"/>
                <a:sym typeface="Arial"/>
              </a:defRPr>
            </a:lvl2pPr>
            <a:lvl3pPr marL="1371600" marR="0" lvl="2" indent="-342900" algn="l" rtl="0">
              <a:spcBef>
                <a:spcPts val="360"/>
              </a:spcBef>
              <a:spcAft>
                <a:spcPts val="0"/>
              </a:spcAft>
              <a:buClr>
                <a:schemeClr val="dk2"/>
              </a:buClr>
              <a:buSzPts val="1800"/>
              <a:buFont typeface="Arial"/>
              <a:buChar char="•"/>
              <a:defRPr sz="1800" b="0" i="0" u="none" strike="noStrike" cap="none">
                <a:solidFill>
                  <a:schemeClr val="dk1"/>
                </a:solidFill>
                <a:latin typeface="Arial"/>
                <a:ea typeface="Arial"/>
                <a:cs typeface="Arial"/>
                <a:sym typeface="Arial"/>
              </a:defRPr>
            </a:lvl3pPr>
            <a:lvl4pPr marL="1828800" marR="0" lvl="3" indent="-342900" algn="l" rtl="0">
              <a:spcBef>
                <a:spcPts val="360"/>
              </a:spcBef>
              <a:spcAft>
                <a:spcPts val="0"/>
              </a:spcAft>
              <a:buClr>
                <a:schemeClr val="dk2"/>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spcBef>
                <a:spcPts val="360"/>
              </a:spcBef>
              <a:spcAft>
                <a:spcPts val="0"/>
              </a:spcAft>
              <a:buClr>
                <a:schemeClr val="dk2"/>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30200" algn="l" rtl="0">
              <a:spcBef>
                <a:spcPts val="320"/>
              </a:spcBef>
              <a:spcAft>
                <a:spcPts val="0"/>
              </a:spcAft>
              <a:buClr>
                <a:schemeClr val="dk2"/>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spcBef>
                <a:spcPts val="320"/>
              </a:spcBef>
              <a:spcAft>
                <a:spcPts val="0"/>
              </a:spcAft>
              <a:buClr>
                <a:schemeClr val="dk2"/>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spcBef>
                <a:spcPts val="320"/>
              </a:spcBef>
              <a:spcAft>
                <a:spcPts val="0"/>
              </a:spcAft>
              <a:buClr>
                <a:schemeClr val="dk2"/>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spcBef>
                <a:spcPts val="320"/>
              </a:spcBef>
              <a:spcAft>
                <a:spcPts val="0"/>
              </a:spcAft>
              <a:buClr>
                <a:schemeClr val="dk2"/>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131" name="Google Shape;131;p20"/>
          <p:cNvSpPr txBox="1">
            <a:spLocks noGrp="1"/>
          </p:cNvSpPr>
          <p:nvPr>
            <p:ph type="body" idx="2"/>
          </p:nvPr>
        </p:nvSpPr>
        <p:spPr>
          <a:xfrm>
            <a:off x="4648200" y="1981200"/>
            <a:ext cx="3810000" cy="1981200"/>
          </a:xfrm>
          <a:prstGeom prst="rect">
            <a:avLst/>
          </a:prstGeom>
          <a:noFill/>
          <a:ln>
            <a:noFill/>
          </a:ln>
        </p:spPr>
        <p:txBody>
          <a:bodyPr spcFirstLastPara="1" wrap="square" lIns="91425" tIns="91425" rIns="91425" bIns="91425" anchor="t" anchorCtr="0"/>
          <a:lstStyle>
            <a:lvl1pPr marL="457200" marR="0" lvl="0" indent="-228600" algn="l" rtl="0">
              <a:spcBef>
                <a:spcPts val="480"/>
              </a:spcBef>
              <a:spcAft>
                <a:spcPts val="0"/>
              </a:spcAft>
              <a:buClr>
                <a:schemeClr val="dk1"/>
              </a:buClr>
              <a:buSzPts val="1400"/>
              <a:buFont typeface="Arial"/>
              <a:buNone/>
              <a:defRPr sz="2400" b="1" i="0" u="none" strike="noStrike" cap="none">
                <a:solidFill>
                  <a:schemeClr val="dk1"/>
                </a:solidFill>
                <a:latin typeface="Arial"/>
                <a:ea typeface="Arial"/>
                <a:cs typeface="Arial"/>
                <a:sym typeface="Arial"/>
              </a:defRPr>
            </a:lvl1pPr>
            <a:lvl2pPr marL="914400" marR="0" lvl="1" indent="-355600" algn="l" rtl="0">
              <a:spcBef>
                <a:spcPts val="600"/>
              </a:spcBef>
              <a:spcAft>
                <a:spcPts val="0"/>
              </a:spcAft>
              <a:buClr>
                <a:schemeClr val="dk2"/>
              </a:buClr>
              <a:buSzPts val="2000"/>
              <a:buFont typeface="Arial"/>
              <a:buChar char="•"/>
              <a:defRPr sz="2000" b="0" i="0" u="none" strike="noStrike" cap="none">
                <a:solidFill>
                  <a:schemeClr val="dk1"/>
                </a:solidFill>
                <a:latin typeface="Arial"/>
                <a:ea typeface="Arial"/>
                <a:cs typeface="Arial"/>
                <a:sym typeface="Arial"/>
              </a:defRPr>
            </a:lvl2pPr>
            <a:lvl3pPr marL="1371600" marR="0" lvl="2" indent="-342900" algn="l" rtl="0">
              <a:spcBef>
                <a:spcPts val="360"/>
              </a:spcBef>
              <a:spcAft>
                <a:spcPts val="0"/>
              </a:spcAft>
              <a:buClr>
                <a:schemeClr val="dk2"/>
              </a:buClr>
              <a:buSzPts val="1800"/>
              <a:buFont typeface="Arial"/>
              <a:buChar char="•"/>
              <a:defRPr sz="1800" b="0" i="0" u="none" strike="noStrike" cap="none">
                <a:solidFill>
                  <a:schemeClr val="dk1"/>
                </a:solidFill>
                <a:latin typeface="Arial"/>
                <a:ea typeface="Arial"/>
                <a:cs typeface="Arial"/>
                <a:sym typeface="Arial"/>
              </a:defRPr>
            </a:lvl3pPr>
            <a:lvl4pPr marL="1828800" marR="0" lvl="3" indent="-342900" algn="l" rtl="0">
              <a:spcBef>
                <a:spcPts val="360"/>
              </a:spcBef>
              <a:spcAft>
                <a:spcPts val="0"/>
              </a:spcAft>
              <a:buClr>
                <a:schemeClr val="dk2"/>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spcBef>
                <a:spcPts val="360"/>
              </a:spcBef>
              <a:spcAft>
                <a:spcPts val="0"/>
              </a:spcAft>
              <a:buClr>
                <a:schemeClr val="dk2"/>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30200" algn="l" rtl="0">
              <a:spcBef>
                <a:spcPts val="320"/>
              </a:spcBef>
              <a:spcAft>
                <a:spcPts val="0"/>
              </a:spcAft>
              <a:buClr>
                <a:schemeClr val="dk2"/>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spcBef>
                <a:spcPts val="320"/>
              </a:spcBef>
              <a:spcAft>
                <a:spcPts val="0"/>
              </a:spcAft>
              <a:buClr>
                <a:schemeClr val="dk2"/>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spcBef>
                <a:spcPts val="320"/>
              </a:spcBef>
              <a:spcAft>
                <a:spcPts val="0"/>
              </a:spcAft>
              <a:buClr>
                <a:schemeClr val="dk2"/>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spcBef>
                <a:spcPts val="320"/>
              </a:spcBef>
              <a:spcAft>
                <a:spcPts val="0"/>
              </a:spcAft>
              <a:buClr>
                <a:schemeClr val="dk2"/>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132" name="Google Shape;132;p20"/>
          <p:cNvSpPr txBox="1">
            <a:spLocks noGrp="1"/>
          </p:cNvSpPr>
          <p:nvPr>
            <p:ph type="body" idx="3"/>
          </p:nvPr>
        </p:nvSpPr>
        <p:spPr>
          <a:xfrm>
            <a:off x="685800" y="4114800"/>
            <a:ext cx="7772400" cy="1981200"/>
          </a:xfrm>
          <a:prstGeom prst="rect">
            <a:avLst/>
          </a:prstGeom>
          <a:noFill/>
          <a:ln>
            <a:noFill/>
          </a:ln>
        </p:spPr>
        <p:txBody>
          <a:bodyPr spcFirstLastPara="1" wrap="square" lIns="91425" tIns="91425" rIns="91425" bIns="91425" anchor="t" anchorCtr="0"/>
          <a:lstStyle>
            <a:lvl1pPr marL="457200" marR="0" lvl="0" indent="-228600" algn="l" rtl="0">
              <a:spcBef>
                <a:spcPts val="480"/>
              </a:spcBef>
              <a:spcAft>
                <a:spcPts val="0"/>
              </a:spcAft>
              <a:buClr>
                <a:schemeClr val="dk1"/>
              </a:buClr>
              <a:buSzPts val="1400"/>
              <a:buFont typeface="Arial"/>
              <a:buNone/>
              <a:defRPr sz="2400" b="1" i="0" u="none" strike="noStrike" cap="none">
                <a:solidFill>
                  <a:schemeClr val="dk1"/>
                </a:solidFill>
                <a:latin typeface="Arial"/>
                <a:ea typeface="Arial"/>
                <a:cs typeface="Arial"/>
                <a:sym typeface="Arial"/>
              </a:defRPr>
            </a:lvl1pPr>
            <a:lvl2pPr marL="914400" marR="0" lvl="1" indent="-355600" algn="l" rtl="0">
              <a:spcBef>
                <a:spcPts val="600"/>
              </a:spcBef>
              <a:spcAft>
                <a:spcPts val="0"/>
              </a:spcAft>
              <a:buClr>
                <a:schemeClr val="dk2"/>
              </a:buClr>
              <a:buSzPts val="2000"/>
              <a:buFont typeface="Arial"/>
              <a:buChar char="•"/>
              <a:defRPr sz="2000" b="0" i="0" u="none" strike="noStrike" cap="none">
                <a:solidFill>
                  <a:schemeClr val="dk1"/>
                </a:solidFill>
                <a:latin typeface="Arial"/>
                <a:ea typeface="Arial"/>
                <a:cs typeface="Arial"/>
                <a:sym typeface="Arial"/>
              </a:defRPr>
            </a:lvl2pPr>
            <a:lvl3pPr marL="1371600" marR="0" lvl="2" indent="-342900" algn="l" rtl="0">
              <a:spcBef>
                <a:spcPts val="360"/>
              </a:spcBef>
              <a:spcAft>
                <a:spcPts val="0"/>
              </a:spcAft>
              <a:buClr>
                <a:schemeClr val="dk2"/>
              </a:buClr>
              <a:buSzPts val="1800"/>
              <a:buFont typeface="Arial"/>
              <a:buChar char="•"/>
              <a:defRPr sz="1800" b="0" i="0" u="none" strike="noStrike" cap="none">
                <a:solidFill>
                  <a:schemeClr val="dk1"/>
                </a:solidFill>
                <a:latin typeface="Arial"/>
                <a:ea typeface="Arial"/>
                <a:cs typeface="Arial"/>
                <a:sym typeface="Arial"/>
              </a:defRPr>
            </a:lvl3pPr>
            <a:lvl4pPr marL="1828800" marR="0" lvl="3" indent="-342900" algn="l" rtl="0">
              <a:spcBef>
                <a:spcPts val="360"/>
              </a:spcBef>
              <a:spcAft>
                <a:spcPts val="0"/>
              </a:spcAft>
              <a:buClr>
                <a:schemeClr val="dk2"/>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spcBef>
                <a:spcPts val="360"/>
              </a:spcBef>
              <a:spcAft>
                <a:spcPts val="0"/>
              </a:spcAft>
              <a:buClr>
                <a:schemeClr val="dk2"/>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30200" algn="l" rtl="0">
              <a:spcBef>
                <a:spcPts val="320"/>
              </a:spcBef>
              <a:spcAft>
                <a:spcPts val="0"/>
              </a:spcAft>
              <a:buClr>
                <a:schemeClr val="dk2"/>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spcBef>
                <a:spcPts val="320"/>
              </a:spcBef>
              <a:spcAft>
                <a:spcPts val="0"/>
              </a:spcAft>
              <a:buClr>
                <a:schemeClr val="dk2"/>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spcBef>
                <a:spcPts val="320"/>
              </a:spcBef>
              <a:spcAft>
                <a:spcPts val="0"/>
              </a:spcAft>
              <a:buClr>
                <a:schemeClr val="dk2"/>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spcBef>
                <a:spcPts val="320"/>
              </a:spcBef>
              <a:spcAft>
                <a:spcPts val="0"/>
              </a:spcAft>
              <a:buClr>
                <a:schemeClr val="dk2"/>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133" name="Google Shape;133;p20"/>
          <p:cNvSpPr txBox="1">
            <a:spLocks noGrp="1"/>
          </p:cNvSpPr>
          <p:nvPr>
            <p:ph type="dt" idx="10"/>
          </p:nvPr>
        </p:nvSpPr>
        <p:spPr>
          <a:xfrm>
            <a:off x="457200" y="6172201"/>
            <a:ext cx="3429000" cy="304800"/>
          </a:xfrm>
          <a:prstGeom prst="rect">
            <a:avLst/>
          </a:prstGeom>
          <a:noFill/>
          <a:ln>
            <a:noFill/>
          </a:ln>
        </p:spPr>
        <p:txBody>
          <a:bodyPr spcFirstLastPara="1" wrap="square" lIns="91425" tIns="91425" rIns="91425" bIns="91425" anchor="b" anchorCtr="0"/>
          <a:lstStyle>
            <a:lvl1pPr marL="0" marR="0" lvl="0" indent="0" algn="l" rtl="0">
              <a:spcBef>
                <a:spcPts val="0"/>
              </a:spcBef>
              <a:spcAft>
                <a:spcPts val="0"/>
              </a:spcAft>
              <a:buSzPts val="1400"/>
              <a:buNone/>
              <a:defRPr sz="1000">
                <a:solidFill>
                  <a:schemeClr val="dk1"/>
                </a:solidFill>
                <a:latin typeface="Arial"/>
                <a:ea typeface="Arial"/>
                <a:cs typeface="Arial"/>
                <a:sym typeface="Arial"/>
              </a:defRPr>
            </a:lvl1pPr>
            <a:lvl2pPr marL="457200" marR="0" lvl="1" indent="0" algn="l" rtl="0">
              <a:spcBef>
                <a:spcPts val="0"/>
              </a:spcBef>
              <a:spcAft>
                <a:spcPts val="0"/>
              </a:spcAft>
              <a:buSzPts val="1400"/>
              <a:buNone/>
              <a:defRPr sz="32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SzPts val="1400"/>
              <a:buNone/>
              <a:defRPr sz="32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SzPts val="1400"/>
              <a:buNone/>
              <a:defRPr sz="32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SzPts val="1400"/>
              <a:buNone/>
              <a:defRPr sz="3200" b="0" i="0" u="none" strike="noStrike" cap="none">
                <a:solidFill>
                  <a:schemeClr val="dk1"/>
                </a:solidFill>
                <a:latin typeface="Arial"/>
                <a:ea typeface="Arial"/>
                <a:cs typeface="Arial"/>
                <a:sym typeface="Arial"/>
              </a:defRPr>
            </a:lvl5pPr>
            <a:lvl6pPr marL="2286000" marR="0" lvl="5" indent="0" algn="l" rtl="0">
              <a:spcBef>
                <a:spcPts val="0"/>
              </a:spcBef>
              <a:spcAft>
                <a:spcPts val="0"/>
              </a:spcAft>
              <a:buSzPts val="1400"/>
              <a:buNone/>
              <a:defRPr sz="3200" b="0" i="0" u="none" strike="noStrike" cap="none">
                <a:solidFill>
                  <a:schemeClr val="dk1"/>
                </a:solidFill>
                <a:latin typeface="Arial"/>
                <a:ea typeface="Arial"/>
                <a:cs typeface="Arial"/>
                <a:sym typeface="Arial"/>
              </a:defRPr>
            </a:lvl6pPr>
            <a:lvl7pPr marL="2743200" marR="0" lvl="6" indent="0" algn="l" rtl="0">
              <a:spcBef>
                <a:spcPts val="0"/>
              </a:spcBef>
              <a:spcAft>
                <a:spcPts val="0"/>
              </a:spcAft>
              <a:buSzPts val="1400"/>
              <a:buNone/>
              <a:defRPr sz="3200" b="0" i="0" u="none" strike="noStrike" cap="none">
                <a:solidFill>
                  <a:schemeClr val="dk1"/>
                </a:solidFill>
                <a:latin typeface="Arial"/>
                <a:ea typeface="Arial"/>
                <a:cs typeface="Arial"/>
                <a:sym typeface="Arial"/>
              </a:defRPr>
            </a:lvl7pPr>
            <a:lvl8pPr marL="3200400" marR="0" lvl="7" indent="0" algn="l" rtl="0">
              <a:spcBef>
                <a:spcPts val="0"/>
              </a:spcBef>
              <a:spcAft>
                <a:spcPts val="0"/>
              </a:spcAft>
              <a:buSzPts val="1400"/>
              <a:buNone/>
              <a:defRPr sz="3200" b="0" i="0" u="none" strike="noStrike" cap="none">
                <a:solidFill>
                  <a:schemeClr val="dk1"/>
                </a:solidFill>
                <a:latin typeface="Arial"/>
                <a:ea typeface="Arial"/>
                <a:cs typeface="Arial"/>
                <a:sym typeface="Arial"/>
              </a:defRPr>
            </a:lvl8pPr>
            <a:lvl9pPr marL="3657600" marR="0" lvl="8" indent="0" algn="l" rtl="0">
              <a:spcBef>
                <a:spcPts val="0"/>
              </a:spcBef>
              <a:spcAft>
                <a:spcPts val="0"/>
              </a:spcAft>
              <a:buSzPts val="1400"/>
              <a:buNone/>
              <a:defRPr sz="3200" b="0" i="0" u="none" strike="noStrike" cap="none">
                <a:solidFill>
                  <a:schemeClr val="dk1"/>
                </a:solidFill>
                <a:latin typeface="Arial"/>
                <a:ea typeface="Arial"/>
                <a:cs typeface="Arial"/>
                <a:sym typeface="Arial"/>
              </a:defRPr>
            </a:lvl9pPr>
          </a:lstStyle>
          <a:p>
            <a:endParaRPr/>
          </a:p>
        </p:txBody>
      </p:sp>
      <p:sp>
        <p:nvSpPr>
          <p:cNvPr id="134" name="Google Shape;134;p20"/>
          <p:cNvSpPr txBox="1">
            <a:spLocks noGrp="1"/>
          </p:cNvSpPr>
          <p:nvPr>
            <p:ph type="ftr" idx="11"/>
          </p:nvPr>
        </p:nvSpPr>
        <p:spPr>
          <a:xfrm>
            <a:off x="457200" y="6492875"/>
            <a:ext cx="3429000" cy="283800"/>
          </a:xfrm>
          <a:prstGeom prst="rect">
            <a:avLst/>
          </a:prstGeom>
          <a:noFill/>
          <a:ln>
            <a:noFill/>
          </a:ln>
        </p:spPr>
        <p:txBody>
          <a:bodyPr spcFirstLastPara="1" wrap="square" lIns="91425" tIns="91425" rIns="91425" bIns="91425" anchor="t" anchorCtr="0"/>
          <a:lstStyle>
            <a:lvl1pPr marL="0" marR="0" lvl="0" indent="0" algn="l" rtl="0">
              <a:spcBef>
                <a:spcPts val="0"/>
              </a:spcBef>
              <a:spcAft>
                <a:spcPts val="0"/>
              </a:spcAft>
              <a:buSzPts val="1400"/>
              <a:buNone/>
              <a:defRPr sz="1000">
                <a:solidFill>
                  <a:schemeClr val="dk1"/>
                </a:solidFill>
                <a:latin typeface="Arial"/>
                <a:ea typeface="Arial"/>
                <a:cs typeface="Arial"/>
                <a:sym typeface="Arial"/>
              </a:defRPr>
            </a:lvl1pPr>
            <a:lvl2pPr marL="457200" marR="0" lvl="1" indent="0" algn="l" rtl="0">
              <a:spcBef>
                <a:spcPts val="0"/>
              </a:spcBef>
              <a:spcAft>
                <a:spcPts val="0"/>
              </a:spcAft>
              <a:buSzPts val="1400"/>
              <a:buNone/>
              <a:defRPr sz="32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SzPts val="1400"/>
              <a:buNone/>
              <a:defRPr sz="32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SzPts val="1400"/>
              <a:buNone/>
              <a:defRPr sz="32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SzPts val="1400"/>
              <a:buNone/>
              <a:defRPr sz="3200" b="0" i="0" u="none" strike="noStrike" cap="none">
                <a:solidFill>
                  <a:schemeClr val="dk1"/>
                </a:solidFill>
                <a:latin typeface="Arial"/>
                <a:ea typeface="Arial"/>
                <a:cs typeface="Arial"/>
                <a:sym typeface="Arial"/>
              </a:defRPr>
            </a:lvl5pPr>
            <a:lvl6pPr marL="2286000" marR="0" lvl="5" indent="0" algn="l" rtl="0">
              <a:spcBef>
                <a:spcPts val="0"/>
              </a:spcBef>
              <a:spcAft>
                <a:spcPts val="0"/>
              </a:spcAft>
              <a:buSzPts val="1400"/>
              <a:buNone/>
              <a:defRPr sz="3200" b="0" i="0" u="none" strike="noStrike" cap="none">
                <a:solidFill>
                  <a:schemeClr val="dk1"/>
                </a:solidFill>
                <a:latin typeface="Arial"/>
                <a:ea typeface="Arial"/>
                <a:cs typeface="Arial"/>
                <a:sym typeface="Arial"/>
              </a:defRPr>
            </a:lvl6pPr>
            <a:lvl7pPr marL="2743200" marR="0" lvl="6" indent="0" algn="l" rtl="0">
              <a:spcBef>
                <a:spcPts val="0"/>
              </a:spcBef>
              <a:spcAft>
                <a:spcPts val="0"/>
              </a:spcAft>
              <a:buSzPts val="1400"/>
              <a:buNone/>
              <a:defRPr sz="3200" b="0" i="0" u="none" strike="noStrike" cap="none">
                <a:solidFill>
                  <a:schemeClr val="dk1"/>
                </a:solidFill>
                <a:latin typeface="Arial"/>
                <a:ea typeface="Arial"/>
                <a:cs typeface="Arial"/>
                <a:sym typeface="Arial"/>
              </a:defRPr>
            </a:lvl7pPr>
            <a:lvl8pPr marL="3200400" marR="0" lvl="7" indent="0" algn="l" rtl="0">
              <a:spcBef>
                <a:spcPts val="0"/>
              </a:spcBef>
              <a:spcAft>
                <a:spcPts val="0"/>
              </a:spcAft>
              <a:buSzPts val="1400"/>
              <a:buNone/>
              <a:defRPr sz="3200" b="0" i="0" u="none" strike="noStrike" cap="none">
                <a:solidFill>
                  <a:schemeClr val="dk1"/>
                </a:solidFill>
                <a:latin typeface="Arial"/>
                <a:ea typeface="Arial"/>
                <a:cs typeface="Arial"/>
                <a:sym typeface="Arial"/>
              </a:defRPr>
            </a:lvl8pPr>
            <a:lvl9pPr marL="3657600" marR="0" lvl="8" indent="0" algn="l" rtl="0">
              <a:spcBef>
                <a:spcPts val="0"/>
              </a:spcBef>
              <a:spcAft>
                <a:spcPts val="0"/>
              </a:spcAft>
              <a:buSzPts val="1400"/>
              <a:buNone/>
              <a:defRPr sz="3200" b="0" i="0" u="none" strike="noStrike" cap="none">
                <a:solidFill>
                  <a:schemeClr val="dk1"/>
                </a:solidFill>
                <a:latin typeface="Arial"/>
                <a:ea typeface="Arial"/>
                <a:cs typeface="Arial"/>
                <a:sym typeface="Arial"/>
              </a:defRPr>
            </a:lvl9pPr>
          </a:lstStyle>
          <a:p>
            <a:endParaRPr/>
          </a:p>
        </p:txBody>
      </p:sp>
      <p:sp>
        <p:nvSpPr>
          <p:cNvPr id="135" name="Google Shape;135;p20"/>
          <p:cNvSpPr txBox="1">
            <a:spLocks noGrp="1"/>
          </p:cNvSpPr>
          <p:nvPr>
            <p:ph type="sldNum" idx="12"/>
          </p:nvPr>
        </p:nvSpPr>
        <p:spPr>
          <a:xfrm rot="-5400000">
            <a:off x="8227325" y="5885470"/>
            <a:ext cx="1315800" cy="365100"/>
          </a:xfrm>
          <a:prstGeom prst="rect">
            <a:avLst/>
          </a:prstGeom>
          <a:noFill/>
          <a:ln>
            <a:noFill/>
          </a:ln>
        </p:spPr>
        <p:txBody>
          <a:bodyPr spcFirstLastPara="1" wrap="square" lIns="91425" tIns="45700" rIns="91425" bIns="45700" anchor="ctr" anchorCtr="0">
            <a:noAutofit/>
          </a:bodyPr>
          <a:lstStyle>
            <a:lvl1pPr marL="0" marR="0" lvl="0" indent="0" algn="l" rtl="0">
              <a:spcBef>
                <a:spcPts val="0"/>
              </a:spcBef>
              <a:spcAft>
                <a:spcPts val="0"/>
              </a:spcAft>
              <a:buNone/>
              <a:defRPr sz="2400" b="1">
                <a:solidFill>
                  <a:schemeClr val="dk2"/>
                </a:solidFill>
                <a:latin typeface="Arial"/>
                <a:ea typeface="Arial"/>
                <a:cs typeface="Arial"/>
                <a:sym typeface="Arial"/>
              </a:defRPr>
            </a:lvl1pPr>
            <a:lvl2pPr marL="0" marR="0" lvl="1" indent="0" algn="l" rtl="0">
              <a:spcBef>
                <a:spcPts val="0"/>
              </a:spcBef>
              <a:spcAft>
                <a:spcPts val="0"/>
              </a:spcAft>
              <a:buNone/>
              <a:defRPr sz="2400" b="1">
                <a:solidFill>
                  <a:schemeClr val="dk2"/>
                </a:solidFill>
                <a:latin typeface="Arial"/>
                <a:ea typeface="Arial"/>
                <a:cs typeface="Arial"/>
                <a:sym typeface="Arial"/>
              </a:defRPr>
            </a:lvl2pPr>
            <a:lvl3pPr marL="0" marR="0" lvl="2" indent="0" algn="l" rtl="0">
              <a:spcBef>
                <a:spcPts val="0"/>
              </a:spcBef>
              <a:spcAft>
                <a:spcPts val="0"/>
              </a:spcAft>
              <a:buNone/>
              <a:defRPr sz="2400" b="1">
                <a:solidFill>
                  <a:schemeClr val="dk2"/>
                </a:solidFill>
                <a:latin typeface="Arial"/>
                <a:ea typeface="Arial"/>
                <a:cs typeface="Arial"/>
                <a:sym typeface="Arial"/>
              </a:defRPr>
            </a:lvl3pPr>
            <a:lvl4pPr marL="0" marR="0" lvl="3" indent="0" algn="l" rtl="0">
              <a:spcBef>
                <a:spcPts val="0"/>
              </a:spcBef>
              <a:spcAft>
                <a:spcPts val="0"/>
              </a:spcAft>
              <a:buNone/>
              <a:defRPr sz="2400" b="1">
                <a:solidFill>
                  <a:schemeClr val="dk2"/>
                </a:solidFill>
                <a:latin typeface="Arial"/>
                <a:ea typeface="Arial"/>
                <a:cs typeface="Arial"/>
                <a:sym typeface="Arial"/>
              </a:defRPr>
            </a:lvl4pPr>
            <a:lvl5pPr marL="0" marR="0" lvl="4" indent="0" algn="l" rtl="0">
              <a:spcBef>
                <a:spcPts val="0"/>
              </a:spcBef>
              <a:spcAft>
                <a:spcPts val="0"/>
              </a:spcAft>
              <a:buNone/>
              <a:defRPr sz="2400" b="1">
                <a:solidFill>
                  <a:schemeClr val="dk2"/>
                </a:solidFill>
                <a:latin typeface="Arial"/>
                <a:ea typeface="Arial"/>
                <a:cs typeface="Arial"/>
                <a:sym typeface="Arial"/>
              </a:defRPr>
            </a:lvl5pPr>
            <a:lvl6pPr marL="0" marR="0" lvl="5" indent="0" algn="l" rtl="0">
              <a:spcBef>
                <a:spcPts val="0"/>
              </a:spcBef>
              <a:spcAft>
                <a:spcPts val="0"/>
              </a:spcAft>
              <a:buNone/>
              <a:defRPr sz="2400" b="1">
                <a:solidFill>
                  <a:schemeClr val="dk2"/>
                </a:solidFill>
                <a:latin typeface="Arial"/>
                <a:ea typeface="Arial"/>
                <a:cs typeface="Arial"/>
                <a:sym typeface="Arial"/>
              </a:defRPr>
            </a:lvl6pPr>
            <a:lvl7pPr marL="0" marR="0" lvl="6" indent="0" algn="l" rtl="0">
              <a:spcBef>
                <a:spcPts val="0"/>
              </a:spcBef>
              <a:spcAft>
                <a:spcPts val="0"/>
              </a:spcAft>
              <a:buNone/>
              <a:defRPr sz="2400" b="1">
                <a:solidFill>
                  <a:schemeClr val="dk2"/>
                </a:solidFill>
                <a:latin typeface="Arial"/>
                <a:ea typeface="Arial"/>
                <a:cs typeface="Arial"/>
                <a:sym typeface="Arial"/>
              </a:defRPr>
            </a:lvl7pPr>
            <a:lvl8pPr marL="0" marR="0" lvl="7" indent="0" algn="l" rtl="0">
              <a:spcBef>
                <a:spcPts val="0"/>
              </a:spcBef>
              <a:spcAft>
                <a:spcPts val="0"/>
              </a:spcAft>
              <a:buNone/>
              <a:defRPr sz="2400" b="1">
                <a:solidFill>
                  <a:schemeClr val="dk2"/>
                </a:solidFill>
                <a:latin typeface="Arial"/>
                <a:ea typeface="Arial"/>
                <a:cs typeface="Arial"/>
                <a:sym typeface="Arial"/>
              </a:defRPr>
            </a:lvl8pPr>
            <a:lvl9pPr marL="0" marR="0" lvl="8" indent="0" algn="l" rtl="0">
              <a:spcBef>
                <a:spcPts val="0"/>
              </a:spcBef>
              <a:spcAft>
                <a:spcPts val="0"/>
              </a:spcAft>
              <a:buNone/>
              <a:defRPr sz="2400" b="1">
                <a:solidFill>
                  <a:schemeClr val="dk2"/>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0"/>
            <a:ext cx="7772400" cy="4571999"/>
          </a:xfrm>
        </p:spPr>
        <p:txBody>
          <a:bodyPr anchor="ctr">
            <a:noAutofit/>
          </a:bodyPr>
          <a:lstStyle>
            <a:lvl1pPr>
              <a:lnSpc>
                <a:spcPct val="100000"/>
              </a:lnSpc>
              <a:defRPr sz="6000" spc="-8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457200" y="4800600"/>
            <a:ext cx="6858000" cy="914400"/>
          </a:xfrm>
        </p:spPr>
        <p:txBody>
          <a:bodyPr/>
          <a:lstStyle>
            <a:lvl1pPr marL="0" indent="0" algn="l">
              <a:buNone/>
              <a:defRPr b="0" cap="all" spc="120" baseline="0">
                <a:solidFill>
                  <a:schemeClr val="tx1"/>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357591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6"/>
        <p:cNvGrpSpPr/>
        <p:nvPr/>
      </p:nvGrpSpPr>
      <p:grpSpPr>
        <a:xfrm>
          <a:off x="0" y="0"/>
          <a:ext cx="0" cy="0"/>
          <a:chOff x="0" y="0"/>
          <a:chExt cx="0" cy="0"/>
        </a:xfrm>
      </p:grpSpPr>
      <p:sp>
        <p:nvSpPr>
          <p:cNvPr id="37" name="Google Shape;37;p5"/>
          <p:cNvSpPr txBox="1">
            <a:spLocks noGrp="1"/>
          </p:cNvSpPr>
          <p:nvPr>
            <p:ph type="sldNum" idx="12"/>
          </p:nvPr>
        </p:nvSpPr>
        <p:spPr>
          <a:xfrm rot="-5400000">
            <a:off x="8227377" y="5885497"/>
            <a:ext cx="1315721" cy="365125"/>
          </a:xfrm>
          <a:prstGeom prst="rect">
            <a:avLst/>
          </a:prstGeom>
          <a:noFill/>
          <a:ln>
            <a:noFill/>
          </a:ln>
        </p:spPr>
        <p:txBody>
          <a:bodyPr spcFirstLastPara="1" wrap="square" lIns="91425" tIns="45700" rIns="91425" bIns="45700" anchor="ctr" anchorCtr="0">
            <a:noAutofit/>
          </a:bodyPr>
          <a:lstStyle>
            <a:lvl1pPr marL="0" marR="0" lvl="0" indent="0" algn="l" rtl="0">
              <a:spcBef>
                <a:spcPts val="0"/>
              </a:spcBef>
              <a:spcAft>
                <a:spcPts val="0"/>
              </a:spcAft>
              <a:buNone/>
              <a:defRPr sz="2400" b="1">
                <a:solidFill>
                  <a:schemeClr val="dk2"/>
                </a:solidFill>
                <a:latin typeface="Arial"/>
                <a:ea typeface="Arial"/>
                <a:cs typeface="Arial"/>
                <a:sym typeface="Arial"/>
              </a:defRPr>
            </a:lvl1pPr>
            <a:lvl2pPr marL="0" marR="0" lvl="1" indent="0" algn="l" rtl="0">
              <a:spcBef>
                <a:spcPts val="0"/>
              </a:spcBef>
              <a:spcAft>
                <a:spcPts val="0"/>
              </a:spcAft>
              <a:buNone/>
              <a:defRPr sz="2400" b="1">
                <a:solidFill>
                  <a:schemeClr val="dk2"/>
                </a:solidFill>
                <a:latin typeface="Arial"/>
                <a:ea typeface="Arial"/>
                <a:cs typeface="Arial"/>
                <a:sym typeface="Arial"/>
              </a:defRPr>
            </a:lvl2pPr>
            <a:lvl3pPr marL="0" marR="0" lvl="2" indent="0" algn="l" rtl="0">
              <a:spcBef>
                <a:spcPts val="0"/>
              </a:spcBef>
              <a:spcAft>
                <a:spcPts val="0"/>
              </a:spcAft>
              <a:buNone/>
              <a:defRPr sz="2400" b="1">
                <a:solidFill>
                  <a:schemeClr val="dk2"/>
                </a:solidFill>
                <a:latin typeface="Arial"/>
                <a:ea typeface="Arial"/>
                <a:cs typeface="Arial"/>
                <a:sym typeface="Arial"/>
              </a:defRPr>
            </a:lvl3pPr>
            <a:lvl4pPr marL="0" marR="0" lvl="3" indent="0" algn="l" rtl="0">
              <a:spcBef>
                <a:spcPts val="0"/>
              </a:spcBef>
              <a:spcAft>
                <a:spcPts val="0"/>
              </a:spcAft>
              <a:buNone/>
              <a:defRPr sz="2400" b="1">
                <a:solidFill>
                  <a:schemeClr val="dk2"/>
                </a:solidFill>
                <a:latin typeface="Arial"/>
                <a:ea typeface="Arial"/>
                <a:cs typeface="Arial"/>
                <a:sym typeface="Arial"/>
              </a:defRPr>
            </a:lvl4pPr>
            <a:lvl5pPr marL="0" marR="0" lvl="4" indent="0" algn="l" rtl="0">
              <a:spcBef>
                <a:spcPts val="0"/>
              </a:spcBef>
              <a:spcAft>
                <a:spcPts val="0"/>
              </a:spcAft>
              <a:buNone/>
              <a:defRPr sz="2400" b="1">
                <a:solidFill>
                  <a:schemeClr val="dk2"/>
                </a:solidFill>
                <a:latin typeface="Arial"/>
                <a:ea typeface="Arial"/>
                <a:cs typeface="Arial"/>
                <a:sym typeface="Arial"/>
              </a:defRPr>
            </a:lvl5pPr>
            <a:lvl6pPr marL="0" marR="0" lvl="5" indent="0" algn="l" rtl="0">
              <a:spcBef>
                <a:spcPts val="0"/>
              </a:spcBef>
              <a:spcAft>
                <a:spcPts val="0"/>
              </a:spcAft>
              <a:buNone/>
              <a:defRPr sz="2400" b="1">
                <a:solidFill>
                  <a:schemeClr val="dk2"/>
                </a:solidFill>
                <a:latin typeface="Arial"/>
                <a:ea typeface="Arial"/>
                <a:cs typeface="Arial"/>
                <a:sym typeface="Arial"/>
              </a:defRPr>
            </a:lvl6pPr>
            <a:lvl7pPr marL="0" marR="0" lvl="6" indent="0" algn="l" rtl="0">
              <a:spcBef>
                <a:spcPts val="0"/>
              </a:spcBef>
              <a:spcAft>
                <a:spcPts val="0"/>
              </a:spcAft>
              <a:buNone/>
              <a:defRPr sz="2400" b="1">
                <a:solidFill>
                  <a:schemeClr val="dk2"/>
                </a:solidFill>
                <a:latin typeface="Arial"/>
                <a:ea typeface="Arial"/>
                <a:cs typeface="Arial"/>
                <a:sym typeface="Arial"/>
              </a:defRPr>
            </a:lvl7pPr>
            <a:lvl8pPr marL="0" marR="0" lvl="7" indent="0" algn="l" rtl="0">
              <a:spcBef>
                <a:spcPts val="0"/>
              </a:spcBef>
              <a:spcAft>
                <a:spcPts val="0"/>
              </a:spcAft>
              <a:buNone/>
              <a:defRPr sz="2400" b="1">
                <a:solidFill>
                  <a:schemeClr val="dk2"/>
                </a:solidFill>
                <a:latin typeface="Arial"/>
                <a:ea typeface="Arial"/>
                <a:cs typeface="Arial"/>
                <a:sym typeface="Arial"/>
              </a:defRPr>
            </a:lvl8pPr>
            <a:lvl9pPr marL="0" marR="0" lvl="8" indent="0" algn="l" rtl="0">
              <a:spcBef>
                <a:spcPts val="0"/>
              </a:spcBef>
              <a:spcAft>
                <a:spcPts val="0"/>
              </a:spcAft>
              <a:buNone/>
              <a:defRPr sz="2400" b="1">
                <a:solidFill>
                  <a:schemeClr val="dk2"/>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
        <p:nvSpPr>
          <p:cNvPr id="38" name="Google Shape;38;p5"/>
          <p:cNvSpPr txBox="1">
            <a:spLocks noGrp="1"/>
          </p:cNvSpPr>
          <p:nvPr>
            <p:ph type="dt" idx="10"/>
          </p:nvPr>
        </p:nvSpPr>
        <p:spPr>
          <a:xfrm>
            <a:off x="457199" y="6421121"/>
            <a:ext cx="2354827" cy="3048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400">
                <a:solidFill>
                  <a:schemeClr val="dk1"/>
                </a:solidFill>
                <a:latin typeface="Arial"/>
                <a:ea typeface="Arial"/>
                <a:cs typeface="Arial"/>
                <a:sym typeface="Arial"/>
              </a:defRPr>
            </a:lvl1pPr>
            <a:lvl2pPr marL="457200" marR="0" lvl="1" indent="0" algn="l" rtl="0">
              <a:spcBef>
                <a:spcPts val="0"/>
              </a:spcBef>
              <a:spcAft>
                <a:spcPts val="0"/>
              </a:spcAft>
              <a:buSzPts val="1400"/>
              <a:buNone/>
              <a:defRPr sz="32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SzPts val="1400"/>
              <a:buNone/>
              <a:defRPr sz="32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SzPts val="1400"/>
              <a:buNone/>
              <a:defRPr sz="32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SzPts val="1400"/>
              <a:buNone/>
              <a:defRPr sz="3200" b="0" i="0" u="none" strike="noStrike" cap="none">
                <a:solidFill>
                  <a:schemeClr val="dk1"/>
                </a:solidFill>
                <a:latin typeface="Arial"/>
                <a:ea typeface="Arial"/>
                <a:cs typeface="Arial"/>
                <a:sym typeface="Arial"/>
              </a:defRPr>
            </a:lvl5pPr>
            <a:lvl6pPr marL="2286000" marR="0" lvl="5" indent="0" algn="l" rtl="0">
              <a:spcBef>
                <a:spcPts val="0"/>
              </a:spcBef>
              <a:spcAft>
                <a:spcPts val="0"/>
              </a:spcAft>
              <a:buSzPts val="1400"/>
              <a:buNone/>
              <a:defRPr sz="3200" b="0" i="0" u="none" strike="noStrike" cap="none">
                <a:solidFill>
                  <a:schemeClr val="dk1"/>
                </a:solidFill>
                <a:latin typeface="Arial"/>
                <a:ea typeface="Arial"/>
                <a:cs typeface="Arial"/>
                <a:sym typeface="Arial"/>
              </a:defRPr>
            </a:lvl6pPr>
            <a:lvl7pPr marL="2743200" marR="0" lvl="6" indent="0" algn="l" rtl="0">
              <a:spcBef>
                <a:spcPts val="0"/>
              </a:spcBef>
              <a:spcAft>
                <a:spcPts val="0"/>
              </a:spcAft>
              <a:buSzPts val="1400"/>
              <a:buNone/>
              <a:defRPr sz="3200" b="0" i="0" u="none" strike="noStrike" cap="none">
                <a:solidFill>
                  <a:schemeClr val="dk1"/>
                </a:solidFill>
                <a:latin typeface="Arial"/>
                <a:ea typeface="Arial"/>
                <a:cs typeface="Arial"/>
                <a:sym typeface="Arial"/>
              </a:defRPr>
            </a:lvl7pPr>
            <a:lvl8pPr marL="3200400" marR="0" lvl="7" indent="0" algn="l" rtl="0">
              <a:spcBef>
                <a:spcPts val="0"/>
              </a:spcBef>
              <a:spcAft>
                <a:spcPts val="0"/>
              </a:spcAft>
              <a:buSzPts val="1400"/>
              <a:buNone/>
              <a:defRPr sz="3200" b="0" i="0" u="none" strike="noStrike" cap="none">
                <a:solidFill>
                  <a:schemeClr val="dk1"/>
                </a:solidFill>
                <a:latin typeface="Arial"/>
                <a:ea typeface="Arial"/>
                <a:cs typeface="Arial"/>
                <a:sym typeface="Arial"/>
              </a:defRPr>
            </a:lvl8pPr>
            <a:lvl9pPr marL="3657600" marR="0" lvl="8" indent="0" algn="l" rtl="0">
              <a:spcBef>
                <a:spcPts val="0"/>
              </a:spcBef>
              <a:spcAft>
                <a:spcPts val="0"/>
              </a:spcAft>
              <a:buSzPts val="1400"/>
              <a:buNone/>
              <a:defRPr sz="3200" b="0" i="0" u="none" strike="noStrike" cap="none">
                <a:solidFill>
                  <a:schemeClr val="dk1"/>
                </a:solidFill>
                <a:latin typeface="Arial"/>
                <a:ea typeface="Arial"/>
                <a:cs typeface="Arial"/>
                <a:sym typeface="Arial"/>
              </a:defRPr>
            </a:lvl9pPr>
          </a:lstStyle>
          <a:p>
            <a:endParaRPr/>
          </a:p>
        </p:txBody>
      </p:sp>
      <p:sp>
        <p:nvSpPr>
          <p:cNvPr id="39" name="Google Shape;39;p5"/>
          <p:cNvSpPr txBox="1">
            <a:spLocks noGrp="1"/>
          </p:cNvSpPr>
          <p:nvPr>
            <p:ph type="ftr" idx="11"/>
          </p:nvPr>
        </p:nvSpPr>
        <p:spPr>
          <a:xfrm>
            <a:off x="3106994" y="6442076"/>
            <a:ext cx="5430848" cy="283845"/>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400">
                <a:solidFill>
                  <a:schemeClr val="dk1"/>
                </a:solidFill>
                <a:latin typeface="Arial"/>
                <a:ea typeface="Arial"/>
                <a:cs typeface="Arial"/>
                <a:sym typeface="Arial"/>
              </a:defRPr>
            </a:lvl1pPr>
            <a:lvl2pPr marL="457200" marR="0" lvl="1" indent="0" algn="l" rtl="0">
              <a:spcBef>
                <a:spcPts val="0"/>
              </a:spcBef>
              <a:spcAft>
                <a:spcPts val="0"/>
              </a:spcAft>
              <a:buSzPts val="1400"/>
              <a:buNone/>
              <a:defRPr sz="32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SzPts val="1400"/>
              <a:buNone/>
              <a:defRPr sz="32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SzPts val="1400"/>
              <a:buNone/>
              <a:defRPr sz="32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SzPts val="1400"/>
              <a:buNone/>
              <a:defRPr sz="3200" b="0" i="0" u="none" strike="noStrike" cap="none">
                <a:solidFill>
                  <a:schemeClr val="dk1"/>
                </a:solidFill>
                <a:latin typeface="Arial"/>
                <a:ea typeface="Arial"/>
                <a:cs typeface="Arial"/>
                <a:sym typeface="Arial"/>
              </a:defRPr>
            </a:lvl5pPr>
            <a:lvl6pPr marL="2286000" marR="0" lvl="5" indent="0" algn="l" rtl="0">
              <a:spcBef>
                <a:spcPts val="0"/>
              </a:spcBef>
              <a:spcAft>
                <a:spcPts val="0"/>
              </a:spcAft>
              <a:buSzPts val="1400"/>
              <a:buNone/>
              <a:defRPr sz="3200" b="0" i="0" u="none" strike="noStrike" cap="none">
                <a:solidFill>
                  <a:schemeClr val="dk1"/>
                </a:solidFill>
                <a:latin typeface="Arial"/>
                <a:ea typeface="Arial"/>
                <a:cs typeface="Arial"/>
                <a:sym typeface="Arial"/>
              </a:defRPr>
            </a:lvl6pPr>
            <a:lvl7pPr marL="2743200" marR="0" lvl="6" indent="0" algn="l" rtl="0">
              <a:spcBef>
                <a:spcPts val="0"/>
              </a:spcBef>
              <a:spcAft>
                <a:spcPts val="0"/>
              </a:spcAft>
              <a:buSzPts val="1400"/>
              <a:buNone/>
              <a:defRPr sz="3200" b="0" i="0" u="none" strike="noStrike" cap="none">
                <a:solidFill>
                  <a:schemeClr val="dk1"/>
                </a:solidFill>
                <a:latin typeface="Arial"/>
                <a:ea typeface="Arial"/>
                <a:cs typeface="Arial"/>
                <a:sym typeface="Arial"/>
              </a:defRPr>
            </a:lvl7pPr>
            <a:lvl8pPr marL="3200400" marR="0" lvl="7" indent="0" algn="l" rtl="0">
              <a:spcBef>
                <a:spcPts val="0"/>
              </a:spcBef>
              <a:spcAft>
                <a:spcPts val="0"/>
              </a:spcAft>
              <a:buSzPts val="1400"/>
              <a:buNone/>
              <a:defRPr sz="3200" b="0" i="0" u="none" strike="noStrike" cap="none">
                <a:solidFill>
                  <a:schemeClr val="dk1"/>
                </a:solidFill>
                <a:latin typeface="Arial"/>
                <a:ea typeface="Arial"/>
                <a:cs typeface="Arial"/>
                <a:sym typeface="Arial"/>
              </a:defRPr>
            </a:lvl8pPr>
            <a:lvl9pPr marL="3657600" marR="0" lvl="8" indent="0" algn="l" rtl="0">
              <a:spcBef>
                <a:spcPts val="0"/>
              </a:spcBef>
              <a:spcAft>
                <a:spcPts val="0"/>
              </a:spcAft>
              <a:buSzPts val="1400"/>
              <a:buNone/>
              <a:defRPr sz="32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Text, and Content" type="txAndObj">
  <p:cSld name="TEXT_AND_OBJECT">
    <p:spTree>
      <p:nvGrpSpPr>
        <p:cNvPr id="1" name="Shape 40"/>
        <p:cNvGrpSpPr/>
        <p:nvPr/>
      </p:nvGrpSpPr>
      <p:grpSpPr>
        <a:xfrm>
          <a:off x="0" y="0"/>
          <a:ext cx="0" cy="0"/>
          <a:chOff x="0" y="0"/>
          <a:chExt cx="0" cy="0"/>
        </a:xfrm>
      </p:grpSpPr>
      <p:sp>
        <p:nvSpPr>
          <p:cNvPr id="41" name="Google Shape;41;p6"/>
          <p:cNvSpPr txBox="1">
            <a:spLocks noGrp="1"/>
          </p:cNvSpPr>
          <p:nvPr>
            <p:ph type="title"/>
          </p:nvPr>
        </p:nvSpPr>
        <p:spPr>
          <a:xfrm>
            <a:off x="685800" y="609600"/>
            <a:ext cx="7772400" cy="1143000"/>
          </a:xfrm>
          <a:prstGeom prst="rect">
            <a:avLst/>
          </a:prstGeom>
          <a:noFill/>
          <a:ln>
            <a:noFill/>
          </a:ln>
        </p:spPr>
        <p:txBody>
          <a:bodyPr spcFirstLastPara="1" wrap="square" lIns="91425" tIns="91425" rIns="91425" bIns="91425" anchor="b" anchorCtr="0"/>
          <a:lstStyle>
            <a:lvl1pPr marL="0" marR="0" lvl="0" indent="0" algn="l" rtl="0">
              <a:spcBef>
                <a:spcPts val="0"/>
              </a:spcBef>
              <a:spcAft>
                <a:spcPts val="0"/>
              </a:spcAft>
              <a:buClr>
                <a:schemeClr val="dk1"/>
              </a:buClr>
              <a:buSzPts val="1400"/>
              <a:buFont typeface="Arial Black"/>
              <a:buNone/>
              <a:defRPr sz="3600" b="0" i="0" u="none" strike="noStrike" cap="none">
                <a:solidFill>
                  <a:schemeClr val="dk1"/>
                </a:solidFill>
                <a:latin typeface="Arial Black"/>
                <a:ea typeface="Arial Black"/>
                <a:cs typeface="Arial Black"/>
                <a:sym typeface="Arial Black"/>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42" name="Google Shape;42;p6"/>
          <p:cNvSpPr txBox="1">
            <a:spLocks noGrp="1"/>
          </p:cNvSpPr>
          <p:nvPr>
            <p:ph type="body" idx="1"/>
          </p:nvPr>
        </p:nvSpPr>
        <p:spPr>
          <a:xfrm>
            <a:off x="685800" y="1981200"/>
            <a:ext cx="3810000" cy="4114800"/>
          </a:xfrm>
          <a:prstGeom prst="rect">
            <a:avLst/>
          </a:prstGeom>
          <a:noFill/>
          <a:ln>
            <a:noFill/>
          </a:ln>
        </p:spPr>
        <p:txBody>
          <a:bodyPr spcFirstLastPara="1" wrap="square" lIns="91425" tIns="91425" rIns="91425" bIns="91425" anchor="t" anchorCtr="0"/>
          <a:lstStyle>
            <a:lvl1pPr marL="457200" marR="0" lvl="0" indent="-228600" algn="l" rtl="0">
              <a:spcBef>
                <a:spcPts val="480"/>
              </a:spcBef>
              <a:spcAft>
                <a:spcPts val="0"/>
              </a:spcAft>
              <a:buClr>
                <a:schemeClr val="dk1"/>
              </a:buClr>
              <a:buSzPts val="1400"/>
              <a:buFont typeface="Arial"/>
              <a:buNone/>
              <a:defRPr sz="2400" b="1" i="0" u="none" strike="noStrike" cap="none">
                <a:solidFill>
                  <a:schemeClr val="dk1"/>
                </a:solidFill>
                <a:latin typeface="Arial"/>
                <a:ea typeface="Arial"/>
                <a:cs typeface="Arial"/>
                <a:sym typeface="Arial"/>
              </a:defRPr>
            </a:lvl1pPr>
            <a:lvl2pPr marL="914400" marR="0" lvl="1" indent="-355600" algn="l" rtl="0">
              <a:spcBef>
                <a:spcPts val="600"/>
              </a:spcBef>
              <a:spcAft>
                <a:spcPts val="0"/>
              </a:spcAft>
              <a:buClr>
                <a:schemeClr val="dk2"/>
              </a:buClr>
              <a:buSzPts val="2000"/>
              <a:buFont typeface="Arial"/>
              <a:buChar char="•"/>
              <a:defRPr sz="2000" b="0" i="0" u="none" strike="noStrike" cap="none">
                <a:solidFill>
                  <a:schemeClr val="dk1"/>
                </a:solidFill>
                <a:latin typeface="Arial"/>
                <a:ea typeface="Arial"/>
                <a:cs typeface="Arial"/>
                <a:sym typeface="Arial"/>
              </a:defRPr>
            </a:lvl2pPr>
            <a:lvl3pPr marL="1371600" marR="0" lvl="2" indent="-342900" algn="l" rtl="0">
              <a:spcBef>
                <a:spcPts val="360"/>
              </a:spcBef>
              <a:spcAft>
                <a:spcPts val="0"/>
              </a:spcAft>
              <a:buClr>
                <a:schemeClr val="dk2"/>
              </a:buClr>
              <a:buSzPts val="1800"/>
              <a:buFont typeface="Arial"/>
              <a:buChar char="•"/>
              <a:defRPr sz="1800" b="0" i="0" u="none" strike="noStrike" cap="none">
                <a:solidFill>
                  <a:schemeClr val="dk1"/>
                </a:solidFill>
                <a:latin typeface="Arial"/>
                <a:ea typeface="Arial"/>
                <a:cs typeface="Arial"/>
                <a:sym typeface="Arial"/>
              </a:defRPr>
            </a:lvl3pPr>
            <a:lvl4pPr marL="1828800" marR="0" lvl="3" indent="-342900" algn="l" rtl="0">
              <a:spcBef>
                <a:spcPts val="360"/>
              </a:spcBef>
              <a:spcAft>
                <a:spcPts val="0"/>
              </a:spcAft>
              <a:buClr>
                <a:schemeClr val="dk2"/>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spcBef>
                <a:spcPts val="360"/>
              </a:spcBef>
              <a:spcAft>
                <a:spcPts val="0"/>
              </a:spcAft>
              <a:buClr>
                <a:schemeClr val="dk2"/>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30200" algn="l" rtl="0">
              <a:spcBef>
                <a:spcPts val="320"/>
              </a:spcBef>
              <a:spcAft>
                <a:spcPts val="0"/>
              </a:spcAft>
              <a:buClr>
                <a:schemeClr val="dk2"/>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spcBef>
                <a:spcPts val="320"/>
              </a:spcBef>
              <a:spcAft>
                <a:spcPts val="0"/>
              </a:spcAft>
              <a:buClr>
                <a:schemeClr val="dk2"/>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spcBef>
                <a:spcPts val="320"/>
              </a:spcBef>
              <a:spcAft>
                <a:spcPts val="0"/>
              </a:spcAft>
              <a:buClr>
                <a:schemeClr val="dk2"/>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spcBef>
                <a:spcPts val="320"/>
              </a:spcBef>
              <a:spcAft>
                <a:spcPts val="0"/>
              </a:spcAft>
              <a:buClr>
                <a:schemeClr val="dk2"/>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43" name="Google Shape;43;p6"/>
          <p:cNvSpPr txBox="1">
            <a:spLocks noGrp="1"/>
          </p:cNvSpPr>
          <p:nvPr>
            <p:ph type="body" idx="2"/>
          </p:nvPr>
        </p:nvSpPr>
        <p:spPr>
          <a:xfrm>
            <a:off x="4648200" y="1981200"/>
            <a:ext cx="3810000" cy="4114800"/>
          </a:xfrm>
          <a:prstGeom prst="rect">
            <a:avLst/>
          </a:prstGeom>
          <a:noFill/>
          <a:ln>
            <a:noFill/>
          </a:ln>
        </p:spPr>
        <p:txBody>
          <a:bodyPr spcFirstLastPara="1" wrap="square" lIns="91425" tIns="91425" rIns="91425" bIns="91425" anchor="t" anchorCtr="0"/>
          <a:lstStyle>
            <a:lvl1pPr marL="457200" marR="0" lvl="0" indent="-228600" algn="l" rtl="0">
              <a:spcBef>
                <a:spcPts val="480"/>
              </a:spcBef>
              <a:spcAft>
                <a:spcPts val="0"/>
              </a:spcAft>
              <a:buClr>
                <a:schemeClr val="dk1"/>
              </a:buClr>
              <a:buSzPts val="1400"/>
              <a:buFont typeface="Arial"/>
              <a:buNone/>
              <a:defRPr sz="2400" b="1" i="0" u="none" strike="noStrike" cap="none">
                <a:solidFill>
                  <a:schemeClr val="dk1"/>
                </a:solidFill>
                <a:latin typeface="Arial"/>
                <a:ea typeface="Arial"/>
                <a:cs typeface="Arial"/>
                <a:sym typeface="Arial"/>
              </a:defRPr>
            </a:lvl1pPr>
            <a:lvl2pPr marL="914400" marR="0" lvl="1" indent="-355600" algn="l" rtl="0">
              <a:spcBef>
                <a:spcPts val="600"/>
              </a:spcBef>
              <a:spcAft>
                <a:spcPts val="0"/>
              </a:spcAft>
              <a:buClr>
                <a:schemeClr val="dk2"/>
              </a:buClr>
              <a:buSzPts val="2000"/>
              <a:buFont typeface="Arial"/>
              <a:buChar char="•"/>
              <a:defRPr sz="2000" b="0" i="0" u="none" strike="noStrike" cap="none">
                <a:solidFill>
                  <a:schemeClr val="dk1"/>
                </a:solidFill>
                <a:latin typeface="Arial"/>
                <a:ea typeface="Arial"/>
                <a:cs typeface="Arial"/>
                <a:sym typeface="Arial"/>
              </a:defRPr>
            </a:lvl2pPr>
            <a:lvl3pPr marL="1371600" marR="0" lvl="2" indent="-342900" algn="l" rtl="0">
              <a:spcBef>
                <a:spcPts val="360"/>
              </a:spcBef>
              <a:spcAft>
                <a:spcPts val="0"/>
              </a:spcAft>
              <a:buClr>
                <a:schemeClr val="dk2"/>
              </a:buClr>
              <a:buSzPts val="1800"/>
              <a:buFont typeface="Arial"/>
              <a:buChar char="•"/>
              <a:defRPr sz="1800" b="0" i="0" u="none" strike="noStrike" cap="none">
                <a:solidFill>
                  <a:schemeClr val="dk1"/>
                </a:solidFill>
                <a:latin typeface="Arial"/>
                <a:ea typeface="Arial"/>
                <a:cs typeface="Arial"/>
                <a:sym typeface="Arial"/>
              </a:defRPr>
            </a:lvl3pPr>
            <a:lvl4pPr marL="1828800" marR="0" lvl="3" indent="-342900" algn="l" rtl="0">
              <a:spcBef>
                <a:spcPts val="360"/>
              </a:spcBef>
              <a:spcAft>
                <a:spcPts val="0"/>
              </a:spcAft>
              <a:buClr>
                <a:schemeClr val="dk2"/>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spcBef>
                <a:spcPts val="360"/>
              </a:spcBef>
              <a:spcAft>
                <a:spcPts val="0"/>
              </a:spcAft>
              <a:buClr>
                <a:schemeClr val="dk2"/>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30200" algn="l" rtl="0">
              <a:spcBef>
                <a:spcPts val="320"/>
              </a:spcBef>
              <a:spcAft>
                <a:spcPts val="0"/>
              </a:spcAft>
              <a:buClr>
                <a:schemeClr val="dk2"/>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spcBef>
                <a:spcPts val="320"/>
              </a:spcBef>
              <a:spcAft>
                <a:spcPts val="0"/>
              </a:spcAft>
              <a:buClr>
                <a:schemeClr val="dk2"/>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spcBef>
                <a:spcPts val="320"/>
              </a:spcBef>
              <a:spcAft>
                <a:spcPts val="0"/>
              </a:spcAft>
              <a:buClr>
                <a:schemeClr val="dk2"/>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spcBef>
                <a:spcPts val="320"/>
              </a:spcBef>
              <a:spcAft>
                <a:spcPts val="0"/>
              </a:spcAft>
              <a:buClr>
                <a:schemeClr val="dk2"/>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44" name="Google Shape;44;p6"/>
          <p:cNvSpPr txBox="1">
            <a:spLocks noGrp="1"/>
          </p:cNvSpPr>
          <p:nvPr>
            <p:ph type="dt" idx="10"/>
          </p:nvPr>
        </p:nvSpPr>
        <p:spPr>
          <a:xfrm>
            <a:off x="685800" y="6248400"/>
            <a:ext cx="1905000" cy="4572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400">
                <a:solidFill>
                  <a:schemeClr val="dk1"/>
                </a:solidFill>
                <a:latin typeface="Arial"/>
                <a:ea typeface="Arial"/>
                <a:cs typeface="Arial"/>
                <a:sym typeface="Arial"/>
              </a:defRPr>
            </a:lvl1pPr>
            <a:lvl2pPr marL="457200" marR="0" lvl="1" indent="0" algn="l" rtl="0">
              <a:spcBef>
                <a:spcPts val="0"/>
              </a:spcBef>
              <a:spcAft>
                <a:spcPts val="0"/>
              </a:spcAft>
              <a:buSzPts val="1400"/>
              <a:buNone/>
              <a:defRPr sz="32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SzPts val="1400"/>
              <a:buNone/>
              <a:defRPr sz="32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SzPts val="1400"/>
              <a:buNone/>
              <a:defRPr sz="32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SzPts val="1400"/>
              <a:buNone/>
              <a:defRPr sz="3200" b="0" i="0" u="none" strike="noStrike" cap="none">
                <a:solidFill>
                  <a:schemeClr val="dk1"/>
                </a:solidFill>
                <a:latin typeface="Arial"/>
                <a:ea typeface="Arial"/>
                <a:cs typeface="Arial"/>
                <a:sym typeface="Arial"/>
              </a:defRPr>
            </a:lvl5pPr>
            <a:lvl6pPr marL="2286000" marR="0" lvl="5" indent="0" algn="l" rtl="0">
              <a:spcBef>
                <a:spcPts val="0"/>
              </a:spcBef>
              <a:spcAft>
                <a:spcPts val="0"/>
              </a:spcAft>
              <a:buSzPts val="1400"/>
              <a:buNone/>
              <a:defRPr sz="3200" b="0" i="0" u="none" strike="noStrike" cap="none">
                <a:solidFill>
                  <a:schemeClr val="dk1"/>
                </a:solidFill>
                <a:latin typeface="Arial"/>
                <a:ea typeface="Arial"/>
                <a:cs typeface="Arial"/>
                <a:sym typeface="Arial"/>
              </a:defRPr>
            </a:lvl6pPr>
            <a:lvl7pPr marL="2743200" marR="0" lvl="6" indent="0" algn="l" rtl="0">
              <a:spcBef>
                <a:spcPts val="0"/>
              </a:spcBef>
              <a:spcAft>
                <a:spcPts val="0"/>
              </a:spcAft>
              <a:buSzPts val="1400"/>
              <a:buNone/>
              <a:defRPr sz="3200" b="0" i="0" u="none" strike="noStrike" cap="none">
                <a:solidFill>
                  <a:schemeClr val="dk1"/>
                </a:solidFill>
                <a:latin typeface="Arial"/>
                <a:ea typeface="Arial"/>
                <a:cs typeface="Arial"/>
                <a:sym typeface="Arial"/>
              </a:defRPr>
            </a:lvl7pPr>
            <a:lvl8pPr marL="3200400" marR="0" lvl="7" indent="0" algn="l" rtl="0">
              <a:spcBef>
                <a:spcPts val="0"/>
              </a:spcBef>
              <a:spcAft>
                <a:spcPts val="0"/>
              </a:spcAft>
              <a:buSzPts val="1400"/>
              <a:buNone/>
              <a:defRPr sz="3200" b="0" i="0" u="none" strike="noStrike" cap="none">
                <a:solidFill>
                  <a:schemeClr val="dk1"/>
                </a:solidFill>
                <a:latin typeface="Arial"/>
                <a:ea typeface="Arial"/>
                <a:cs typeface="Arial"/>
                <a:sym typeface="Arial"/>
              </a:defRPr>
            </a:lvl8pPr>
            <a:lvl9pPr marL="3657600" marR="0" lvl="8" indent="0" algn="l" rtl="0">
              <a:spcBef>
                <a:spcPts val="0"/>
              </a:spcBef>
              <a:spcAft>
                <a:spcPts val="0"/>
              </a:spcAft>
              <a:buSzPts val="1400"/>
              <a:buNone/>
              <a:defRPr sz="3200" b="0" i="0" u="none" strike="noStrike" cap="none">
                <a:solidFill>
                  <a:schemeClr val="dk1"/>
                </a:solidFill>
                <a:latin typeface="Arial"/>
                <a:ea typeface="Arial"/>
                <a:cs typeface="Arial"/>
                <a:sym typeface="Arial"/>
              </a:defRPr>
            </a:lvl9pPr>
          </a:lstStyle>
          <a:p>
            <a:endParaRPr/>
          </a:p>
        </p:txBody>
      </p:sp>
      <p:sp>
        <p:nvSpPr>
          <p:cNvPr id="45" name="Google Shape;45;p6"/>
          <p:cNvSpPr txBox="1">
            <a:spLocks noGrp="1"/>
          </p:cNvSpPr>
          <p:nvPr>
            <p:ph type="ftr" idx="11"/>
          </p:nvPr>
        </p:nvSpPr>
        <p:spPr>
          <a:xfrm>
            <a:off x="3124200" y="6248400"/>
            <a:ext cx="2895600" cy="4572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400">
                <a:solidFill>
                  <a:schemeClr val="dk1"/>
                </a:solidFill>
                <a:latin typeface="Arial"/>
                <a:ea typeface="Arial"/>
                <a:cs typeface="Arial"/>
                <a:sym typeface="Arial"/>
              </a:defRPr>
            </a:lvl1pPr>
            <a:lvl2pPr marL="457200" marR="0" lvl="1" indent="0" algn="l" rtl="0">
              <a:spcBef>
                <a:spcPts val="0"/>
              </a:spcBef>
              <a:spcAft>
                <a:spcPts val="0"/>
              </a:spcAft>
              <a:buSzPts val="1400"/>
              <a:buNone/>
              <a:defRPr sz="32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SzPts val="1400"/>
              <a:buNone/>
              <a:defRPr sz="32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SzPts val="1400"/>
              <a:buNone/>
              <a:defRPr sz="32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SzPts val="1400"/>
              <a:buNone/>
              <a:defRPr sz="3200" b="0" i="0" u="none" strike="noStrike" cap="none">
                <a:solidFill>
                  <a:schemeClr val="dk1"/>
                </a:solidFill>
                <a:latin typeface="Arial"/>
                <a:ea typeface="Arial"/>
                <a:cs typeface="Arial"/>
                <a:sym typeface="Arial"/>
              </a:defRPr>
            </a:lvl5pPr>
            <a:lvl6pPr marL="2286000" marR="0" lvl="5" indent="0" algn="l" rtl="0">
              <a:spcBef>
                <a:spcPts val="0"/>
              </a:spcBef>
              <a:spcAft>
                <a:spcPts val="0"/>
              </a:spcAft>
              <a:buSzPts val="1400"/>
              <a:buNone/>
              <a:defRPr sz="3200" b="0" i="0" u="none" strike="noStrike" cap="none">
                <a:solidFill>
                  <a:schemeClr val="dk1"/>
                </a:solidFill>
                <a:latin typeface="Arial"/>
                <a:ea typeface="Arial"/>
                <a:cs typeface="Arial"/>
                <a:sym typeface="Arial"/>
              </a:defRPr>
            </a:lvl6pPr>
            <a:lvl7pPr marL="2743200" marR="0" lvl="6" indent="0" algn="l" rtl="0">
              <a:spcBef>
                <a:spcPts val="0"/>
              </a:spcBef>
              <a:spcAft>
                <a:spcPts val="0"/>
              </a:spcAft>
              <a:buSzPts val="1400"/>
              <a:buNone/>
              <a:defRPr sz="3200" b="0" i="0" u="none" strike="noStrike" cap="none">
                <a:solidFill>
                  <a:schemeClr val="dk1"/>
                </a:solidFill>
                <a:latin typeface="Arial"/>
                <a:ea typeface="Arial"/>
                <a:cs typeface="Arial"/>
                <a:sym typeface="Arial"/>
              </a:defRPr>
            </a:lvl7pPr>
            <a:lvl8pPr marL="3200400" marR="0" lvl="7" indent="0" algn="l" rtl="0">
              <a:spcBef>
                <a:spcPts val="0"/>
              </a:spcBef>
              <a:spcAft>
                <a:spcPts val="0"/>
              </a:spcAft>
              <a:buSzPts val="1400"/>
              <a:buNone/>
              <a:defRPr sz="3200" b="0" i="0" u="none" strike="noStrike" cap="none">
                <a:solidFill>
                  <a:schemeClr val="dk1"/>
                </a:solidFill>
                <a:latin typeface="Arial"/>
                <a:ea typeface="Arial"/>
                <a:cs typeface="Arial"/>
                <a:sym typeface="Arial"/>
              </a:defRPr>
            </a:lvl8pPr>
            <a:lvl9pPr marL="3657600" marR="0" lvl="8" indent="0" algn="l" rtl="0">
              <a:spcBef>
                <a:spcPts val="0"/>
              </a:spcBef>
              <a:spcAft>
                <a:spcPts val="0"/>
              </a:spcAft>
              <a:buSzPts val="1400"/>
              <a:buNone/>
              <a:defRPr sz="3200" b="0" i="0" u="none" strike="noStrike" cap="none">
                <a:solidFill>
                  <a:schemeClr val="dk1"/>
                </a:solidFill>
                <a:latin typeface="Arial"/>
                <a:ea typeface="Arial"/>
                <a:cs typeface="Arial"/>
                <a:sym typeface="Arial"/>
              </a:defRPr>
            </a:lvl9pPr>
          </a:lstStyle>
          <a:p>
            <a:endParaRPr/>
          </a:p>
        </p:txBody>
      </p:sp>
      <p:sp>
        <p:nvSpPr>
          <p:cNvPr id="46" name="Google Shape;46;p6"/>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ctr" anchorCtr="0">
            <a:noAutofit/>
          </a:bodyPr>
          <a:lstStyle>
            <a:lvl1pPr marL="0" marR="0" lvl="0" indent="0" algn="l" rtl="0">
              <a:spcBef>
                <a:spcPts val="0"/>
              </a:spcBef>
              <a:spcAft>
                <a:spcPts val="0"/>
              </a:spcAft>
              <a:buNone/>
              <a:defRPr sz="2400" b="1">
                <a:solidFill>
                  <a:schemeClr val="dk2"/>
                </a:solidFill>
                <a:latin typeface="Arial"/>
                <a:ea typeface="Arial"/>
                <a:cs typeface="Arial"/>
                <a:sym typeface="Arial"/>
              </a:defRPr>
            </a:lvl1pPr>
            <a:lvl2pPr marL="0" marR="0" lvl="1" indent="0" algn="l" rtl="0">
              <a:spcBef>
                <a:spcPts val="0"/>
              </a:spcBef>
              <a:spcAft>
                <a:spcPts val="0"/>
              </a:spcAft>
              <a:buNone/>
              <a:defRPr sz="2400" b="1">
                <a:solidFill>
                  <a:schemeClr val="dk2"/>
                </a:solidFill>
                <a:latin typeface="Arial"/>
                <a:ea typeface="Arial"/>
                <a:cs typeface="Arial"/>
                <a:sym typeface="Arial"/>
              </a:defRPr>
            </a:lvl2pPr>
            <a:lvl3pPr marL="0" marR="0" lvl="2" indent="0" algn="l" rtl="0">
              <a:spcBef>
                <a:spcPts val="0"/>
              </a:spcBef>
              <a:spcAft>
                <a:spcPts val="0"/>
              </a:spcAft>
              <a:buNone/>
              <a:defRPr sz="2400" b="1">
                <a:solidFill>
                  <a:schemeClr val="dk2"/>
                </a:solidFill>
                <a:latin typeface="Arial"/>
                <a:ea typeface="Arial"/>
                <a:cs typeface="Arial"/>
                <a:sym typeface="Arial"/>
              </a:defRPr>
            </a:lvl3pPr>
            <a:lvl4pPr marL="0" marR="0" lvl="3" indent="0" algn="l" rtl="0">
              <a:spcBef>
                <a:spcPts val="0"/>
              </a:spcBef>
              <a:spcAft>
                <a:spcPts val="0"/>
              </a:spcAft>
              <a:buNone/>
              <a:defRPr sz="2400" b="1">
                <a:solidFill>
                  <a:schemeClr val="dk2"/>
                </a:solidFill>
                <a:latin typeface="Arial"/>
                <a:ea typeface="Arial"/>
                <a:cs typeface="Arial"/>
                <a:sym typeface="Arial"/>
              </a:defRPr>
            </a:lvl4pPr>
            <a:lvl5pPr marL="0" marR="0" lvl="4" indent="0" algn="l" rtl="0">
              <a:spcBef>
                <a:spcPts val="0"/>
              </a:spcBef>
              <a:spcAft>
                <a:spcPts val="0"/>
              </a:spcAft>
              <a:buNone/>
              <a:defRPr sz="2400" b="1">
                <a:solidFill>
                  <a:schemeClr val="dk2"/>
                </a:solidFill>
                <a:latin typeface="Arial"/>
                <a:ea typeface="Arial"/>
                <a:cs typeface="Arial"/>
                <a:sym typeface="Arial"/>
              </a:defRPr>
            </a:lvl5pPr>
            <a:lvl6pPr marL="0" marR="0" lvl="5" indent="0" algn="l" rtl="0">
              <a:spcBef>
                <a:spcPts val="0"/>
              </a:spcBef>
              <a:spcAft>
                <a:spcPts val="0"/>
              </a:spcAft>
              <a:buNone/>
              <a:defRPr sz="2400" b="1">
                <a:solidFill>
                  <a:schemeClr val="dk2"/>
                </a:solidFill>
                <a:latin typeface="Arial"/>
                <a:ea typeface="Arial"/>
                <a:cs typeface="Arial"/>
                <a:sym typeface="Arial"/>
              </a:defRPr>
            </a:lvl6pPr>
            <a:lvl7pPr marL="0" marR="0" lvl="6" indent="0" algn="l" rtl="0">
              <a:spcBef>
                <a:spcPts val="0"/>
              </a:spcBef>
              <a:spcAft>
                <a:spcPts val="0"/>
              </a:spcAft>
              <a:buNone/>
              <a:defRPr sz="2400" b="1">
                <a:solidFill>
                  <a:schemeClr val="dk2"/>
                </a:solidFill>
                <a:latin typeface="Arial"/>
                <a:ea typeface="Arial"/>
                <a:cs typeface="Arial"/>
                <a:sym typeface="Arial"/>
              </a:defRPr>
            </a:lvl7pPr>
            <a:lvl8pPr marL="0" marR="0" lvl="7" indent="0" algn="l" rtl="0">
              <a:spcBef>
                <a:spcPts val="0"/>
              </a:spcBef>
              <a:spcAft>
                <a:spcPts val="0"/>
              </a:spcAft>
              <a:buNone/>
              <a:defRPr sz="2400" b="1">
                <a:solidFill>
                  <a:schemeClr val="dk2"/>
                </a:solidFill>
                <a:latin typeface="Arial"/>
                <a:ea typeface="Arial"/>
                <a:cs typeface="Arial"/>
                <a:sym typeface="Arial"/>
              </a:defRPr>
            </a:lvl8pPr>
            <a:lvl9pPr marL="0" marR="0" lvl="8" indent="0" algn="l" rtl="0">
              <a:spcBef>
                <a:spcPts val="0"/>
              </a:spcBef>
              <a:spcAft>
                <a:spcPts val="0"/>
              </a:spcAft>
              <a:buNone/>
              <a:defRPr sz="2400" b="1">
                <a:solidFill>
                  <a:schemeClr val="dk2"/>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ext over Content" type="txOverObj">
  <p:cSld name="TEXT_OVER_OBJECT">
    <p:spTree>
      <p:nvGrpSpPr>
        <p:cNvPr id="1" name="Shape 47"/>
        <p:cNvGrpSpPr/>
        <p:nvPr/>
      </p:nvGrpSpPr>
      <p:grpSpPr>
        <a:xfrm>
          <a:off x="0" y="0"/>
          <a:ext cx="0" cy="0"/>
          <a:chOff x="0" y="0"/>
          <a:chExt cx="0" cy="0"/>
        </a:xfrm>
      </p:grpSpPr>
      <p:sp>
        <p:nvSpPr>
          <p:cNvPr id="48" name="Google Shape;48;p7"/>
          <p:cNvSpPr txBox="1">
            <a:spLocks noGrp="1"/>
          </p:cNvSpPr>
          <p:nvPr>
            <p:ph type="title"/>
          </p:nvPr>
        </p:nvSpPr>
        <p:spPr>
          <a:xfrm>
            <a:off x="685800" y="609600"/>
            <a:ext cx="7772400" cy="1143000"/>
          </a:xfrm>
          <a:prstGeom prst="rect">
            <a:avLst/>
          </a:prstGeom>
          <a:noFill/>
          <a:ln>
            <a:noFill/>
          </a:ln>
        </p:spPr>
        <p:txBody>
          <a:bodyPr spcFirstLastPara="1" wrap="square" lIns="91425" tIns="91425" rIns="91425" bIns="91425" anchor="b" anchorCtr="0"/>
          <a:lstStyle>
            <a:lvl1pPr marL="0" marR="0" lvl="0" indent="0" algn="l" rtl="0">
              <a:spcBef>
                <a:spcPts val="0"/>
              </a:spcBef>
              <a:spcAft>
                <a:spcPts val="0"/>
              </a:spcAft>
              <a:buClr>
                <a:schemeClr val="dk1"/>
              </a:buClr>
              <a:buSzPts val="1400"/>
              <a:buFont typeface="Arial Black"/>
              <a:buNone/>
              <a:defRPr sz="3600" b="0" i="0" u="none" strike="noStrike" cap="none">
                <a:solidFill>
                  <a:schemeClr val="dk1"/>
                </a:solidFill>
                <a:latin typeface="Arial Black"/>
                <a:ea typeface="Arial Black"/>
                <a:cs typeface="Arial Black"/>
                <a:sym typeface="Arial Black"/>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49" name="Google Shape;49;p7"/>
          <p:cNvSpPr txBox="1">
            <a:spLocks noGrp="1"/>
          </p:cNvSpPr>
          <p:nvPr>
            <p:ph type="body" idx="1"/>
          </p:nvPr>
        </p:nvSpPr>
        <p:spPr>
          <a:xfrm>
            <a:off x="685800" y="1981200"/>
            <a:ext cx="7772400" cy="1981200"/>
          </a:xfrm>
          <a:prstGeom prst="rect">
            <a:avLst/>
          </a:prstGeom>
          <a:noFill/>
          <a:ln>
            <a:noFill/>
          </a:ln>
        </p:spPr>
        <p:txBody>
          <a:bodyPr spcFirstLastPara="1" wrap="square" lIns="91425" tIns="91425" rIns="91425" bIns="91425" anchor="t" anchorCtr="0"/>
          <a:lstStyle>
            <a:lvl1pPr marL="457200" marR="0" lvl="0" indent="-228600" algn="l" rtl="0">
              <a:spcBef>
                <a:spcPts val="480"/>
              </a:spcBef>
              <a:spcAft>
                <a:spcPts val="0"/>
              </a:spcAft>
              <a:buClr>
                <a:schemeClr val="dk1"/>
              </a:buClr>
              <a:buSzPts val="1400"/>
              <a:buFont typeface="Arial"/>
              <a:buNone/>
              <a:defRPr sz="2400" b="1" i="0" u="none" strike="noStrike" cap="none">
                <a:solidFill>
                  <a:schemeClr val="dk1"/>
                </a:solidFill>
                <a:latin typeface="Arial"/>
                <a:ea typeface="Arial"/>
                <a:cs typeface="Arial"/>
                <a:sym typeface="Arial"/>
              </a:defRPr>
            </a:lvl1pPr>
            <a:lvl2pPr marL="914400" marR="0" lvl="1" indent="-355600" algn="l" rtl="0">
              <a:spcBef>
                <a:spcPts val="600"/>
              </a:spcBef>
              <a:spcAft>
                <a:spcPts val="0"/>
              </a:spcAft>
              <a:buClr>
                <a:schemeClr val="dk2"/>
              </a:buClr>
              <a:buSzPts val="2000"/>
              <a:buFont typeface="Arial"/>
              <a:buChar char="•"/>
              <a:defRPr sz="2000" b="0" i="0" u="none" strike="noStrike" cap="none">
                <a:solidFill>
                  <a:schemeClr val="dk1"/>
                </a:solidFill>
                <a:latin typeface="Arial"/>
                <a:ea typeface="Arial"/>
                <a:cs typeface="Arial"/>
                <a:sym typeface="Arial"/>
              </a:defRPr>
            </a:lvl2pPr>
            <a:lvl3pPr marL="1371600" marR="0" lvl="2" indent="-342900" algn="l" rtl="0">
              <a:spcBef>
                <a:spcPts val="360"/>
              </a:spcBef>
              <a:spcAft>
                <a:spcPts val="0"/>
              </a:spcAft>
              <a:buClr>
                <a:schemeClr val="dk2"/>
              </a:buClr>
              <a:buSzPts val="1800"/>
              <a:buFont typeface="Arial"/>
              <a:buChar char="•"/>
              <a:defRPr sz="1800" b="0" i="0" u="none" strike="noStrike" cap="none">
                <a:solidFill>
                  <a:schemeClr val="dk1"/>
                </a:solidFill>
                <a:latin typeface="Arial"/>
                <a:ea typeface="Arial"/>
                <a:cs typeface="Arial"/>
                <a:sym typeface="Arial"/>
              </a:defRPr>
            </a:lvl3pPr>
            <a:lvl4pPr marL="1828800" marR="0" lvl="3" indent="-342900" algn="l" rtl="0">
              <a:spcBef>
                <a:spcPts val="360"/>
              </a:spcBef>
              <a:spcAft>
                <a:spcPts val="0"/>
              </a:spcAft>
              <a:buClr>
                <a:schemeClr val="dk2"/>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spcBef>
                <a:spcPts val="360"/>
              </a:spcBef>
              <a:spcAft>
                <a:spcPts val="0"/>
              </a:spcAft>
              <a:buClr>
                <a:schemeClr val="dk2"/>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30200" algn="l" rtl="0">
              <a:spcBef>
                <a:spcPts val="320"/>
              </a:spcBef>
              <a:spcAft>
                <a:spcPts val="0"/>
              </a:spcAft>
              <a:buClr>
                <a:schemeClr val="dk2"/>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spcBef>
                <a:spcPts val="320"/>
              </a:spcBef>
              <a:spcAft>
                <a:spcPts val="0"/>
              </a:spcAft>
              <a:buClr>
                <a:schemeClr val="dk2"/>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spcBef>
                <a:spcPts val="320"/>
              </a:spcBef>
              <a:spcAft>
                <a:spcPts val="0"/>
              </a:spcAft>
              <a:buClr>
                <a:schemeClr val="dk2"/>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spcBef>
                <a:spcPts val="320"/>
              </a:spcBef>
              <a:spcAft>
                <a:spcPts val="0"/>
              </a:spcAft>
              <a:buClr>
                <a:schemeClr val="dk2"/>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50" name="Google Shape;50;p7"/>
          <p:cNvSpPr txBox="1">
            <a:spLocks noGrp="1"/>
          </p:cNvSpPr>
          <p:nvPr>
            <p:ph type="body" idx="2"/>
          </p:nvPr>
        </p:nvSpPr>
        <p:spPr>
          <a:xfrm>
            <a:off x="685800" y="4114800"/>
            <a:ext cx="7772400" cy="1981200"/>
          </a:xfrm>
          <a:prstGeom prst="rect">
            <a:avLst/>
          </a:prstGeom>
          <a:noFill/>
          <a:ln>
            <a:noFill/>
          </a:ln>
        </p:spPr>
        <p:txBody>
          <a:bodyPr spcFirstLastPara="1" wrap="square" lIns="91425" tIns="91425" rIns="91425" bIns="91425" anchor="t" anchorCtr="0"/>
          <a:lstStyle>
            <a:lvl1pPr marL="457200" marR="0" lvl="0" indent="-228600" algn="l" rtl="0">
              <a:spcBef>
                <a:spcPts val="480"/>
              </a:spcBef>
              <a:spcAft>
                <a:spcPts val="0"/>
              </a:spcAft>
              <a:buClr>
                <a:schemeClr val="dk1"/>
              </a:buClr>
              <a:buSzPts val="1400"/>
              <a:buFont typeface="Arial"/>
              <a:buNone/>
              <a:defRPr sz="2400" b="1" i="0" u="none" strike="noStrike" cap="none">
                <a:solidFill>
                  <a:schemeClr val="dk1"/>
                </a:solidFill>
                <a:latin typeface="Arial"/>
                <a:ea typeface="Arial"/>
                <a:cs typeface="Arial"/>
                <a:sym typeface="Arial"/>
              </a:defRPr>
            </a:lvl1pPr>
            <a:lvl2pPr marL="914400" marR="0" lvl="1" indent="-355600" algn="l" rtl="0">
              <a:spcBef>
                <a:spcPts val="600"/>
              </a:spcBef>
              <a:spcAft>
                <a:spcPts val="0"/>
              </a:spcAft>
              <a:buClr>
                <a:schemeClr val="dk2"/>
              </a:buClr>
              <a:buSzPts val="2000"/>
              <a:buFont typeface="Arial"/>
              <a:buChar char="•"/>
              <a:defRPr sz="2000" b="0" i="0" u="none" strike="noStrike" cap="none">
                <a:solidFill>
                  <a:schemeClr val="dk1"/>
                </a:solidFill>
                <a:latin typeface="Arial"/>
                <a:ea typeface="Arial"/>
                <a:cs typeface="Arial"/>
                <a:sym typeface="Arial"/>
              </a:defRPr>
            </a:lvl2pPr>
            <a:lvl3pPr marL="1371600" marR="0" lvl="2" indent="-342900" algn="l" rtl="0">
              <a:spcBef>
                <a:spcPts val="360"/>
              </a:spcBef>
              <a:spcAft>
                <a:spcPts val="0"/>
              </a:spcAft>
              <a:buClr>
                <a:schemeClr val="dk2"/>
              </a:buClr>
              <a:buSzPts val="1800"/>
              <a:buFont typeface="Arial"/>
              <a:buChar char="•"/>
              <a:defRPr sz="1800" b="0" i="0" u="none" strike="noStrike" cap="none">
                <a:solidFill>
                  <a:schemeClr val="dk1"/>
                </a:solidFill>
                <a:latin typeface="Arial"/>
                <a:ea typeface="Arial"/>
                <a:cs typeface="Arial"/>
                <a:sym typeface="Arial"/>
              </a:defRPr>
            </a:lvl3pPr>
            <a:lvl4pPr marL="1828800" marR="0" lvl="3" indent="-342900" algn="l" rtl="0">
              <a:spcBef>
                <a:spcPts val="360"/>
              </a:spcBef>
              <a:spcAft>
                <a:spcPts val="0"/>
              </a:spcAft>
              <a:buClr>
                <a:schemeClr val="dk2"/>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spcBef>
                <a:spcPts val="360"/>
              </a:spcBef>
              <a:spcAft>
                <a:spcPts val="0"/>
              </a:spcAft>
              <a:buClr>
                <a:schemeClr val="dk2"/>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30200" algn="l" rtl="0">
              <a:spcBef>
                <a:spcPts val="320"/>
              </a:spcBef>
              <a:spcAft>
                <a:spcPts val="0"/>
              </a:spcAft>
              <a:buClr>
                <a:schemeClr val="dk2"/>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spcBef>
                <a:spcPts val="320"/>
              </a:spcBef>
              <a:spcAft>
                <a:spcPts val="0"/>
              </a:spcAft>
              <a:buClr>
                <a:schemeClr val="dk2"/>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spcBef>
                <a:spcPts val="320"/>
              </a:spcBef>
              <a:spcAft>
                <a:spcPts val="0"/>
              </a:spcAft>
              <a:buClr>
                <a:schemeClr val="dk2"/>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spcBef>
                <a:spcPts val="320"/>
              </a:spcBef>
              <a:spcAft>
                <a:spcPts val="0"/>
              </a:spcAft>
              <a:buClr>
                <a:schemeClr val="dk2"/>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51" name="Google Shape;51;p7"/>
          <p:cNvSpPr txBox="1">
            <a:spLocks noGrp="1"/>
          </p:cNvSpPr>
          <p:nvPr>
            <p:ph type="dt" idx="10"/>
          </p:nvPr>
        </p:nvSpPr>
        <p:spPr>
          <a:xfrm>
            <a:off x="685800" y="6248400"/>
            <a:ext cx="1905000" cy="4572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400">
                <a:solidFill>
                  <a:schemeClr val="dk1"/>
                </a:solidFill>
                <a:latin typeface="Arial"/>
                <a:ea typeface="Arial"/>
                <a:cs typeface="Arial"/>
                <a:sym typeface="Arial"/>
              </a:defRPr>
            </a:lvl1pPr>
            <a:lvl2pPr marL="457200" marR="0" lvl="1" indent="0" algn="l" rtl="0">
              <a:spcBef>
                <a:spcPts val="0"/>
              </a:spcBef>
              <a:spcAft>
                <a:spcPts val="0"/>
              </a:spcAft>
              <a:buSzPts val="1400"/>
              <a:buNone/>
              <a:defRPr sz="32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SzPts val="1400"/>
              <a:buNone/>
              <a:defRPr sz="32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SzPts val="1400"/>
              <a:buNone/>
              <a:defRPr sz="32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SzPts val="1400"/>
              <a:buNone/>
              <a:defRPr sz="3200" b="0" i="0" u="none" strike="noStrike" cap="none">
                <a:solidFill>
                  <a:schemeClr val="dk1"/>
                </a:solidFill>
                <a:latin typeface="Arial"/>
                <a:ea typeface="Arial"/>
                <a:cs typeface="Arial"/>
                <a:sym typeface="Arial"/>
              </a:defRPr>
            </a:lvl5pPr>
            <a:lvl6pPr marL="2286000" marR="0" lvl="5" indent="0" algn="l" rtl="0">
              <a:spcBef>
                <a:spcPts val="0"/>
              </a:spcBef>
              <a:spcAft>
                <a:spcPts val="0"/>
              </a:spcAft>
              <a:buSzPts val="1400"/>
              <a:buNone/>
              <a:defRPr sz="3200" b="0" i="0" u="none" strike="noStrike" cap="none">
                <a:solidFill>
                  <a:schemeClr val="dk1"/>
                </a:solidFill>
                <a:latin typeface="Arial"/>
                <a:ea typeface="Arial"/>
                <a:cs typeface="Arial"/>
                <a:sym typeface="Arial"/>
              </a:defRPr>
            </a:lvl6pPr>
            <a:lvl7pPr marL="2743200" marR="0" lvl="6" indent="0" algn="l" rtl="0">
              <a:spcBef>
                <a:spcPts val="0"/>
              </a:spcBef>
              <a:spcAft>
                <a:spcPts val="0"/>
              </a:spcAft>
              <a:buSzPts val="1400"/>
              <a:buNone/>
              <a:defRPr sz="3200" b="0" i="0" u="none" strike="noStrike" cap="none">
                <a:solidFill>
                  <a:schemeClr val="dk1"/>
                </a:solidFill>
                <a:latin typeface="Arial"/>
                <a:ea typeface="Arial"/>
                <a:cs typeface="Arial"/>
                <a:sym typeface="Arial"/>
              </a:defRPr>
            </a:lvl7pPr>
            <a:lvl8pPr marL="3200400" marR="0" lvl="7" indent="0" algn="l" rtl="0">
              <a:spcBef>
                <a:spcPts val="0"/>
              </a:spcBef>
              <a:spcAft>
                <a:spcPts val="0"/>
              </a:spcAft>
              <a:buSzPts val="1400"/>
              <a:buNone/>
              <a:defRPr sz="3200" b="0" i="0" u="none" strike="noStrike" cap="none">
                <a:solidFill>
                  <a:schemeClr val="dk1"/>
                </a:solidFill>
                <a:latin typeface="Arial"/>
                <a:ea typeface="Arial"/>
                <a:cs typeface="Arial"/>
                <a:sym typeface="Arial"/>
              </a:defRPr>
            </a:lvl8pPr>
            <a:lvl9pPr marL="3657600" marR="0" lvl="8" indent="0" algn="l" rtl="0">
              <a:spcBef>
                <a:spcPts val="0"/>
              </a:spcBef>
              <a:spcAft>
                <a:spcPts val="0"/>
              </a:spcAft>
              <a:buSzPts val="1400"/>
              <a:buNone/>
              <a:defRPr sz="3200" b="0" i="0" u="none" strike="noStrike" cap="none">
                <a:solidFill>
                  <a:schemeClr val="dk1"/>
                </a:solidFill>
                <a:latin typeface="Arial"/>
                <a:ea typeface="Arial"/>
                <a:cs typeface="Arial"/>
                <a:sym typeface="Arial"/>
              </a:defRPr>
            </a:lvl9pPr>
          </a:lstStyle>
          <a:p>
            <a:endParaRPr/>
          </a:p>
        </p:txBody>
      </p:sp>
      <p:sp>
        <p:nvSpPr>
          <p:cNvPr id="52" name="Google Shape;52;p7"/>
          <p:cNvSpPr txBox="1">
            <a:spLocks noGrp="1"/>
          </p:cNvSpPr>
          <p:nvPr>
            <p:ph type="ftr" idx="11"/>
          </p:nvPr>
        </p:nvSpPr>
        <p:spPr>
          <a:xfrm>
            <a:off x="3124200" y="6248400"/>
            <a:ext cx="2895600" cy="4572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400">
                <a:solidFill>
                  <a:schemeClr val="dk1"/>
                </a:solidFill>
                <a:latin typeface="Arial"/>
                <a:ea typeface="Arial"/>
                <a:cs typeface="Arial"/>
                <a:sym typeface="Arial"/>
              </a:defRPr>
            </a:lvl1pPr>
            <a:lvl2pPr marL="457200" marR="0" lvl="1" indent="0" algn="l" rtl="0">
              <a:spcBef>
                <a:spcPts val="0"/>
              </a:spcBef>
              <a:spcAft>
                <a:spcPts val="0"/>
              </a:spcAft>
              <a:buSzPts val="1400"/>
              <a:buNone/>
              <a:defRPr sz="32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SzPts val="1400"/>
              <a:buNone/>
              <a:defRPr sz="32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SzPts val="1400"/>
              <a:buNone/>
              <a:defRPr sz="32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SzPts val="1400"/>
              <a:buNone/>
              <a:defRPr sz="3200" b="0" i="0" u="none" strike="noStrike" cap="none">
                <a:solidFill>
                  <a:schemeClr val="dk1"/>
                </a:solidFill>
                <a:latin typeface="Arial"/>
                <a:ea typeface="Arial"/>
                <a:cs typeface="Arial"/>
                <a:sym typeface="Arial"/>
              </a:defRPr>
            </a:lvl5pPr>
            <a:lvl6pPr marL="2286000" marR="0" lvl="5" indent="0" algn="l" rtl="0">
              <a:spcBef>
                <a:spcPts val="0"/>
              </a:spcBef>
              <a:spcAft>
                <a:spcPts val="0"/>
              </a:spcAft>
              <a:buSzPts val="1400"/>
              <a:buNone/>
              <a:defRPr sz="3200" b="0" i="0" u="none" strike="noStrike" cap="none">
                <a:solidFill>
                  <a:schemeClr val="dk1"/>
                </a:solidFill>
                <a:latin typeface="Arial"/>
                <a:ea typeface="Arial"/>
                <a:cs typeface="Arial"/>
                <a:sym typeface="Arial"/>
              </a:defRPr>
            </a:lvl6pPr>
            <a:lvl7pPr marL="2743200" marR="0" lvl="6" indent="0" algn="l" rtl="0">
              <a:spcBef>
                <a:spcPts val="0"/>
              </a:spcBef>
              <a:spcAft>
                <a:spcPts val="0"/>
              </a:spcAft>
              <a:buSzPts val="1400"/>
              <a:buNone/>
              <a:defRPr sz="3200" b="0" i="0" u="none" strike="noStrike" cap="none">
                <a:solidFill>
                  <a:schemeClr val="dk1"/>
                </a:solidFill>
                <a:latin typeface="Arial"/>
                <a:ea typeface="Arial"/>
                <a:cs typeface="Arial"/>
                <a:sym typeface="Arial"/>
              </a:defRPr>
            </a:lvl7pPr>
            <a:lvl8pPr marL="3200400" marR="0" lvl="7" indent="0" algn="l" rtl="0">
              <a:spcBef>
                <a:spcPts val="0"/>
              </a:spcBef>
              <a:spcAft>
                <a:spcPts val="0"/>
              </a:spcAft>
              <a:buSzPts val="1400"/>
              <a:buNone/>
              <a:defRPr sz="3200" b="0" i="0" u="none" strike="noStrike" cap="none">
                <a:solidFill>
                  <a:schemeClr val="dk1"/>
                </a:solidFill>
                <a:latin typeface="Arial"/>
                <a:ea typeface="Arial"/>
                <a:cs typeface="Arial"/>
                <a:sym typeface="Arial"/>
              </a:defRPr>
            </a:lvl8pPr>
            <a:lvl9pPr marL="3657600" marR="0" lvl="8" indent="0" algn="l" rtl="0">
              <a:spcBef>
                <a:spcPts val="0"/>
              </a:spcBef>
              <a:spcAft>
                <a:spcPts val="0"/>
              </a:spcAft>
              <a:buSzPts val="1400"/>
              <a:buNone/>
              <a:defRPr sz="3200" b="0" i="0" u="none" strike="noStrike" cap="none">
                <a:solidFill>
                  <a:schemeClr val="dk1"/>
                </a:solidFill>
                <a:latin typeface="Arial"/>
                <a:ea typeface="Arial"/>
                <a:cs typeface="Arial"/>
                <a:sym typeface="Arial"/>
              </a:defRPr>
            </a:lvl9pPr>
          </a:lstStyle>
          <a:p>
            <a:endParaRPr/>
          </a:p>
        </p:txBody>
      </p:sp>
      <p:sp>
        <p:nvSpPr>
          <p:cNvPr id="53" name="Google Shape;53;p7"/>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ctr" anchorCtr="0">
            <a:noAutofit/>
          </a:bodyPr>
          <a:lstStyle>
            <a:lvl1pPr marL="0" marR="0" lvl="0" indent="0" algn="l" rtl="0">
              <a:spcBef>
                <a:spcPts val="0"/>
              </a:spcBef>
              <a:spcAft>
                <a:spcPts val="0"/>
              </a:spcAft>
              <a:buNone/>
              <a:defRPr sz="2400" b="1">
                <a:solidFill>
                  <a:schemeClr val="dk2"/>
                </a:solidFill>
                <a:latin typeface="Arial"/>
                <a:ea typeface="Arial"/>
                <a:cs typeface="Arial"/>
                <a:sym typeface="Arial"/>
              </a:defRPr>
            </a:lvl1pPr>
            <a:lvl2pPr marL="0" marR="0" lvl="1" indent="0" algn="l" rtl="0">
              <a:spcBef>
                <a:spcPts val="0"/>
              </a:spcBef>
              <a:spcAft>
                <a:spcPts val="0"/>
              </a:spcAft>
              <a:buNone/>
              <a:defRPr sz="2400" b="1">
                <a:solidFill>
                  <a:schemeClr val="dk2"/>
                </a:solidFill>
                <a:latin typeface="Arial"/>
                <a:ea typeface="Arial"/>
                <a:cs typeface="Arial"/>
                <a:sym typeface="Arial"/>
              </a:defRPr>
            </a:lvl2pPr>
            <a:lvl3pPr marL="0" marR="0" lvl="2" indent="0" algn="l" rtl="0">
              <a:spcBef>
                <a:spcPts val="0"/>
              </a:spcBef>
              <a:spcAft>
                <a:spcPts val="0"/>
              </a:spcAft>
              <a:buNone/>
              <a:defRPr sz="2400" b="1">
                <a:solidFill>
                  <a:schemeClr val="dk2"/>
                </a:solidFill>
                <a:latin typeface="Arial"/>
                <a:ea typeface="Arial"/>
                <a:cs typeface="Arial"/>
                <a:sym typeface="Arial"/>
              </a:defRPr>
            </a:lvl3pPr>
            <a:lvl4pPr marL="0" marR="0" lvl="3" indent="0" algn="l" rtl="0">
              <a:spcBef>
                <a:spcPts val="0"/>
              </a:spcBef>
              <a:spcAft>
                <a:spcPts val="0"/>
              </a:spcAft>
              <a:buNone/>
              <a:defRPr sz="2400" b="1">
                <a:solidFill>
                  <a:schemeClr val="dk2"/>
                </a:solidFill>
                <a:latin typeface="Arial"/>
                <a:ea typeface="Arial"/>
                <a:cs typeface="Arial"/>
                <a:sym typeface="Arial"/>
              </a:defRPr>
            </a:lvl4pPr>
            <a:lvl5pPr marL="0" marR="0" lvl="4" indent="0" algn="l" rtl="0">
              <a:spcBef>
                <a:spcPts val="0"/>
              </a:spcBef>
              <a:spcAft>
                <a:spcPts val="0"/>
              </a:spcAft>
              <a:buNone/>
              <a:defRPr sz="2400" b="1">
                <a:solidFill>
                  <a:schemeClr val="dk2"/>
                </a:solidFill>
                <a:latin typeface="Arial"/>
                <a:ea typeface="Arial"/>
                <a:cs typeface="Arial"/>
                <a:sym typeface="Arial"/>
              </a:defRPr>
            </a:lvl5pPr>
            <a:lvl6pPr marL="0" marR="0" lvl="5" indent="0" algn="l" rtl="0">
              <a:spcBef>
                <a:spcPts val="0"/>
              </a:spcBef>
              <a:spcAft>
                <a:spcPts val="0"/>
              </a:spcAft>
              <a:buNone/>
              <a:defRPr sz="2400" b="1">
                <a:solidFill>
                  <a:schemeClr val="dk2"/>
                </a:solidFill>
                <a:latin typeface="Arial"/>
                <a:ea typeface="Arial"/>
                <a:cs typeface="Arial"/>
                <a:sym typeface="Arial"/>
              </a:defRPr>
            </a:lvl6pPr>
            <a:lvl7pPr marL="0" marR="0" lvl="6" indent="0" algn="l" rtl="0">
              <a:spcBef>
                <a:spcPts val="0"/>
              </a:spcBef>
              <a:spcAft>
                <a:spcPts val="0"/>
              </a:spcAft>
              <a:buNone/>
              <a:defRPr sz="2400" b="1">
                <a:solidFill>
                  <a:schemeClr val="dk2"/>
                </a:solidFill>
                <a:latin typeface="Arial"/>
                <a:ea typeface="Arial"/>
                <a:cs typeface="Arial"/>
                <a:sym typeface="Arial"/>
              </a:defRPr>
            </a:lvl7pPr>
            <a:lvl8pPr marL="0" marR="0" lvl="7" indent="0" algn="l" rtl="0">
              <a:spcBef>
                <a:spcPts val="0"/>
              </a:spcBef>
              <a:spcAft>
                <a:spcPts val="0"/>
              </a:spcAft>
              <a:buNone/>
              <a:defRPr sz="2400" b="1">
                <a:solidFill>
                  <a:schemeClr val="dk2"/>
                </a:solidFill>
                <a:latin typeface="Arial"/>
                <a:ea typeface="Arial"/>
                <a:cs typeface="Arial"/>
                <a:sym typeface="Arial"/>
              </a:defRPr>
            </a:lvl8pPr>
            <a:lvl9pPr marL="0" marR="0" lvl="8" indent="0" algn="l" rtl="0">
              <a:spcBef>
                <a:spcPts val="0"/>
              </a:spcBef>
              <a:spcAft>
                <a:spcPts val="0"/>
              </a:spcAft>
              <a:buNone/>
              <a:defRPr sz="2400" b="1">
                <a:solidFill>
                  <a:schemeClr val="dk2"/>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Content and Text" type="objAndTx">
  <p:cSld name="OBJECT_AND_TEXT">
    <p:spTree>
      <p:nvGrpSpPr>
        <p:cNvPr id="1" name="Shape 54"/>
        <p:cNvGrpSpPr/>
        <p:nvPr/>
      </p:nvGrpSpPr>
      <p:grpSpPr>
        <a:xfrm>
          <a:off x="0" y="0"/>
          <a:ext cx="0" cy="0"/>
          <a:chOff x="0" y="0"/>
          <a:chExt cx="0" cy="0"/>
        </a:xfrm>
      </p:grpSpPr>
      <p:sp>
        <p:nvSpPr>
          <p:cNvPr id="55" name="Google Shape;55;p8"/>
          <p:cNvSpPr txBox="1">
            <a:spLocks noGrp="1"/>
          </p:cNvSpPr>
          <p:nvPr>
            <p:ph type="title"/>
          </p:nvPr>
        </p:nvSpPr>
        <p:spPr>
          <a:xfrm>
            <a:off x="685800" y="609600"/>
            <a:ext cx="7772400" cy="1143000"/>
          </a:xfrm>
          <a:prstGeom prst="rect">
            <a:avLst/>
          </a:prstGeom>
          <a:noFill/>
          <a:ln>
            <a:noFill/>
          </a:ln>
        </p:spPr>
        <p:txBody>
          <a:bodyPr spcFirstLastPara="1" wrap="square" lIns="91425" tIns="91425" rIns="91425" bIns="91425" anchor="b" anchorCtr="0"/>
          <a:lstStyle>
            <a:lvl1pPr marL="0" marR="0" lvl="0" indent="0" algn="l" rtl="0">
              <a:spcBef>
                <a:spcPts val="0"/>
              </a:spcBef>
              <a:spcAft>
                <a:spcPts val="0"/>
              </a:spcAft>
              <a:buClr>
                <a:schemeClr val="dk1"/>
              </a:buClr>
              <a:buSzPts val="1400"/>
              <a:buFont typeface="Arial Black"/>
              <a:buNone/>
              <a:defRPr sz="3600" b="0" i="0" u="none" strike="noStrike" cap="none">
                <a:solidFill>
                  <a:schemeClr val="dk1"/>
                </a:solidFill>
                <a:latin typeface="Arial Black"/>
                <a:ea typeface="Arial Black"/>
                <a:cs typeface="Arial Black"/>
                <a:sym typeface="Arial Black"/>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56" name="Google Shape;56;p8"/>
          <p:cNvSpPr txBox="1">
            <a:spLocks noGrp="1"/>
          </p:cNvSpPr>
          <p:nvPr>
            <p:ph type="body" idx="1"/>
          </p:nvPr>
        </p:nvSpPr>
        <p:spPr>
          <a:xfrm>
            <a:off x="685800" y="1981200"/>
            <a:ext cx="3810000" cy="4114800"/>
          </a:xfrm>
          <a:prstGeom prst="rect">
            <a:avLst/>
          </a:prstGeom>
          <a:noFill/>
          <a:ln>
            <a:noFill/>
          </a:ln>
        </p:spPr>
        <p:txBody>
          <a:bodyPr spcFirstLastPara="1" wrap="square" lIns="91425" tIns="91425" rIns="91425" bIns="91425" anchor="t" anchorCtr="0"/>
          <a:lstStyle>
            <a:lvl1pPr marL="457200" marR="0" lvl="0" indent="-228600" algn="l" rtl="0">
              <a:spcBef>
                <a:spcPts val="480"/>
              </a:spcBef>
              <a:spcAft>
                <a:spcPts val="0"/>
              </a:spcAft>
              <a:buClr>
                <a:schemeClr val="dk1"/>
              </a:buClr>
              <a:buSzPts val="1400"/>
              <a:buFont typeface="Arial"/>
              <a:buNone/>
              <a:defRPr sz="2400" b="1" i="0" u="none" strike="noStrike" cap="none">
                <a:solidFill>
                  <a:schemeClr val="dk1"/>
                </a:solidFill>
                <a:latin typeface="Arial"/>
                <a:ea typeface="Arial"/>
                <a:cs typeface="Arial"/>
                <a:sym typeface="Arial"/>
              </a:defRPr>
            </a:lvl1pPr>
            <a:lvl2pPr marL="914400" marR="0" lvl="1" indent="-355600" algn="l" rtl="0">
              <a:spcBef>
                <a:spcPts val="600"/>
              </a:spcBef>
              <a:spcAft>
                <a:spcPts val="0"/>
              </a:spcAft>
              <a:buClr>
                <a:schemeClr val="dk2"/>
              </a:buClr>
              <a:buSzPts val="2000"/>
              <a:buFont typeface="Arial"/>
              <a:buChar char="•"/>
              <a:defRPr sz="2000" b="0" i="0" u="none" strike="noStrike" cap="none">
                <a:solidFill>
                  <a:schemeClr val="dk1"/>
                </a:solidFill>
                <a:latin typeface="Arial"/>
                <a:ea typeface="Arial"/>
                <a:cs typeface="Arial"/>
                <a:sym typeface="Arial"/>
              </a:defRPr>
            </a:lvl2pPr>
            <a:lvl3pPr marL="1371600" marR="0" lvl="2" indent="-342900" algn="l" rtl="0">
              <a:spcBef>
                <a:spcPts val="360"/>
              </a:spcBef>
              <a:spcAft>
                <a:spcPts val="0"/>
              </a:spcAft>
              <a:buClr>
                <a:schemeClr val="dk2"/>
              </a:buClr>
              <a:buSzPts val="1800"/>
              <a:buFont typeface="Arial"/>
              <a:buChar char="•"/>
              <a:defRPr sz="1800" b="0" i="0" u="none" strike="noStrike" cap="none">
                <a:solidFill>
                  <a:schemeClr val="dk1"/>
                </a:solidFill>
                <a:latin typeface="Arial"/>
                <a:ea typeface="Arial"/>
                <a:cs typeface="Arial"/>
                <a:sym typeface="Arial"/>
              </a:defRPr>
            </a:lvl3pPr>
            <a:lvl4pPr marL="1828800" marR="0" lvl="3" indent="-342900" algn="l" rtl="0">
              <a:spcBef>
                <a:spcPts val="360"/>
              </a:spcBef>
              <a:spcAft>
                <a:spcPts val="0"/>
              </a:spcAft>
              <a:buClr>
                <a:schemeClr val="dk2"/>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spcBef>
                <a:spcPts val="360"/>
              </a:spcBef>
              <a:spcAft>
                <a:spcPts val="0"/>
              </a:spcAft>
              <a:buClr>
                <a:schemeClr val="dk2"/>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30200" algn="l" rtl="0">
              <a:spcBef>
                <a:spcPts val="320"/>
              </a:spcBef>
              <a:spcAft>
                <a:spcPts val="0"/>
              </a:spcAft>
              <a:buClr>
                <a:schemeClr val="dk2"/>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spcBef>
                <a:spcPts val="320"/>
              </a:spcBef>
              <a:spcAft>
                <a:spcPts val="0"/>
              </a:spcAft>
              <a:buClr>
                <a:schemeClr val="dk2"/>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spcBef>
                <a:spcPts val="320"/>
              </a:spcBef>
              <a:spcAft>
                <a:spcPts val="0"/>
              </a:spcAft>
              <a:buClr>
                <a:schemeClr val="dk2"/>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spcBef>
                <a:spcPts val="320"/>
              </a:spcBef>
              <a:spcAft>
                <a:spcPts val="0"/>
              </a:spcAft>
              <a:buClr>
                <a:schemeClr val="dk2"/>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57" name="Google Shape;57;p8"/>
          <p:cNvSpPr txBox="1">
            <a:spLocks noGrp="1"/>
          </p:cNvSpPr>
          <p:nvPr>
            <p:ph type="body" idx="2"/>
          </p:nvPr>
        </p:nvSpPr>
        <p:spPr>
          <a:xfrm>
            <a:off x="4648200" y="1981200"/>
            <a:ext cx="3810000" cy="4114800"/>
          </a:xfrm>
          <a:prstGeom prst="rect">
            <a:avLst/>
          </a:prstGeom>
          <a:noFill/>
          <a:ln>
            <a:noFill/>
          </a:ln>
        </p:spPr>
        <p:txBody>
          <a:bodyPr spcFirstLastPara="1" wrap="square" lIns="91425" tIns="91425" rIns="91425" bIns="91425" anchor="t" anchorCtr="0"/>
          <a:lstStyle>
            <a:lvl1pPr marL="457200" marR="0" lvl="0" indent="-228600" algn="l" rtl="0">
              <a:spcBef>
                <a:spcPts val="480"/>
              </a:spcBef>
              <a:spcAft>
                <a:spcPts val="0"/>
              </a:spcAft>
              <a:buClr>
                <a:schemeClr val="dk1"/>
              </a:buClr>
              <a:buSzPts val="1400"/>
              <a:buFont typeface="Arial"/>
              <a:buNone/>
              <a:defRPr sz="2400" b="1" i="0" u="none" strike="noStrike" cap="none">
                <a:solidFill>
                  <a:schemeClr val="dk1"/>
                </a:solidFill>
                <a:latin typeface="Arial"/>
                <a:ea typeface="Arial"/>
                <a:cs typeface="Arial"/>
                <a:sym typeface="Arial"/>
              </a:defRPr>
            </a:lvl1pPr>
            <a:lvl2pPr marL="914400" marR="0" lvl="1" indent="-355600" algn="l" rtl="0">
              <a:spcBef>
                <a:spcPts val="600"/>
              </a:spcBef>
              <a:spcAft>
                <a:spcPts val="0"/>
              </a:spcAft>
              <a:buClr>
                <a:schemeClr val="dk2"/>
              </a:buClr>
              <a:buSzPts val="2000"/>
              <a:buFont typeface="Arial"/>
              <a:buChar char="•"/>
              <a:defRPr sz="2000" b="0" i="0" u="none" strike="noStrike" cap="none">
                <a:solidFill>
                  <a:schemeClr val="dk1"/>
                </a:solidFill>
                <a:latin typeface="Arial"/>
                <a:ea typeface="Arial"/>
                <a:cs typeface="Arial"/>
                <a:sym typeface="Arial"/>
              </a:defRPr>
            </a:lvl2pPr>
            <a:lvl3pPr marL="1371600" marR="0" lvl="2" indent="-342900" algn="l" rtl="0">
              <a:spcBef>
                <a:spcPts val="360"/>
              </a:spcBef>
              <a:spcAft>
                <a:spcPts val="0"/>
              </a:spcAft>
              <a:buClr>
                <a:schemeClr val="dk2"/>
              </a:buClr>
              <a:buSzPts val="1800"/>
              <a:buFont typeface="Arial"/>
              <a:buChar char="•"/>
              <a:defRPr sz="1800" b="0" i="0" u="none" strike="noStrike" cap="none">
                <a:solidFill>
                  <a:schemeClr val="dk1"/>
                </a:solidFill>
                <a:latin typeface="Arial"/>
                <a:ea typeface="Arial"/>
                <a:cs typeface="Arial"/>
                <a:sym typeface="Arial"/>
              </a:defRPr>
            </a:lvl3pPr>
            <a:lvl4pPr marL="1828800" marR="0" lvl="3" indent="-342900" algn="l" rtl="0">
              <a:spcBef>
                <a:spcPts val="360"/>
              </a:spcBef>
              <a:spcAft>
                <a:spcPts val="0"/>
              </a:spcAft>
              <a:buClr>
                <a:schemeClr val="dk2"/>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spcBef>
                <a:spcPts val="360"/>
              </a:spcBef>
              <a:spcAft>
                <a:spcPts val="0"/>
              </a:spcAft>
              <a:buClr>
                <a:schemeClr val="dk2"/>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30200" algn="l" rtl="0">
              <a:spcBef>
                <a:spcPts val="320"/>
              </a:spcBef>
              <a:spcAft>
                <a:spcPts val="0"/>
              </a:spcAft>
              <a:buClr>
                <a:schemeClr val="dk2"/>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spcBef>
                <a:spcPts val="320"/>
              </a:spcBef>
              <a:spcAft>
                <a:spcPts val="0"/>
              </a:spcAft>
              <a:buClr>
                <a:schemeClr val="dk2"/>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spcBef>
                <a:spcPts val="320"/>
              </a:spcBef>
              <a:spcAft>
                <a:spcPts val="0"/>
              </a:spcAft>
              <a:buClr>
                <a:schemeClr val="dk2"/>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spcBef>
                <a:spcPts val="320"/>
              </a:spcBef>
              <a:spcAft>
                <a:spcPts val="0"/>
              </a:spcAft>
              <a:buClr>
                <a:schemeClr val="dk2"/>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58" name="Google Shape;58;p8"/>
          <p:cNvSpPr txBox="1">
            <a:spLocks noGrp="1"/>
          </p:cNvSpPr>
          <p:nvPr>
            <p:ph type="dt" idx="10"/>
          </p:nvPr>
        </p:nvSpPr>
        <p:spPr>
          <a:xfrm>
            <a:off x="685800" y="6248400"/>
            <a:ext cx="1905000" cy="4572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400">
                <a:solidFill>
                  <a:schemeClr val="dk1"/>
                </a:solidFill>
                <a:latin typeface="Arial"/>
                <a:ea typeface="Arial"/>
                <a:cs typeface="Arial"/>
                <a:sym typeface="Arial"/>
              </a:defRPr>
            </a:lvl1pPr>
            <a:lvl2pPr marL="457200" marR="0" lvl="1" indent="0" algn="l" rtl="0">
              <a:spcBef>
                <a:spcPts val="0"/>
              </a:spcBef>
              <a:spcAft>
                <a:spcPts val="0"/>
              </a:spcAft>
              <a:buSzPts val="1400"/>
              <a:buNone/>
              <a:defRPr sz="32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SzPts val="1400"/>
              <a:buNone/>
              <a:defRPr sz="32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SzPts val="1400"/>
              <a:buNone/>
              <a:defRPr sz="32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SzPts val="1400"/>
              <a:buNone/>
              <a:defRPr sz="3200" b="0" i="0" u="none" strike="noStrike" cap="none">
                <a:solidFill>
                  <a:schemeClr val="dk1"/>
                </a:solidFill>
                <a:latin typeface="Arial"/>
                <a:ea typeface="Arial"/>
                <a:cs typeface="Arial"/>
                <a:sym typeface="Arial"/>
              </a:defRPr>
            </a:lvl5pPr>
            <a:lvl6pPr marL="2286000" marR="0" lvl="5" indent="0" algn="l" rtl="0">
              <a:spcBef>
                <a:spcPts val="0"/>
              </a:spcBef>
              <a:spcAft>
                <a:spcPts val="0"/>
              </a:spcAft>
              <a:buSzPts val="1400"/>
              <a:buNone/>
              <a:defRPr sz="3200" b="0" i="0" u="none" strike="noStrike" cap="none">
                <a:solidFill>
                  <a:schemeClr val="dk1"/>
                </a:solidFill>
                <a:latin typeface="Arial"/>
                <a:ea typeface="Arial"/>
                <a:cs typeface="Arial"/>
                <a:sym typeface="Arial"/>
              </a:defRPr>
            </a:lvl6pPr>
            <a:lvl7pPr marL="2743200" marR="0" lvl="6" indent="0" algn="l" rtl="0">
              <a:spcBef>
                <a:spcPts val="0"/>
              </a:spcBef>
              <a:spcAft>
                <a:spcPts val="0"/>
              </a:spcAft>
              <a:buSzPts val="1400"/>
              <a:buNone/>
              <a:defRPr sz="3200" b="0" i="0" u="none" strike="noStrike" cap="none">
                <a:solidFill>
                  <a:schemeClr val="dk1"/>
                </a:solidFill>
                <a:latin typeface="Arial"/>
                <a:ea typeface="Arial"/>
                <a:cs typeface="Arial"/>
                <a:sym typeface="Arial"/>
              </a:defRPr>
            </a:lvl7pPr>
            <a:lvl8pPr marL="3200400" marR="0" lvl="7" indent="0" algn="l" rtl="0">
              <a:spcBef>
                <a:spcPts val="0"/>
              </a:spcBef>
              <a:spcAft>
                <a:spcPts val="0"/>
              </a:spcAft>
              <a:buSzPts val="1400"/>
              <a:buNone/>
              <a:defRPr sz="3200" b="0" i="0" u="none" strike="noStrike" cap="none">
                <a:solidFill>
                  <a:schemeClr val="dk1"/>
                </a:solidFill>
                <a:latin typeface="Arial"/>
                <a:ea typeface="Arial"/>
                <a:cs typeface="Arial"/>
                <a:sym typeface="Arial"/>
              </a:defRPr>
            </a:lvl8pPr>
            <a:lvl9pPr marL="3657600" marR="0" lvl="8" indent="0" algn="l" rtl="0">
              <a:spcBef>
                <a:spcPts val="0"/>
              </a:spcBef>
              <a:spcAft>
                <a:spcPts val="0"/>
              </a:spcAft>
              <a:buSzPts val="1400"/>
              <a:buNone/>
              <a:defRPr sz="3200" b="0" i="0" u="none" strike="noStrike" cap="none">
                <a:solidFill>
                  <a:schemeClr val="dk1"/>
                </a:solidFill>
                <a:latin typeface="Arial"/>
                <a:ea typeface="Arial"/>
                <a:cs typeface="Arial"/>
                <a:sym typeface="Arial"/>
              </a:defRPr>
            </a:lvl9pPr>
          </a:lstStyle>
          <a:p>
            <a:endParaRPr/>
          </a:p>
        </p:txBody>
      </p:sp>
      <p:sp>
        <p:nvSpPr>
          <p:cNvPr id="59" name="Google Shape;59;p8"/>
          <p:cNvSpPr txBox="1">
            <a:spLocks noGrp="1"/>
          </p:cNvSpPr>
          <p:nvPr>
            <p:ph type="ftr" idx="11"/>
          </p:nvPr>
        </p:nvSpPr>
        <p:spPr>
          <a:xfrm>
            <a:off x="3124200" y="6248400"/>
            <a:ext cx="2895600" cy="4572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400">
                <a:solidFill>
                  <a:schemeClr val="dk1"/>
                </a:solidFill>
                <a:latin typeface="Arial"/>
                <a:ea typeface="Arial"/>
                <a:cs typeface="Arial"/>
                <a:sym typeface="Arial"/>
              </a:defRPr>
            </a:lvl1pPr>
            <a:lvl2pPr marL="457200" marR="0" lvl="1" indent="0" algn="l" rtl="0">
              <a:spcBef>
                <a:spcPts val="0"/>
              </a:spcBef>
              <a:spcAft>
                <a:spcPts val="0"/>
              </a:spcAft>
              <a:buSzPts val="1400"/>
              <a:buNone/>
              <a:defRPr sz="32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SzPts val="1400"/>
              <a:buNone/>
              <a:defRPr sz="32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SzPts val="1400"/>
              <a:buNone/>
              <a:defRPr sz="32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SzPts val="1400"/>
              <a:buNone/>
              <a:defRPr sz="3200" b="0" i="0" u="none" strike="noStrike" cap="none">
                <a:solidFill>
                  <a:schemeClr val="dk1"/>
                </a:solidFill>
                <a:latin typeface="Arial"/>
                <a:ea typeface="Arial"/>
                <a:cs typeface="Arial"/>
                <a:sym typeface="Arial"/>
              </a:defRPr>
            </a:lvl5pPr>
            <a:lvl6pPr marL="2286000" marR="0" lvl="5" indent="0" algn="l" rtl="0">
              <a:spcBef>
                <a:spcPts val="0"/>
              </a:spcBef>
              <a:spcAft>
                <a:spcPts val="0"/>
              </a:spcAft>
              <a:buSzPts val="1400"/>
              <a:buNone/>
              <a:defRPr sz="3200" b="0" i="0" u="none" strike="noStrike" cap="none">
                <a:solidFill>
                  <a:schemeClr val="dk1"/>
                </a:solidFill>
                <a:latin typeface="Arial"/>
                <a:ea typeface="Arial"/>
                <a:cs typeface="Arial"/>
                <a:sym typeface="Arial"/>
              </a:defRPr>
            </a:lvl6pPr>
            <a:lvl7pPr marL="2743200" marR="0" lvl="6" indent="0" algn="l" rtl="0">
              <a:spcBef>
                <a:spcPts val="0"/>
              </a:spcBef>
              <a:spcAft>
                <a:spcPts val="0"/>
              </a:spcAft>
              <a:buSzPts val="1400"/>
              <a:buNone/>
              <a:defRPr sz="3200" b="0" i="0" u="none" strike="noStrike" cap="none">
                <a:solidFill>
                  <a:schemeClr val="dk1"/>
                </a:solidFill>
                <a:latin typeface="Arial"/>
                <a:ea typeface="Arial"/>
                <a:cs typeface="Arial"/>
                <a:sym typeface="Arial"/>
              </a:defRPr>
            </a:lvl7pPr>
            <a:lvl8pPr marL="3200400" marR="0" lvl="7" indent="0" algn="l" rtl="0">
              <a:spcBef>
                <a:spcPts val="0"/>
              </a:spcBef>
              <a:spcAft>
                <a:spcPts val="0"/>
              </a:spcAft>
              <a:buSzPts val="1400"/>
              <a:buNone/>
              <a:defRPr sz="3200" b="0" i="0" u="none" strike="noStrike" cap="none">
                <a:solidFill>
                  <a:schemeClr val="dk1"/>
                </a:solidFill>
                <a:latin typeface="Arial"/>
                <a:ea typeface="Arial"/>
                <a:cs typeface="Arial"/>
                <a:sym typeface="Arial"/>
              </a:defRPr>
            </a:lvl8pPr>
            <a:lvl9pPr marL="3657600" marR="0" lvl="8" indent="0" algn="l" rtl="0">
              <a:spcBef>
                <a:spcPts val="0"/>
              </a:spcBef>
              <a:spcAft>
                <a:spcPts val="0"/>
              </a:spcAft>
              <a:buSzPts val="1400"/>
              <a:buNone/>
              <a:defRPr sz="3200" b="0" i="0" u="none" strike="noStrike" cap="none">
                <a:solidFill>
                  <a:schemeClr val="dk1"/>
                </a:solidFill>
                <a:latin typeface="Arial"/>
                <a:ea typeface="Arial"/>
                <a:cs typeface="Arial"/>
                <a:sym typeface="Arial"/>
              </a:defRPr>
            </a:lvl9pPr>
          </a:lstStyle>
          <a:p>
            <a:endParaRPr/>
          </a:p>
        </p:txBody>
      </p:sp>
      <p:sp>
        <p:nvSpPr>
          <p:cNvPr id="60" name="Google Shape;60;p8"/>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ctr" anchorCtr="0">
            <a:noAutofit/>
          </a:bodyPr>
          <a:lstStyle>
            <a:lvl1pPr marL="0" marR="0" lvl="0" indent="0" algn="l" rtl="0">
              <a:spcBef>
                <a:spcPts val="0"/>
              </a:spcBef>
              <a:spcAft>
                <a:spcPts val="0"/>
              </a:spcAft>
              <a:buNone/>
              <a:defRPr sz="2400" b="1">
                <a:solidFill>
                  <a:schemeClr val="dk2"/>
                </a:solidFill>
                <a:latin typeface="Arial"/>
                <a:ea typeface="Arial"/>
                <a:cs typeface="Arial"/>
                <a:sym typeface="Arial"/>
              </a:defRPr>
            </a:lvl1pPr>
            <a:lvl2pPr marL="0" marR="0" lvl="1" indent="0" algn="l" rtl="0">
              <a:spcBef>
                <a:spcPts val="0"/>
              </a:spcBef>
              <a:spcAft>
                <a:spcPts val="0"/>
              </a:spcAft>
              <a:buNone/>
              <a:defRPr sz="2400" b="1">
                <a:solidFill>
                  <a:schemeClr val="dk2"/>
                </a:solidFill>
                <a:latin typeface="Arial"/>
                <a:ea typeface="Arial"/>
                <a:cs typeface="Arial"/>
                <a:sym typeface="Arial"/>
              </a:defRPr>
            </a:lvl2pPr>
            <a:lvl3pPr marL="0" marR="0" lvl="2" indent="0" algn="l" rtl="0">
              <a:spcBef>
                <a:spcPts val="0"/>
              </a:spcBef>
              <a:spcAft>
                <a:spcPts val="0"/>
              </a:spcAft>
              <a:buNone/>
              <a:defRPr sz="2400" b="1">
                <a:solidFill>
                  <a:schemeClr val="dk2"/>
                </a:solidFill>
                <a:latin typeface="Arial"/>
                <a:ea typeface="Arial"/>
                <a:cs typeface="Arial"/>
                <a:sym typeface="Arial"/>
              </a:defRPr>
            </a:lvl3pPr>
            <a:lvl4pPr marL="0" marR="0" lvl="3" indent="0" algn="l" rtl="0">
              <a:spcBef>
                <a:spcPts val="0"/>
              </a:spcBef>
              <a:spcAft>
                <a:spcPts val="0"/>
              </a:spcAft>
              <a:buNone/>
              <a:defRPr sz="2400" b="1">
                <a:solidFill>
                  <a:schemeClr val="dk2"/>
                </a:solidFill>
                <a:latin typeface="Arial"/>
                <a:ea typeface="Arial"/>
                <a:cs typeface="Arial"/>
                <a:sym typeface="Arial"/>
              </a:defRPr>
            </a:lvl4pPr>
            <a:lvl5pPr marL="0" marR="0" lvl="4" indent="0" algn="l" rtl="0">
              <a:spcBef>
                <a:spcPts val="0"/>
              </a:spcBef>
              <a:spcAft>
                <a:spcPts val="0"/>
              </a:spcAft>
              <a:buNone/>
              <a:defRPr sz="2400" b="1">
                <a:solidFill>
                  <a:schemeClr val="dk2"/>
                </a:solidFill>
                <a:latin typeface="Arial"/>
                <a:ea typeface="Arial"/>
                <a:cs typeface="Arial"/>
                <a:sym typeface="Arial"/>
              </a:defRPr>
            </a:lvl5pPr>
            <a:lvl6pPr marL="0" marR="0" lvl="5" indent="0" algn="l" rtl="0">
              <a:spcBef>
                <a:spcPts val="0"/>
              </a:spcBef>
              <a:spcAft>
                <a:spcPts val="0"/>
              </a:spcAft>
              <a:buNone/>
              <a:defRPr sz="2400" b="1">
                <a:solidFill>
                  <a:schemeClr val="dk2"/>
                </a:solidFill>
                <a:latin typeface="Arial"/>
                <a:ea typeface="Arial"/>
                <a:cs typeface="Arial"/>
                <a:sym typeface="Arial"/>
              </a:defRPr>
            </a:lvl6pPr>
            <a:lvl7pPr marL="0" marR="0" lvl="6" indent="0" algn="l" rtl="0">
              <a:spcBef>
                <a:spcPts val="0"/>
              </a:spcBef>
              <a:spcAft>
                <a:spcPts val="0"/>
              </a:spcAft>
              <a:buNone/>
              <a:defRPr sz="2400" b="1">
                <a:solidFill>
                  <a:schemeClr val="dk2"/>
                </a:solidFill>
                <a:latin typeface="Arial"/>
                <a:ea typeface="Arial"/>
                <a:cs typeface="Arial"/>
                <a:sym typeface="Arial"/>
              </a:defRPr>
            </a:lvl7pPr>
            <a:lvl8pPr marL="0" marR="0" lvl="7" indent="0" algn="l" rtl="0">
              <a:spcBef>
                <a:spcPts val="0"/>
              </a:spcBef>
              <a:spcAft>
                <a:spcPts val="0"/>
              </a:spcAft>
              <a:buNone/>
              <a:defRPr sz="2400" b="1">
                <a:solidFill>
                  <a:schemeClr val="dk2"/>
                </a:solidFill>
                <a:latin typeface="Arial"/>
                <a:ea typeface="Arial"/>
                <a:cs typeface="Arial"/>
                <a:sym typeface="Arial"/>
              </a:defRPr>
            </a:lvl8pPr>
            <a:lvl9pPr marL="0" marR="0" lvl="8" indent="0" algn="l" rtl="0">
              <a:spcBef>
                <a:spcPts val="0"/>
              </a:spcBef>
              <a:spcAft>
                <a:spcPts val="0"/>
              </a:spcAft>
              <a:buNone/>
              <a:defRPr sz="2400" b="1">
                <a:solidFill>
                  <a:schemeClr val="dk2"/>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1"/>
        <p:cNvGrpSpPr/>
        <p:nvPr/>
      </p:nvGrpSpPr>
      <p:grpSpPr>
        <a:xfrm>
          <a:off x="0" y="0"/>
          <a:ext cx="0" cy="0"/>
          <a:chOff x="0" y="0"/>
          <a:chExt cx="0" cy="0"/>
        </a:xfrm>
      </p:grpSpPr>
      <p:sp>
        <p:nvSpPr>
          <p:cNvPr id="62" name="Google Shape;62;p9"/>
          <p:cNvSpPr txBox="1">
            <a:spLocks noGrp="1"/>
          </p:cNvSpPr>
          <p:nvPr>
            <p:ph type="title"/>
          </p:nvPr>
        </p:nvSpPr>
        <p:spPr>
          <a:xfrm>
            <a:off x="457200" y="1447800"/>
            <a:ext cx="8080642" cy="4785852"/>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chemeClr val="dk1"/>
              </a:buClr>
              <a:buSzPts val="1400"/>
              <a:buFont typeface="Arial Black"/>
              <a:buNone/>
              <a:defRPr sz="7200" b="0" i="0" u="none" strike="noStrike" cap="none">
                <a:solidFill>
                  <a:schemeClr val="dk1"/>
                </a:solidFill>
                <a:latin typeface="Arial Black"/>
                <a:ea typeface="Arial Black"/>
                <a:cs typeface="Arial Black"/>
                <a:sym typeface="Arial Black"/>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63" name="Google Shape;63;p9"/>
          <p:cNvSpPr txBox="1">
            <a:spLocks noGrp="1"/>
          </p:cNvSpPr>
          <p:nvPr>
            <p:ph type="body" idx="1"/>
          </p:nvPr>
        </p:nvSpPr>
        <p:spPr>
          <a:xfrm>
            <a:off x="457200" y="228601"/>
            <a:ext cx="8080642" cy="1066800"/>
          </a:xfrm>
          <a:prstGeom prst="rect">
            <a:avLst/>
          </a:prstGeom>
          <a:noFill/>
          <a:ln>
            <a:noFill/>
          </a:ln>
        </p:spPr>
        <p:txBody>
          <a:bodyPr spcFirstLastPara="1" wrap="square" lIns="91425" tIns="91425" rIns="91425" bIns="91425" anchor="b" anchorCtr="0"/>
          <a:lstStyle>
            <a:lvl1pPr marL="457200" marR="0" lvl="0" indent="-228600" algn="l" rtl="0">
              <a:spcBef>
                <a:spcPts val="400"/>
              </a:spcBef>
              <a:spcAft>
                <a:spcPts val="0"/>
              </a:spcAft>
              <a:buClr>
                <a:schemeClr val="dk1"/>
              </a:buClr>
              <a:buSzPts val="1400"/>
              <a:buFont typeface="Arial"/>
              <a:buNone/>
              <a:defRPr sz="2000" b="0" i="0" u="none" strike="noStrike" cap="none">
                <a:solidFill>
                  <a:schemeClr val="dk1"/>
                </a:solidFill>
                <a:latin typeface="Arial Black"/>
                <a:ea typeface="Arial Black"/>
                <a:cs typeface="Arial Black"/>
                <a:sym typeface="Arial Black"/>
              </a:defRPr>
            </a:lvl1pPr>
            <a:lvl2pPr marL="914400" marR="0" lvl="1" indent="-228600" algn="l" rtl="0">
              <a:spcBef>
                <a:spcPts val="600"/>
              </a:spcBef>
              <a:spcAft>
                <a:spcPts val="0"/>
              </a:spcAft>
              <a:buClr>
                <a:schemeClr val="dk2"/>
              </a:buClr>
              <a:buSzPts val="2000"/>
              <a:buFont typeface="Arial"/>
              <a:buNone/>
              <a:defRPr sz="1800" b="0" i="0" u="none" strike="noStrike" cap="none">
                <a:solidFill>
                  <a:srgbClr val="888888"/>
                </a:solidFill>
                <a:latin typeface="Arial"/>
                <a:ea typeface="Arial"/>
                <a:cs typeface="Arial"/>
                <a:sym typeface="Arial"/>
              </a:defRPr>
            </a:lvl2pPr>
            <a:lvl3pPr marL="1371600" marR="0" lvl="2" indent="-228600" algn="l" rtl="0">
              <a:spcBef>
                <a:spcPts val="320"/>
              </a:spcBef>
              <a:spcAft>
                <a:spcPts val="0"/>
              </a:spcAft>
              <a:buClr>
                <a:schemeClr val="dk2"/>
              </a:buClr>
              <a:buSzPts val="1800"/>
              <a:buFont typeface="Arial"/>
              <a:buNone/>
              <a:defRPr sz="1600" b="0" i="0" u="none" strike="noStrike" cap="none">
                <a:solidFill>
                  <a:srgbClr val="888888"/>
                </a:solidFill>
                <a:latin typeface="Arial"/>
                <a:ea typeface="Arial"/>
                <a:cs typeface="Arial"/>
                <a:sym typeface="Arial"/>
              </a:defRPr>
            </a:lvl3pPr>
            <a:lvl4pPr marL="1828800" marR="0" lvl="3" indent="-228600" algn="l" rtl="0">
              <a:spcBef>
                <a:spcPts val="280"/>
              </a:spcBef>
              <a:spcAft>
                <a:spcPts val="0"/>
              </a:spcAft>
              <a:buClr>
                <a:schemeClr val="dk2"/>
              </a:buClr>
              <a:buSzPts val="1800"/>
              <a:buFont typeface="Arial"/>
              <a:buNone/>
              <a:defRPr sz="1400" b="0" i="0" u="none" strike="noStrike" cap="none">
                <a:solidFill>
                  <a:srgbClr val="888888"/>
                </a:solidFill>
                <a:latin typeface="Arial"/>
                <a:ea typeface="Arial"/>
                <a:cs typeface="Arial"/>
                <a:sym typeface="Arial"/>
              </a:defRPr>
            </a:lvl4pPr>
            <a:lvl5pPr marL="2286000" marR="0" lvl="4" indent="-228600" algn="l" rtl="0">
              <a:spcBef>
                <a:spcPts val="280"/>
              </a:spcBef>
              <a:spcAft>
                <a:spcPts val="0"/>
              </a:spcAft>
              <a:buClr>
                <a:schemeClr val="dk2"/>
              </a:buClr>
              <a:buSzPts val="1800"/>
              <a:buFont typeface="Arial"/>
              <a:buNone/>
              <a:defRPr sz="1400" b="0" i="0" u="none" strike="noStrike" cap="none">
                <a:solidFill>
                  <a:srgbClr val="888888"/>
                </a:solidFill>
                <a:latin typeface="Arial"/>
                <a:ea typeface="Arial"/>
                <a:cs typeface="Arial"/>
                <a:sym typeface="Arial"/>
              </a:defRPr>
            </a:lvl5pPr>
            <a:lvl6pPr marL="2743200" marR="0" lvl="5" indent="-228600" algn="l" rtl="0">
              <a:spcBef>
                <a:spcPts val="280"/>
              </a:spcBef>
              <a:spcAft>
                <a:spcPts val="0"/>
              </a:spcAft>
              <a:buClr>
                <a:schemeClr val="dk2"/>
              </a:buClr>
              <a:buSzPts val="1600"/>
              <a:buFont typeface="Arial"/>
              <a:buNone/>
              <a:defRPr sz="1400" b="0" i="0" u="none" strike="noStrike" cap="none">
                <a:solidFill>
                  <a:srgbClr val="888888"/>
                </a:solidFill>
                <a:latin typeface="Arial"/>
                <a:ea typeface="Arial"/>
                <a:cs typeface="Arial"/>
                <a:sym typeface="Arial"/>
              </a:defRPr>
            </a:lvl6pPr>
            <a:lvl7pPr marL="3200400" marR="0" lvl="6" indent="-228600" algn="l" rtl="0">
              <a:spcBef>
                <a:spcPts val="280"/>
              </a:spcBef>
              <a:spcAft>
                <a:spcPts val="0"/>
              </a:spcAft>
              <a:buClr>
                <a:schemeClr val="dk2"/>
              </a:buClr>
              <a:buSzPts val="1600"/>
              <a:buFont typeface="Arial"/>
              <a:buNone/>
              <a:defRPr sz="1400" b="0" i="0" u="none" strike="noStrike" cap="none">
                <a:solidFill>
                  <a:srgbClr val="888888"/>
                </a:solidFill>
                <a:latin typeface="Arial"/>
                <a:ea typeface="Arial"/>
                <a:cs typeface="Arial"/>
                <a:sym typeface="Arial"/>
              </a:defRPr>
            </a:lvl7pPr>
            <a:lvl8pPr marL="3657600" marR="0" lvl="7" indent="-228600" algn="l" rtl="0">
              <a:spcBef>
                <a:spcPts val="280"/>
              </a:spcBef>
              <a:spcAft>
                <a:spcPts val="0"/>
              </a:spcAft>
              <a:buClr>
                <a:schemeClr val="dk2"/>
              </a:buClr>
              <a:buSzPts val="1600"/>
              <a:buFont typeface="Arial"/>
              <a:buNone/>
              <a:defRPr sz="1400" b="0" i="0" u="none" strike="noStrike" cap="none">
                <a:solidFill>
                  <a:srgbClr val="888888"/>
                </a:solidFill>
                <a:latin typeface="Arial"/>
                <a:ea typeface="Arial"/>
                <a:cs typeface="Arial"/>
                <a:sym typeface="Arial"/>
              </a:defRPr>
            </a:lvl8pPr>
            <a:lvl9pPr marL="4114800" marR="0" lvl="8" indent="-228600" algn="l" rtl="0">
              <a:spcBef>
                <a:spcPts val="280"/>
              </a:spcBef>
              <a:spcAft>
                <a:spcPts val="0"/>
              </a:spcAft>
              <a:buClr>
                <a:schemeClr val="dk2"/>
              </a:buClr>
              <a:buSzPts val="1600"/>
              <a:buFont typeface="Arial"/>
              <a:buNone/>
              <a:defRPr sz="1400" b="0" i="0" u="none" strike="noStrike" cap="none">
                <a:solidFill>
                  <a:srgbClr val="888888"/>
                </a:solidFill>
                <a:latin typeface="Arial"/>
                <a:ea typeface="Arial"/>
                <a:cs typeface="Arial"/>
                <a:sym typeface="Arial"/>
              </a:defRPr>
            </a:lvl9pPr>
          </a:lstStyle>
          <a:p>
            <a:endParaRPr/>
          </a:p>
        </p:txBody>
      </p:sp>
      <p:sp>
        <p:nvSpPr>
          <p:cNvPr id="64" name="Google Shape;64;p9"/>
          <p:cNvSpPr txBox="1">
            <a:spLocks noGrp="1"/>
          </p:cNvSpPr>
          <p:nvPr>
            <p:ph type="sldNum" idx="12"/>
          </p:nvPr>
        </p:nvSpPr>
        <p:spPr>
          <a:xfrm rot="-5400000">
            <a:off x="8227377" y="5885497"/>
            <a:ext cx="1315721" cy="365125"/>
          </a:xfrm>
          <a:prstGeom prst="rect">
            <a:avLst/>
          </a:prstGeom>
          <a:noFill/>
          <a:ln>
            <a:noFill/>
          </a:ln>
        </p:spPr>
        <p:txBody>
          <a:bodyPr spcFirstLastPara="1" wrap="square" lIns="91425" tIns="45700" rIns="91425" bIns="45700" anchor="ctr" anchorCtr="0">
            <a:noAutofit/>
          </a:bodyPr>
          <a:lstStyle>
            <a:lvl1pPr marL="0" marR="0" lvl="0" indent="0" algn="l" rtl="0">
              <a:spcBef>
                <a:spcPts val="0"/>
              </a:spcBef>
              <a:spcAft>
                <a:spcPts val="0"/>
              </a:spcAft>
              <a:buNone/>
              <a:defRPr sz="2400" b="1">
                <a:solidFill>
                  <a:schemeClr val="dk2"/>
                </a:solidFill>
                <a:latin typeface="Arial"/>
                <a:ea typeface="Arial"/>
                <a:cs typeface="Arial"/>
                <a:sym typeface="Arial"/>
              </a:defRPr>
            </a:lvl1pPr>
            <a:lvl2pPr marL="0" marR="0" lvl="1" indent="0" algn="l" rtl="0">
              <a:spcBef>
                <a:spcPts val="0"/>
              </a:spcBef>
              <a:spcAft>
                <a:spcPts val="0"/>
              </a:spcAft>
              <a:buNone/>
              <a:defRPr sz="2400" b="1">
                <a:solidFill>
                  <a:schemeClr val="dk2"/>
                </a:solidFill>
                <a:latin typeface="Arial"/>
                <a:ea typeface="Arial"/>
                <a:cs typeface="Arial"/>
                <a:sym typeface="Arial"/>
              </a:defRPr>
            </a:lvl2pPr>
            <a:lvl3pPr marL="0" marR="0" lvl="2" indent="0" algn="l" rtl="0">
              <a:spcBef>
                <a:spcPts val="0"/>
              </a:spcBef>
              <a:spcAft>
                <a:spcPts val="0"/>
              </a:spcAft>
              <a:buNone/>
              <a:defRPr sz="2400" b="1">
                <a:solidFill>
                  <a:schemeClr val="dk2"/>
                </a:solidFill>
                <a:latin typeface="Arial"/>
                <a:ea typeface="Arial"/>
                <a:cs typeface="Arial"/>
                <a:sym typeface="Arial"/>
              </a:defRPr>
            </a:lvl3pPr>
            <a:lvl4pPr marL="0" marR="0" lvl="3" indent="0" algn="l" rtl="0">
              <a:spcBef>
                <a:spcPts val="0"/>
              </a:spcBef>
              <a:spcAft>
                <a:spcPts val="0"/>
              </a:spcAft>
              <a:buNone/>
              <a:defRPr sz="2400" b="1">
                <a:solidFill>
                  <a:schemeClr val="dk2"/>
                </a:solidFill>
                <a:latin typeface="Arial"/>
                <a:ea typeface="Arial"/>
                <a:cs typeface="Arial"/>
                <a:sym typeface="Arial"/>
              </a:defRPr>
            </a:lvl4pPr>
            <a:lvl5pPr marL="0" marR="0" lvl="4" indent="0" algn="l" rtl="0">
              <a:spcBef>
                <a:spcPts val="0"/>
              </a:spcBef>
              <a:spcAft>
                <a:spcPts val="0"/>
              </a:spcAft>
              <a:buNone/>
              <a:defRPr sz="2400" b="1">
                <a:solidFill>
                  <a:schemeClr val="dk2"/>
                </a:solidFill>
                <a:latin typeface="Arial"/>
                <a:ea typeface="Arial"/>
                <a:cs typeface="Arial"/>
                <a:sym typeface="Arial"/>
              </a:defRPr>
            </a:lvl5pPr>
            <a:lvl6pPr marL="0" marR="0" lvl="5" indent="0" algn="l" rtl="0">
              <a:spcBef>
                <a:spcPts val="0"/>
              </a:spcBef>
              <a:spcAft>
                <a:spcPts val="0"/>
              </a:spcAft>
              <a:buNone/>
              <a:defRPr sz="2400" b="1">
                <a:solidFill>
                  <a:schemeClr val="dk2"/>
                </a:solidFill>
                <a:latin typeface="Arial"/>
                <a:ea typeface="Arial"/>
                <a:cs typeface="Arial"/>
                <a:sym typeface="Arial"/>
              </a:defRPr>
            </a:lvl6pPr>
            <a:lvl7pPr marL="0" marR="0" lvl="6" indent="0" algn="l" rtl="0">
              <a:spcBef>
                <a:spcPts val="0"/>
              </a:spcBef>
              <a:spcAft>
                <a:spcPts val="0"/>
              </a:spcAft>
              <a:buNone/>
              <a:defRPr sz="2400" b="1">
                <a:solidFill>
                  <a:schemeClr val="dk2"/>
                </a:solidFill>
                <a:latin typeface="Arial"/>
                <a:ea typeface="Arial"/>
                <a:cs typeface="Arial"/>
                <a:sym typeface="Arial"/>
              </a:defRPr>
            </a:lvl7pPr>
            <a:lvl8pPr marL="0" marR="0" lvl="7" indent="0" algn="l" rtl="0">
              <a:spcBef>
                <a:spcPts val="0"/>
              </a:spcBef>
              <a:spcAft>
                <a:spcPts val="0"/>
              </a:spcAft>
              <a:buNone/>
              <a:defRPr sz="2400" b="1">
                <a:solidFill>
                  <a:schemeClr val="dk2"/>
                </a:solidFill>
                <a:latin typeface="Arial"/>
                <a:ea typeface="Arial"/>
                <a:cs typeface="Arial"/>
                <a:sym typeface="Arial"/>
              </a:defRPr>
            </a:lvl8pPr>
            <a:lvl9pPr marL="0" marR="0" lvl="8" indent="0" algn="l" rtl="0">
              <a:spcBef>
                <a:spcPts val="0"/>
              </a:spcBef>
              <a:spcAft>
                <a:spcPts val="0"/>
              </a:spcAft>
              <a:buNone/>
              <a:defRPr sz="2400" b="1">
                <a:solidFill>
                  <a:schemeClr val="dk2"/>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
        <p:nvSpPr>
          <p:cNvPr id="65" name="Google Shape;65;p9"/>
          <p:cNvSpPr txBox="1">
            <a:spLocks noGrp="1"/>
          </p:cNvSpPr>
          <p:nvPr>
            <p:ph type="dt" idx="10"/>
          </p:nvPr>
        </p:nvSpPr>
        <p:spPr>
          <a:xfrm>
            <a:off x="457199" y="6421121"/>
            <a:ext cx="2354827" cy="3048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400">
                <a:solidFill>
                  <a:schemeClr val="dk1"/>
                </a:solidFill>
                <a:latin typeface="Arial"/>
                <a:ea typeface="Arial"/>
                <a:cs typeface="Arial"/>
                <a:sym typeface="Arial"/>
              </a:defRPr>
            </a:lvl1pPr>
            <a:lvl2pPr marL="457200" marR="0" lvl="1" indent="0" algn="l" rtl="0">
              <a:spcBef>
                <a:spcPts val="0"/>
              </a:spcBef>
              <a:spcAft>
                <a:spcPts val="0"/>
              </a:spcAft>
              <a:buSzPts val="1400"/>
              <a:buNone/>
              <a:defRPr sz="32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SzPts val="1400"/>
              <a:buNone/>
              <a:defRPr sz="32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SzPts val="1400"/>
              <a:buNone/>
              <a:defRPr sz="32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SzPts val="1400"/>
              <a:buNone/>
              <a:defRPr sz="3200" b="0" i="0" u="none" strike="noStrike" cap="none">
                <a:solidFill>
                  <a:schemeClr val="dk1"/>
                </a:solidFill>
                <a:latin typeface="Arial"/>
                <a:ea typeface="Arial"/>
                <a:cs typeface="Arial"/>
                <a:sym typeface="Arial"/>
              </a:defRPr>
            </a:lvl5pPr>
            <a:lvl6pPr marL="2286000" marR="0" lvl="5" indent="0" algn="l" rtl="0">
              <a:spcBef>
                <a:spcPts val="0"/>
              </a:spcBef>
              <a:spcAft>
                <a:spcPts val="0"/>
              </a:spcAft>
              <a:buSzPts val="1400"/>
              <a:buNone/>
              <a:defRPr sz="3200" b="0" i="0" u="none" strike="noStrike" cap="none">
                <a:solidFill>
                  <a:schemeClr val="dk1"/>
                </a:solidFill>
                <a:latin typeface="Arial"/>
                <a:ea typeface="Arial"/>
                <a:cs typeface="Arial"/>
                <a:sym typeface="Arial"/>
              </a:defRPr>
            </a:lvl6pPr>
            <a:lvl7pPr marL="2743200" marR="0" lvl="6" indent="0" algn="l" rtl="0">
              <a:spcBef>
                <a:spcPts val="0"/>
              </a:spcBef>
              <a:spcAft>
                <a:spcPts val="0"/>
              </a:spcAft>
              <a:buSzPts val="1400"/>
              <a:buNone/>
              <a:defRPr sz="3200" b="0" i="0" u="none" strike="noStrike" cap="none">
                <a:solidFill>
                  <a:schemeClr val="dk1"/>
                </a:solidFill>
                <a:latin typeface="Arial"/>
                <a:ea typeface="Arial"/>
                <a:cs typeface="Arial"/>
                <a:sym typeface="Arial"/>
              </a:defRPr>
            </a:lvl7pPr>
            <a:lvl8pPr marL="3200400" marR="0" lvl="7" indent="0" algn="l" rtl="0">
              <a:spcBef>
                <a:spcPts val="0"/>
              </a:spcBef>
              <a:spcAft>
                <a:spcPts val="0"/>
              </a:spcAft>
              <a:buSzPts val="1400"/>
              <a:buNone/>
              <a:defRPr sz="3200" b="0" i="0" u="none" strike="noStrike" cap="none">
                <a:solidFill>
                  <a:schemeClr val="dk1"/>
                </a:solidFill>
                <a:latin typeface="Arial"/>
                <a:ea typeface="Arial"/>
                <a:cs typeface="Arial"/>
                <a:sym typeface="Arial"/>
              </a:defRPr>
            </a:lvl8pPr>
            <a:lvl9pPr marL="3657600" marR="0" lvl="8" indent="0" algn="l" rtl="0">
              <a:spcBef>
                <a:spcPts val="0"/>
              </a:spcBef>
              <a:spcAft>
                <a:spcPts val="0"/>
              </a:spcAft>
              <a:buSzPts val="1400"/>
              <a:buNone/>
              <a:defRPr sz="3200" b="0" i="0" u="none" strike="noStrike" cap="none">
                <a:solidFill>
                  <a:schemeClr val="dk1"/>
                </a:solidFill>
                <a:latin typeface="Arial"/>
                <a:ea typeface="Arial"/>
                <a:cs typeface="Arial"/>
                <a:sym typeface="Arial"/>
              </a:defRPr>
            </a:lvl9pPr>
          </a:lstStyle>
          <a:p>
            <a:endParaRPr/>
          </a:p>
        </p:txBody>
      </p:sp>
      <p:sp>
        <p:nvSpPr>
          <p:cNvPr id="66" name="Google Shape;66;p9"/>
          <p:cNvSpPr txBox="1">
            <a:spLocks noGrp="1"/>
          </p:cNvSpPr>
          <p:nvPr>
            <p:ph type="ftr" idx="11"/>
          </p:nvPr>
        </p:nvSpPr>
        <p:spPr>
          <a:xfrm>
            <a:off x="3106994" y="6442076"/>
            <a:ext cx="5430848" cy="283845"/>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400">
                <a:solidFill>
                  <a:schemeClr val="dk1"/>
                </a:solidFill>
                <a:latin typeface="Arial"/>
                <a:ea typeface="Arial"/>
                <a:cs typeface="Arial"/>
                <a:sym typeface="Arial"/>
              </a:defRPr>
            </a:lvl1pPr>
            <a:lvl2pPr marL="457200" marR="0" lvl="1" indent="0" algn="l" rtl="0">
              <a:spcBef>
                <a:spcPts val="0"/>
              </a:spcBef>
              <a:spcAft>
                <a:spcPts val="0"/>
              </a:spcAft>
              <a:buSzPts val="1400"/>
              <a:buNone/>
              <a:defRPr sz="32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SzPts val="1400"/>
              <a:buNone/>
              <a:defRPr sz="32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SzPts val="1400"/>
              <a:buNone/>
              <a:defRPr sz="32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SzPts val="1400"/>
              <a:buNone/>
              <a:defRPr sz="3200" b="0" i="0" u="none" strike="noStrike" cap="none">
                <a:solidFill>
                  <a:schemeClr val="dk1"/>
                </a:solidFill>
                <a:latin typeface="Arial"/>
                <a:ea typeface="Arial"/>
                <a:cs typeface="Arial"/>
                <a:sym typeface="Arial"/>
              </a:defRPr>
            </a:lvl5pPr>
            <a:lvl6pPr marL="2286000" marR="0" lvl="5" indent="0" algn="l" rtl="0">
              <a:spcBef>
                <a:spcPts val="0"/>
              </a:spcBef>
              <a:spcAft>
                <a:spcPts val="0"/>
              </a:spcAft>
              <a:buSzPts val="1400"/>
              <a:buNone/>
              <a:defRPr sz="3200" b="0" i="0" u="none" strike="noStrike" cap="none">
                <a:solidFill>
                  <a:schemeClr val="dk1"/>
                </a:solidFill>
                <a:latin typeface="Arial"/>
                <a:ea typeface="Arial"/>
                <a:cs typeface="Arial"/>
                <a:sym typeface="Arial"/>
              </a:defRPr>
            </a:lvl6pPr>
            <a:lvl7pPr marL="2743200" marR="0" lvl="6" indent="0" algn="l" rtl="0">
              <a:spcBef>
                <a:spcPts val="0"/>
              </a:spcBef>
              <a:spcAft>
                <a:spcPts val="0"/>
              </a:spcAft>
              <a:buSzPts val="1400"/>
              <a:buNone/>
              <a:defRPr sz="3200" b="0" i="0" u="none" strike="noStrike" cap="none">
                <a:solidFill>
                  <a:schemeClr val="dk1"/>
                </a:solidFill>
                <a:latin typeface="Arial"/>
                <a:ea typeface="Arial"/>
                <a:cs typeface="Arial"/>
                <a:sym typeface="Arial"/>
              </a:defRPr>
            </a:lvl7pPr>
            <a:lvl8pPr marL="3200400" marR="0" lvl="7" indent="0" algn="l" rtl="0">
              <a:spcBef>
                <a:spcPts val="0"/>
              </a:spcBef>
              <a:spcAft>
                <a:spcPts val="0"/>
              </a:spcAft>
              <a:buSzPts val="1400"/>
              <a:buNone/>
              <a:defRPr sz="3200" b="0" i="0" u="none" strike="noStrike" cap="none">
                <a:solidFill>
                  <a:schemeClr val="dk1"/>
                </a:solidFill>
                <a:latin typeface="Arial"/>
                <a:ea typeface="Arial"/>
                <a:cs typeface="Arial"/>
                <a:sym typeface="Arial"/>
              </a:defRPr>
            </a:lvl8pPr>
            <a:lvl9pPr marL="3657600" marR="0" lvl="8" indent="0" algn="l" rtl="0">
              <a:spcBef>
                <a:spcPts val="0"/>
              </a:spcBef>
              <a:spcAft>
                <a:spcPts val="0"/>
              </a:spcAft>
              <a:buSzPts val="1400"/>
              <a:buNone/>
              <a:defRPr sz="32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67"/>
        <p:cNvGrpSpPr/>
        <p:nvPr/>
      </p:nvGrpSpPr>
      <p:grpSpPr>
        <a:xfrm>
          <a:off x="0" y="0"/>
          <a:ext cx="0" cy="0"/>
          <a:chOff x="0" y="0"/>
          <a:chExt cx="0" cy="0"/>
        </a:xfrm>
      </p:grpSpPr>
      <p:sp>
        <p:nvSpPr>
          <p:cNvPr id="68" name="Google Shape;68;p10"/>
          <p:cNvSpPr txBox="1">
            <a:spLocks noGrp="1"/>
          </p:cNvSpPr>
          <p:nvPr>
            <p:ph type="title"/>
          </p:nvPr>
        </p:nvSpPr>
        <p:spPr>
          <a:xfrm>
            <a:off x="457199" y="152718"/>
            <a:ext cx="8080643" cy="781347"/>
          </a:xfrm>
          <a:prstGeom prst="rect">
            <a:avLst/>
          </a:prstGeom>
          <a:noFill/>
          <a:ln>
            <a:noFill/>
          </a:ln>
        </p:spPr>
        <p:txBody>
          <a:bodyPr spcFirstLastPara="1" wrap="square" lIns="91425" tIns="91425" rIns="91425" bIns="91425" anchor="b" anchorCtr="0"/>
          <a:lstStyle>
            <a:lvl1pPr marL="0" marR="0" lvl="0" indent="0" algn="l" rtl="0">
              <a:spcBef>
                <a:spcPts val="0"/>
              </a:spcBef>
              <a:spcAft>
                <a:spcPts val="0"/>
              </a:spcAft>
              <a:buClr>
                <a:schemeClr val="dk1"/>
              </a:buClr>
              <a:buSzPts val="1400"/>
              <a:buFont typeface="Arial Black"/>
              <a:buNone/>
              <a:defRPr sz="3600" b="0" i="0" u="none" strike="noStrike" cap="none">
                <a:solidFill>
                  <a:schemeClr val="dk1"/>
                </a:solidFill>
                <a:latin typeface="Arial Black"/>
                <a:ea typeface="Arial Black"/>
                <a:cs typeface="Arial Black"/>
                <a:sym typeface="Arial Black"/>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69" name="Google Shape;69;p10"/>
          <p:cNvSpPr txBox="1">
            <a:spLocks noGrp="1"/>
          </p:cNvSpPr>
          <p:nvPr>
            <p:ph type="body" idx="1"/>
          </p:nvPr>
        </p:nvSpPr>
        <p:spPr>
          <a:xfrm>
            <a:off x="457199" y="1160206"/>
            <a:ext cx="3849330" cy="5063613"/>
          </a:xfrm>
          <a:prstGeom prst="rect">
            <a:avLst/>
          </a:prstGeom>
          <a:noFill/>
          <a:ln>
            <a:noFill/>
          </a:ln>
        </p:spPr>
        <p:txBody>
          <a:bodyPr spcFirstLastPara="1" wrap="square" lIns="91425" tIns="91425" rIns="91425" bIns="91425" anchor="t" anchorCtr="0"/>
          <a:lstStyle>
            <a:lvl1pPr marL="457200" marR="0" lvl="0" indent="-228600" algn="l" rtl="0">
              <a:spcBef>
                <a:spcPts val="560"/>
              </a:spcBef>
              <a:spcAft>
                <a:spcPts val="0"/>
              </a:spcAft>
              <a:buClr>
                <a:schemeClr val="dk1"/>
              </a:buClr>
              <a:buSzPts val="1400"/>
              <a:buFont typeface="Arial"/>
              <a:buNone/>
              <a:defRPr sz="2800" b="1" i="0" u="none" strike="noStrike" cap="none">
                <a:solidFill>
                  <a:schemeClr val="dk1"/>
                </a:solidFill>
                <a:latin typeface="Arial"/>
                <a:ea typeface="Arial"/>
                <a:cs typeface="Arial"/>
                <a:sym typeface="Arial"/>
              </a:defRPr>
            </a:lvl1pPr>
            <a:lvl2pPr marL="914400" marR="0" lvl="1" indent="-381000" algn="l" rtl="0">
              <a:spcBef>
                <a:spcPts val="600"/>
              </a:spcBef>
              <a:spcAft>
                <a:spcPts val="0"/>
              </a:spcAft>
              <a:buClr>
                <a:schemeClr val="dk2"/>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spcBef>
                <a:spcPts val="400"/>
              </a:spcBef>
              <a:spcAft>
                <a:spcPts val="0"/>
              </a:spcAft>
              <a:buClr>
                <a:schemeClr val="dk2"/>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spcBef>
                <a:spcPts val="360"/>
              </a:spcBef>
              <a:spcAft>
                <a:spcPts val="0"/>
              </a:spcAft>
              <a:buClr>
                <a:schemeClr val="dk2"/>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spcBef>
                <a:spcPts val="360"/>
              </a:spcBef>
              <a:spcAft>
                <a:spcPts val="0"/>
              </a:spcAft>
              <a:buClr>
                <a:schemeClr val="dk2"/>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spcBef>
                <a:spcPts val="360"/>
              </a:spcBef>
              <a:spcAft>
                <a:spcPts val="0"/>
              </a:spcAft>
              <a:buClr>
                <a:schemeClr val="dk2"/>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spcBef>
                <a:spcPts val="360"/>
              </a:spcBef>
              <a:spcAft>
                <a:spcPts val="0"/>
              </a:spcAft>
              <a:buClr>
                <a:schemeClr val="dk2"/>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spcBef>
                <a:spcPts val="360"/>
              </a:spcBef>
              <a:spcAft>
                <a:spcPts val="0"/>
              </a:spcAft>
              <a:buClr>
                <a:schemeClr val="dk2"/>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spcBef>
                <a:spcPts val="360"/>
              </a:spcBef>
              <a:spcAft>
                <a:spcPts val="0"/>
              </a:spcAft>
              <a:buClr>
                <a:schemeClr val="dk2"/>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70" name="Google Shape;70;p10"/>
          <p:cNvSpPr txBox="1">
            <a:spLocks noGrp="1"/>
          </p:cNvSpPr>
          <p:nvPr>
            <p:ph type="body" idx="2"/>
          </p:nvPr>
        </p:nvSpPr>
        <p:spPr>
          <a:xfrm>
            <a:off x="4688512" y="1160206"/>
            <a:ext cx="3849330" cy="5063613"/>
          </a:xfrm>
          <a:prstGeom prst="rect">
            <a:avLst/>
          </a:prstGeom>
          <a:noFill/>
          <a:ln>
            <a:noFill/>
          </a:ln>
        </p:spPr>
        <p:txBody>
          <a:bodyPr spcFirstLastPara="1" wrap="square" lIns="91425" tIns="91425" rIns="91425" bIns="91425" anchor="t" anchorCtr="0"/>
          <a:lstStyle>
            <a:lvl1pPr marL="457200" marR="0" lvl="0" indent="-228600" algn="l" rtl="0">
              <a:spcBef>
                <a:spcPts val="560"/>
              </a:spcBef>
              <a:spcAft>
                <a:spcPts val="0"/>
              </a:spcAft>
              <a:buClr>
                <a:schemeClr val="dk1"/>
              </a:buClr>
              <a:buSzPts val="1400"/>
              <a:buFont typeface="Arial"/>
              <a:buNone/>
              <a:defRPr sz="2800" b="1" i="0" u="none" strike="noStrike" cap="none">
                <a:solidFill>
                  <a:schemeClr val="dk1"/>
                </a:solidFill>
                <a:latin typeface="Arial"/>
                <a:ea typeface="Arial"/>
                <a:cs typeface="Arial"/>
                <a:sym typeface="Arial"/>
              </a:defRPr>
            </a:lvl1pPr>
            <a:lvl2pPr marL="914400" marR="0" lvl="1" indent="-381000" algn="l" rtl="0">
              <a:spcBef>
                <a:spcPts val="600"/>
              </a:spcBef>
              <a:spcAft>
                <a:spcPts val="0"/>
              </a:spcAft>
              <a:buClr>
                <a:schemeClr val="dk2"/>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spcBef>
                <a:spcPts val="400"/>
              </a:spcBef>
              <a:spcAft>
                <a:spcPts val="0"/>
              </a:spcAft>
              <a:buClr>
                <a:schemeClr val="dk2"/>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spcBef>
                <a:spcPts val="360"/>
              </a:spcBef>
              <a:spcAft>
                <a:spcPts val="0"/>
              </a:spcAft>
              <a:buClr>
                <a:schemeClr val="dk2"/>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spcBef>
                <a:spcPts val="360"/>
              </a:spcBef>
              <a:spcAft>
                <a:spcPts val="0"/>
              </a:spcAft>
              <a:buClr>
                <a:schemeClr val="dk2"/>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spcBef>
                <a:spcPts val="360"/>
              </a:spcBef>
              <a:spcAft>
                <a:spcPts val="0"/>
              </a:spcAft>
              <a:buClr>
                <a:schemeClr val="dk2"/>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spcBef>
                <a:spcPts val="360"/>
              </a:spcBef>
              <a:spcAft>
                <a:spcPts val="0"/>
              </a:spcAft>
              <a:buClr>
                <a:schemeClr val="dk2"/>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spcBef>
                <a:spcPts val="360"/>
              </a:spcBef>
              <a:spcAft>
                <a:spcPts val="0"/>
              </a:spcAft>
              <a:buClr>
                <a:schemeClr val="dk2"/>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spcBef>
                <a:spcPts val="360"/>
              </a:spcBef>
              <a:spcAft>
                <a:spcPts val="0"/>
              </a:spcAft>
              <a:buClr>
                <a:schemeClr val="dk2"/>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71" name="Google Shape;71;p10"/>
          <p:cNvSpPr txBox="1">
            <a:spLocks noGrp="1"/>
          </p:cNvSpPr>
          <p:nvPr>
            <p:ph type="dt" idx="10"/>
          </p:nvPr>
        </p:nvSpPr>
        <p:spPr>
          <a:xfrm>
            <a:off x="457199" y="6421121"/>
            <a:ext cx="2354827" cy="3048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400">
                <a:solidFill>
                  <a:schemeClr val="dk1"/>
                </a:solidFill>
                <a:latin typeface="Arial"/>
                <a:ea typeface="Arial"/>
                <a:cs typeface="Arial"/>
                <a:sym typeface="Arial"/>
              </a:defRPr>
            </a:lvl1pPr>
            <a:lvl2pPr marL="457200" marR="0" lvl="1" indent="0" algn="l" rtl="0">
              <a:spcBef>
                <a:spcPts val="0"/>
              </a:spcBef>
              <a:spcAft>
                <a:spcPts val="0"/>
              </a:spcAft>
              <a:buSzPts val="1400"/>
              <a:buNone/>
              <a:defRPr sz="32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SzPts val="1400"/>
              <a:buNone/>
              <a:defRPr sz="32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SzPts val="1400"/>
              <a:buNone/>
              <a:defRPr sz="32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SzPts val="1400"/>
              <a:buNone/>
              <a:defRPr sz="3200" b="0" i="0" u="none" strike="noStrike" cap="none">
                <a:solidFill>
                  <a:schemeClr val="dk1"/>
                </a:solidFill>
                <a:latin typeface="Arial"/>
                <a:ea typeface="Arial"/>
                <a:cs typeface="Arial"/>
                <a:sym typeface="Arial"/>
              </a:defRPr>
            </a:lvl5pPr>
            <a:lvl6pPr marL="2286000" marR="0" lvl="5" indent="0" algn="l" rtl="0">
              <a:spcBef>
                <a:spcPts val="0"/>
              </a:spcBef>
              <a:spcAft>
                <a:spcPts val="0"/>
              </a:spcAft>
              <a:buSzPts val="1400"/>
              <a:buNone/>
              <a:defRPr sz="3200" b="0" i="0" u="none" strike="noStrike" cap="none">
                <a:solidFill>
                  <a:schemeClr val="dk1"/>
                </a:solidFill>
                <a:latin typeface="Arial"/>
                <a:ea typeface="Arial"/>
                <a:cs typeface="Arial"/>
                <a:sym typeface="Arial"/>
              </a:defRPr>
            </a:lvl6pPr>
            <a:lvl7pPr marL="2743200" marR="0" lvl="6" indent="0" algn="l" rtl="0">
              <a:spcBef>
                <a:spcPts val="0"/>
              </a:spcBef>
              <a:spcAft>
                <a:spcPts val="0"/>
              </a:spcAft>
              <a:buSzPts val="1400"/>
              <a:buNone/>
              <a:defRPr sz="3200" b="0" i="0" u="none" strike="noStrike" cap="none">
                <a:solidFill>
                  <a:schemeClr val="dk1"/>
                </a:solidFill>
                <a:latin typeface="Arial"/>
                <a:ea typeface="Arial"/>
                <a:cs typeface="Arial"/>
                <a:sym typeface="Arial"/>
              </a:defRPr>
            </a:lvl7pPr>
            <a:lvl8pPr marL="3200400" marR="0" lvl="7" indent="0" algn="l" rtl="0">
              <a:spcBef>
                <a:spcPts val="0"/>
              </a:spcBef>
              <a:spcAft>
                <a:spcPts val="0"/>
              </a:spcAft>
              <a:buSzPts val="1400"/>
              <a:buNone/>
              <a:defRPr sz="3200" b="0" i="0" u="none" strike="noStrike" cap="none">
                <a:solidFill>
                  <a:schemeClr val="dk1"/>
                </a:solidFill>
                <a:latin typeface="Arial"/>
                <a:ea typeface="Arial"/>
                <a:cs typeface="Arial"/>
                <a:sym typeface="Arial"/>
              </a:defRPr>
            </a:lvl8pPr>
            <a:lvl9pPr marL="3657600" marR="0" lvl="8" indent="0" algn="l" rtl="0">
              <a:spcBef>
                <a:spcPts val="0"/>
              </a:spcBef>
              <a:spcAft>
                <a:spcPts val="0"/>
              </a:spcAft>
              <a:buSzPts val="1400"/>
              <a:buNone/>
              <a:defRPr sz="3200" b="0" i="0" u="none" strike="noStrike" cap="none">
                <a:solidFill>
                  <a:schemeClr val="dk1"/>
                </a:solidFill>
                <a:latin typeface="Arial"/>
                <a:ea typeface="Arial"/>
                <a:cs typeface="Arial"/>
                <a:sym typeface="Arial"/>
              </a:defRPr>
            </a:lvl9pPr>
          </a:lstStyle>
          <a:p>
            <a:endParaRPr/>
          </a:p>
        </p:txBody>
      </p:sp>
      <p:sp>
        <p:nvSpPr>
          <p:cNvPr id="72" name="Google Shape;72;p10"/>
          <p:cNvSpPr txBox="1">
            <a:spLocks noGrp="1"/>
          </p:cNvSpPr>
          <p:nvPr>
            <p:ph type="ftr" idx="11"/>
          </p:nvPr>
        </p:nvSpPr>
        <p:spPr>
          <a:xfrm>
            <a:off x="3106994" y="6442076"/>
            <a:ext cx="5430848" cy="283845"/>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400">
                <a:solidFill>
                  <a:schemeClr val="dk1"/>
                </a:solidFill>
                <a:latin typeface="Arial"/>
                <a:ea typeface="Arial"/>
                <a:cs typeface="Arial"/>
                <a:sym typeface="Arial"/>
              </a:defRPr>
            </a:lvl1pPr>
            <a:lvl2pPr marL="457200" marR="0" lvl="1" indent="0" algn="l" rtl="0">
              <a:spcBef>
                <a:spcPts val="0"/>
              </a:spcBef>
              <a:spcAft>
                <a:spcPts val="0"/>
              </a:spcAft>
              <a:buSzPts val="1400"/>
              <a:buNone/>
              <a:defRPr sz="32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SzPts val="1400"/>
              <a:buNone/>
              <a:defRPr sz="32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SzPts val="1400"/>
              <a:buNone/>
              <a:defRPr sz="32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SzPts val="1400"/>
              <a:buNone/>
              <a:defRPr sz="3200" b="0" i="0" u="none" strike="noStrike" cap="none">
                <a:solidFill>
                  <a:schemeClr val="dk1"/>
                </a:solidFill>
                <a:latin typeface="Arial"/>
                <a:ea typeface="Arial"/>
                <a:cs typeface="Arial"/>
                <a:sym typeface="Arial"/>
              </a:defRPr>
            </a:lvl5pPr>
            <a:lvl6pPr marL="2286000" marR="0" lvl="5" indent="0" algn="l" rtl="0">
              <a:spcBef>
                <a:spcPts val="0"/>
              </a:spcBef>
              <a:spcAft>
                <a:spcPts val="0"/>
              </a:spcAft>
              <a:buSzPts val="1400"/>
              <a:buNone/>
              <a:defRPr sz="3200" b="0" i="0" u="none" strike="noStrike" cap="none">
                <a:solidFill>
                  <a:schemeClr val="dk1"/>
                </a:solidFill>
                <a:latin typeface="Arial"/>
                <a:ea typeface="Arial"/>
                <a:cs typeface="Arial"/>
                <a:sym typeface="Arial"/>
              </a:defRPr>
            </a:lvl6pPr>
            <a:lvl7pPr marL="2743200" marR="0" lvl="6" indent="0" algn="l" rtl="0">
              <a:spcBef>
                <a:spcPts val="0"/>
              </a:spcBef>
              <a:spcAft>
                <a:spcPts val="0"/>
              </a:spcAft>
              <a:buSzPts val="1400"/>
              <a:buNone/>
              <a:defRPr sz="3200" b="0" i="0" u="none" strike="noStrike" cap="none">
                <a:solidFill>
                  <a:schemeClr val="dk1"/>
                </a:solidFill>
                <a:latin typeface="Arial"/>
                <a:ea typeface="Arial"/>
                <a:cs typeface="Arial"/>
                <a:sym typeface="Arial"/>
              </a:defRPr>
            </a:lvl7pPr>
            <a:lvl8pPr marL="3200400" marR="0" lvl="7" indent="0" algn="l" rtl="0">
              <a:spcBef>
                <a:spcPts val="0"/>
              </a:spcBef>
              <a:spcAft>
                <a:spcPts val="0"/>
              </a:spcAft>
              <a:buSzPts val="1400"/>
              <a:buNone/>
              <a:defRPr sz="3200" b="0" i="0" u="none" strike="noStrike" cap="none">
                <a:solidFill>
                  <a:schemeClr val="dk1"/>
                </a:solidFill>
                <a:latin typeface="Arial"/>
                <a:ea typeface="Arial"/>
                <a:cs typeface="Arial"/>
                <a:sym typeface="Arial"/>
              </a:defRPr>
            </a:lvl8pPr>
            <a:lvl9pPr marL="3657600" marR="0" lvl="8" indent="0" algn="l" rtl="0">
              <a:spcBef>
                <a:spcPts val="0"/>
              </a:spcBef>
              <a:spcAft>
                <a:spcPts val="0"/>
              </a:spcAft>
              <a:buSzPts val="1400"/>
              <a:buNone/>
              <a:defRPr sz="3200" b="0" i="0" u="none" strike="noStrike" cap="none">
                <a:solidFill>
                  <a:schemeClr val="dk1"/>
                </a:solidFill>
                <a:latin typeface="Arial"/>
                <a:ea typeface="Arial"/>
                <a:cs typeface="Arial"/>
                <a:sym typeface="Arial"/>
              </a:defRPr>
            </a:lvl9pPr>
          </a:lstStyle>
          <a:p>
            <a:endParaRPr/>
          </a:p>
        </p:txBody>
      </p:sp>
      <p:sp>
        <p:nvSpPr>
          <p:cNvPr id="73" name="Google Shape;73;p10"/>
          <p:cNvSpPr txBox="1">
            <a:spLocks noGrp="1"/>
          </p:cNvSpPr>
          <p:nvPr>
            <p:ph type="sldNum" idx="12"/>
          </p:nvPr>
        </p:nvSpPr>
        <p:spPr>
          <a:xfrm rot="-5400000">
            <a:off x="8227377" y="5885497"/>
            <a:ext cx="1315721" cy="365125"/>
          </a:xfrm>
          <a:prstGeom prst="rect">
            <a:avLst/>
          </a:prstGeom>
          <a:noFill/>
          <a:ln>
            <a:noFill/>
          </a:ln>
        </p:spPr>
        <p:txBody>
          <a:bodyPr spcFirstLastPara="1" wrap="square" lIns="91425" tIns="45700" rIns="91425" bIns="45700" anchor="ctr" anchorCtr="0">
            <a:noAutofit/>
          </a:bodyPr>
          <a:lstStyle>
            <a:lvl1pPr marL="0" marR="0" lvl="0" indent="0" algn="l" rtl="0">
              <a:spcBef>
                <a:spcPts val="0"/>
              </a:spcBef>
              <a:spcAft>
                <a:spcPts val="0"/>
              </a:spcAft>
              <a:buNone/>
              <a:defRPr sz="2400" b="1">
                <a:solidFill>
                  <a:schemeClr val="dk2"/>
                </a:solidFill>
                <a:latin typeface="Arial"/>
                <a:ea typeface="Arial"/>
                <a:cs typeface="Arial"/>
                <a:sym typeface="Arial"/>
              </a:defRPr>
            </a:lvl1pPr>
            <a:lvl2pPr marL="0" marR="0" lvl="1" indent="0" algn="l" rtl="0">
              <a:spcBef>
                <a:spcPts val="0"/>
              </a:spcBef>
              <a:spcAft>
                <a:spcPts val="0"/>
              </a:spcAft>
              <a:buNone/>
              <a:defRPr sz="2400" b="1">
                <a:solidFill>
                  <a:schemeClr val="dk2"/>
                </a:solidFill>
                <a:latin typeface="Arial"/>
                <a:ea typeface="Arial"/>
                <a:cs typeface="Arial"/>
                <a:sym typeface="Arial"/>
              </a:defRPr>
            </a:lvl2pPr>
            <a:lvl3pPr marL="0" marR="0" lvl="2" indent="0" algn="l" rtl="0">
              <a:spcBef>
                <a:spcPts val="0"/>
              </a:spcBef>
              <a:spcAft>
                <a:spcPts val="0"/>
              </a:spcAft>
              <a:buNone/>
              <a:defRPr sz="2400" b="1">
                <a:solidFill>
                  <a:schemeClr val="dk2"/>
                </a:solidFill>
                <a:latin typeface="Arial"/>
                <a:ea typeface="Arial"/>
                <a:cs typeface="Arial"/>
                <a:sym typeface="Arial"/>
              </a:defRPr>
            </a:lvl3pPr>
            <a:lvl4pPr marL="0" marR="0" lvl="3" indent="0" algn="l" rtl="0">
              <a:spcBef>
                <a:spcPts val="0"/>
              </a:spcBef>
              <a:spcAft>
                <a:spcPts val="0"/>
              </a:spcAft>
              <a:buNone/>
              <a:defRPr sz="2400" b="1">
                <a:solidFill>
                  <a:schemeClr val="dk2"/>
                </a:solidFill>
                <a:latin typeface="Arial"/>
                <a:ea typeface="Arial"/>
                <a:cs typeface="Arial"/>
                <a:sym typeface="Arial"/>
              </a:defRPr>
            </a:lvl4pPr>
            <a:lvl5pPr marL="0" marR="0" lvl="4" indent="0" algn="l" rtl="0">
              <a:spcBef>
                <a:spcPts val="0"/>
              </a:spcBef>
              <a:spcAft>
                <a:spcPts val="0"/>
              </a:spcAft>
              <a:buNone/>
              <a:defRPr sz="2400" b="1">
                <a:solidFill>
                  <a:schemeClr val="dk2"/>
                </a:solidFill>
                <a:latin typeface="Arial"/>
                <a:ea typeface="Arial"/>
                <a:cs typeface="Arial"/>
                <a:sym typeface="Arial"/>
              </a:defRPr>
            </a:lvl5pPr>
            <a:lvl6pPr marL="0" marR="0" lvl="5" indent="0" algn="l" rtl="0">
              <a:spcBef>
                <a:spcPts val="0"/>
              </a:spcBef>
              <a:spcAft>
                <a:spcPts val="0"/>
              </a:spcAft>
              <a:buNone/>
              <a:defRPr sz="2400" b="1">
                <a:solidFill>
                  <a:schemeClr val="dk2"/>
                </a:solidFill>
                <a:latin typeface="Arial"/>
                <a:ea typeface="Arial"/>
                <a:cs typeface="Arial"/>
                <a:sym typeface="Arial"/>
              </a:defRPr>
            </a:lvl6pPr>
            <a:lvl7pPr marL="0" marR="0" lvl="6" indent="0" algn="l" rtl="0">
              <a:spcBef>
                <a:spcPts val="0"/>
              </a:spcBef>
              <a:spcAft>
                <a:spcPts val="0"/>
              </a:spcAft>
              <a:buNone/>
              <a:defRPr sz="2400" b="1">
                <a:solidFill>
                  <a:schemeClr val="dk2"/>
                </a:solidFill>
                <a:latin typeface="Arial"/>
                <a:ea typeface="Arial"/>
                <a:cs typeface="Arial"/>
                <a:sym typeface="Arial"/>
              </a:defRPr>
            </a:lvl7pPr>
            <a:lvl8pPr marL="0" marR="0" lvl="7" indent="0" algn="l" rtl="0">
              <a:spcBef>
                <a:spcPts val="0"/>
              </a:spcBef>
              <a:spcAft>
                <a:spcPts val="0"/>
              </a:spcAft>
              <a:buNone/>
              <a:defRPr sz="2400" b="1">
                <a:solidFill>
                  <a:schemeClr val="dk2"/>
                </a:solidFill>
                <a:latin typeface="Arial"/>
                <a:ea typeface="Arial"/>
                <a:cs typeface="Arial"/>
                <a:sym typeface="Arial"/>
              </a:defRPr>
            </a:lvl8pPr>
            <a:lvl9pPr marL="0" marR="0" lvl="8" indent="0" algn="l" rtl="0">
              <a:spcBef>
                <a:spcPts val="0"/>
              </a:spcBef>
              <a:spcAft>
                <a:spcPts val="0"/>
              </a:spcAft>
              <a:buNone/>
              <a:defRPr sz="2400" b="1">
                <a:solidFill>
                  <a:schemeClr val="dk2"/>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74"/>
        <p:cNvGrpSpPr/>
        <p:nvPr/>
      </p:nvGrpSpPr>
      <p:grpSpPr>
        <a:xfrm>
          <a:off x="0" y="0"/>
          <a:ext cx="0" cy="0"/>
          <a:chOff x="0" y="0"/>
          <a:chExt cx="0" cy="0"/>
        </a:xfrm>
      </p:grpSpPr>
      <p:sp>
        <p:nvSpPr>
          <p:cNvPr id="75" name="Google Shape;75;p11"/>
          <p:cNvSpPr txBox="1">
            <a:spLocks noGrp="1"/>
          </p:cNvSpPr>
          <p:nvPr>
            <p:ph type="title"/>
          </p:nvPr>
        </p:nvSpPr>
        <p:spPr>
          <a:xfrm>
            <a:off x="457200" y="152718"/>
            <a:ext cx="8080642" cy="781347"/>
          </a:xfrm>
          <a:prstGeom prst="rect">
            <a:avLst/>
          </a:prstGeom>
          <a:noFill/>
          <a:ln>
            <a:noFill/>
          </a:ln>
        </p:spPr>
        <p:txBody>
          <a:bodyPr spcFirstLastPara="1" wrap="square" lIns="91425" tIns="91425" rIns="91425" bIns="91425" anchor="b" anchorCtr="0"/>
          <a:lstStyle>
            <a:lvl1pPr marL="0" marR="0" lvl="0" indent="0" algn="l" rtl="0">
              <a:spcBef>
                <a:spcPts val="0"/>
              </a:spcBef>
              <a:spcAft>
                <a:spcPts val="0"/>
              </a:spcAft>
              <a:buClr>
                <a:schemeClr val="dk1"/>
              </a:buClr>
              <a:buSzPts val="1400"/>
              <a:buFont typeface="Arial Black"/>
              <a:buNone/>
              <a:defRPr sz="3600" b="0" i="0" u="none" strike="noStrike" cap="none">
                <a:solidFill>
                  <a:schemeClr val="dk1"/>
                </a:solidFill>
                <a:latin typeface="Arial Black"/>
                <a:ea typeface="Arial Black"/>
                <a:cs typeface="Arial Black"/>
                <a:sym typeface="Arial Black"/>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76" name="Google Shape;76;p11"/>
          <p:cNvSpPr txBox="1">
            <a:spLocks noGrp="1"/>
          </p:cNvSpPr>
          <p:nvPr>
            <p:ph type="body" idx="1"/>
          </p:nvPr>
        </p:nvSpPr>
        <p:spPr>
          <a:xfrm>
            <a:off x="457200" y="1139086"/>
            <a:ext cx="3922972" cy="639762"/>
          </a:xfrm>
          <a:prstGeom prst="rect">
            <a:avLst/>
          </a:prstGeom>
          <a:noFill/>
          <a:ln>
            <a:noFill/>
          </a:ln>
        </p:spPr>
        <p:txBody>
          <a:bodyPr spcFirstLastPara="1" wrap="square" lIns="91425" tIns="91425" rIns="91425" bIns="91425" anchor="b" anchorCtr="0"/>
          <a:lstStyle>
            <a:lvl1pPr marL="457200" marR="0" lvl="0" indent="-228600" algn="l" rtl="0">
              <a:spcBef>
                <a:spcPts val="360"/>
              </a:spcBef>
              <a:spcAft>
                <a:spcPts val="0"/>
              </a:spcAft>
              <a:buClr>
                <a:schemeClr val="dk1"/>
              </a:buClr>
              <a:buSzPts val="1400"/>
              <a:buFont typeface="Arial"/>
              <a:buNone/>
              <a:defRPr sz="1800" b="0" i="0" u="none" strike="noStrike" cap="none">
                <a:solidFill>
                  <a:schemeClr val="dk1"/>
                </a:solidFill>
                <a:latin typeface="Arial Black"/>
                <a:ea typeface="Arial Black"/>
                <a:cs typeface="Arial Black"/>
                <a:sym typeface="Arial Black"/>
              </a:defRPr>
            </a:lvl1pPr>
            <a:lvl2pPr marL="914400" marR="0" lvl="1" indent="-228600" algn="l" rtl="0">
              <a:spcBef>
                <a:spcPts val="600"/>
              </a:spcBef>
              <a:spcAft>
                <a:spcPts val="0"/>
              </a:spcAft>
              <a:buClr>
                <a:schemeClr val="dk2"/>
              </a:buClr>
              <a:buSzPts val="2000"/>
              <a:buFont typeface="Arial"/>
              <a:buNone/>
              <a:defRPr sz="2000" b="1" i="0" u="none" strike="noStrike" cap="none">
                <a:solidFill>
                  <a:schemeClr val="dk1"/>
                </a:solidFill>
                <a:latin typeface="Arial"/>
                <a:ea typeface="Arial"/>
                <a:cs typeface="Arial"/>
                <a:sym typeface="Arial"/>
              </a:defRPr>
            </a:lvl2pPr>
            <a:lvl3pPr marL="1371600" marR="0" lvl="2" indent="-228600" algn="l" rtl="0">
              <a:spcBef>
                <a:spcPts val="360"/>
              </a:spcBef>
              <a:spcAft>
                <a:spcPts val="0"/>
              </a:spcAft>
              <a:buClr>
                <a:schemeClr val="dk2"/>
              </a:buClr>
              <a:buSzPts val="1800"/>
              <a:buFont typeface="Arial"/>
              <a:buNone/>
              <a:defRPr sz="1800" b="1" i="0" u="none" strike="noStrike" cap="none">
                <a:solidFill>
                  <a:schemeClr val="dk1"/>
                </a:solidFill>
                <a:latin typeface="Arial"/>
                <a:ea typeface="Arial"/>
                <a:cs typeface="Arial"/>
                <a:sym typeface="Arial"/>
              </a:defRPr>
            </a:lvl3pPr>
            <a:lvl4pPr marL="1828800" marR="0" lvl="3" indent="-228600" algn="l" rtl="0">
              <a:spcBef>
                <a:spcPts val="320"/>
              </a:spcBef>
              <a:spcAft>
                <a:spcPts val="0"/>
              </a:spcAft>
              <a:buClr>
                <a:schemeClr val="dk2"/>
              </a:buClr>
              <a:buSzPts val="1800"/>
              <a:buFont typeface="Arial"/>
              <a:buNone/>
              <a:defRPr sz="1600" b="1" i="0" u="none" strike="noStrike" cap="none">
                <a:solidFill>
                  <a:schemeClr val="dk1"/>
                </a:solidFill>
                <a:latin typeface="Arial"/>
                <a:ea typeface="Arial"/>
                <a:cs typeface="Arial"/>
                <a:sym typeface="Arial"/>
              </a:defRPr>
            </a:lvl4pPr>
            <a:lvl5pPr marL="2286000" marR="0" lvl="4" indent="-228600" algn="l" rtl="0">
              <a:spcBef>
                <a:spcPts val="320"/>
              </a:spcBef>
              <a:spcAft>
                <a:spcPts val="0"/>
              </a:spcAft>
              <a:buClr>
                <a:schemeClr val="dk2"/>
              </a:buClr>
              <a:buSzPts val="1800"/>
              <a:buFont typeface="Arial"/>
              <a:buNone/>
              <a:defRPr sz="1600" b="1" i="0" u="none" strike="noStrike" cap="none">
                <a:solidFill>
                  <a:schemeClr val="dk1"/>
                </a:solidFill>
                <a:latin typeface="Arial"/>
                <a:ea typeface="Arial"/>
                <a:cs typeface="Arial"/>
                <a:sym typeface="Arial"/>
              </a:defRPr>
            </a:lvl5pPr>
            <a:lvl6pPr marL="2743200" marR="0" lvl="5" indent="-228600" algn="l" rtl="0">
              <a:spcBef>
                <a:spcPts val="320"/>
              </a:spcBef>
              <a:spcAft>
                <a:spcPts val="0"/>
              </a:spcAft>
              <a:buClr>
                <a:schemeClr val="dk2"/>
              </a:buClr>
              <a:buSzPts val="1600"/>
              <a:buFont typeface="Arial"/>
              <a:buNone/>
              <a:defRPr sz="1600" b="1" i="0" u="none" strike="noStrike" cap="none">
                <a:solidFill>
                  <a:schemeClr val="dk1"/>
                </a:solidFill>
                <a:latin typeface="Arial"/>
                <a:ea typeface="Arial"/>
                <a:cs typeface="Arial"/>
                <a:sym typeface="Arial"/>
              </a:defRPr>
            </a:lvl6pPr>
            <a:lvl7pPr marL="3200400" marR="0" lvl="6" indent="-228600" algn="l" rtl="0">
              <a:spcBef>
                <a:spcPts val="320"/>
              </a:spcBef>
              <a:spcAft>
                <a:spcPts val="0"/>
              </a:spcAft>
              <a:buClr>
                <a:schemeClr val="dk2"/>
              </a:buClr>
              <a:buSzPts val="1600"/>
              <a:buFont typeface="Arial"/>
              <a:buNone/>
              <a:defRPr sz="1600" b="1" i="0" u="none" strike="noStrike" cap="none">
                <a:solidFill>
                  <a:schemeClr val="dk1"/>
                </a:solidFill>
                <a:latin typeface="Arial"/>
                <a:ea typeface="Arial"/>
                <a:cs typeface="Arial"/>
                <a:sym typeface="Arial"/>
              </a:defRPr>
            </a:lvl7pPr>
            <a:lvl8pPr marL="3657600" marR="0" lvl="7" indent="-228600" algn="l" rtl="0">
              <a:spcBef>
                <a:spcPts val="320"/>
              </a:spcBef>
              <a:spcAft>
                <a:spcPts val="0"/>
              </a:spcAft>
              <a:buClr>
                <a:schemeClr val="dk2"/>
              </a:buClr>
              <a:buSzPts val="1600"/>
              <a:buFont typeface="Arial"/>
              <a:buNone/>
              <a:defRPr sz="1600" b="1" i="0" u="none" strike="noStrike" cap="none">
                <a:solidFill>
                  <a:schemeClr val="dk1"/>
                </a:solidFill>
                <a:latin typeface="Arial"/>
                <a:ea typeface="Arial"/>
                <a:cs typeface="Arial"/>
                <a:sym typeface="Arial"/>
              </a:defRPr>
            </a:lvl8pPr>
            <a:lvl9pPr marL="4114800" marR="0" lvl="8" indent="-228600" algn="l" rtl="0">
              <a:spcBef>
                <a:spcPts val="320"/>
              </a:spcBef>
              <a:spcAft>
                <a:spcPts val="0"/>
              </a:spcAft>
              <a:buClr>
                <a:schemeClr val="dk2"/>
              </a:buClr>
              <a:buSzPts val="1600"/>
              <a:buFont typeface="Arial"/>
              <a:buNone/>
              <a:defRPr sz="1600" b="1" i="0" u="none" strike="noStrike" cap="none">
                <a:solidFill>
                  <a:schemeClr val="dk1"/>
                </a:solidFill>
                <a:latin typeface="Arial"/>
                <a:ea typeface="Arial"/>
                <a:cs typeface="Arial"/>
                <a:sym typeface="Arial"/>
              </a:defRPr>
            </a:lvl9pPr>
          </a:lstStyle>
          <a:p>
            <a:endParaRPr/>
          </a:p>
        </p:txBody>
      </p:sp>
      <p:sp>
        <p:nvSpPr>
          <p:cNvPr id="77" name="Google Shape;77;p11"/>
          <p:cNvSpPr txBox="1">
            <a:spLocks noGrp="1"/>
          </p:cNvSpPr>
          <p:nvPr>
            <p:ph type="body" idx="2"/>
          </p:nvPr>
        </p:nvSpPr>
        <p:spPr>
          <a:xfrm>
            <a:off x="457200" y="1983869"/>
            <a:ext cx="3922972" cy="4115977"/>
          </a:xfrm>
          <a:prstGeom prst="rect">
            <a:avLst/>
          </a:prstGeom>
          <a:noFill/>
          <a:ln>
            <a:noFill/>
          </a:ln>
        </p:spPr>
        <p:txBody>
          <a:bodyPr spcFirstLastPara="1" wrap="square" lIns="91425" tIns="91425" rIns="91425" bIns="91425" anchor="t" anchorCtr="0"/>
          <a:lstStyle>
            <a:lvl1pPr marL="457200" marR="0" lvl="0" indent="-228600" algn="l" rtl="0">
              <a:spcBef>
                <a:spcPts val="480"/>
              </a:spcBef>
              <a:spcAft>
                <a:spcPts val="0"/>
              </a:spcAft>
              <a:buClr>
                <a:schemeClr val="dk1"/>
              </a:buClr>
              <a:buSzPts val="1400"/>
              <a:buFont typeface="Arial"/>
              <a:buNone/>
              <a:defRPr sz="2400" b="1" i="0" u="none" strike="noStrike" cap="none">
                <a:solidFill>
                  <a:schemeClr val="dk1"/>
                </a:solidFill>
                <a:latin typeface="Arial"/>
                <a:ea typeface="Arial"/>
                <a:cs typeface="Arial"/>
                <a:sym typeface="Arial"/>
              </a:defRPr>
            </a:lvl1pPr>
            <a:lvl2pPr marL="914400" marR="0" lvl="1" indent="-355600" algn="l" rtl="0">
              <a:spcBef>
                <a:spcPts val="600"/>
              </a:spcBef>
              <a:spcAft>
                <a:spcPts val="0"/>
              </a:spcAft>
              <a:buClr>
                <a:schemeClr val="dk2"/>
              </a:buClr>
              <a:buSzPts val="2000"/>
              <a:buFont typeface="Arial"/>
              <a:buChar char="•"/>
              <a:defRPr sz="2000" b="0" i="0" u="none" strike="noStrike" cap="none">
                <a:solidFill>
                  <a:schemeClr val="dk1"/>
                </a:solidFill>
                <a:latin typeface="Arial"/>
                <a:ea typeface="Arial"/>
                <a:cs typeface="Arial"/>
                <a:sym typeface="Arial"/>
              </a:defRPr>
            </a:lvl2pPr>
            <a:lvl3pPr marL="1371600" marR="0" lvl="2" indent="-342900" algn="l" rtl="0">
              <a:spcBef>
                <a:spcPts val="360"/>
              </a:spcBef>
              <a:spcAft>
                <a:spcPts val="0"/>
              </a:spcAft>
              <a:buClr>
                <a:schemeClr val="dk2"/>
              </a:buClr>
              <a:buSzPts val="1800"/>
              <a:buFont typeface="Arial"/>
              <a:buChar char="•"/>
              <a:defRPr sz="1800" b="0" i="0" u="none" strike="noStrike" cap="none">
                <a:solidFill>
                  <a:schemeClr val="dk1"/>
                </a:solidFill>
                <a:latin typeface="Arial"/>
                <a:ea typeface="Arial"/>
                <a:cs typeface="Arial"/>
                <a:sym typeface="Arial"/>
              </a:defRPr>
            </a:lvl3pPr>
            <a:lvl4pPr marL="1828800" marR="0" lvl="3" indent="-330200" algn="l" rtl="0">
              <a:spcBef>
                <a:spcPts val="320"/>
              </a:spcBef>
              <a:spcAft>
                <a:spcPts val="0"/>
              </a:spcAft>
              <a:buClr>
                <a:schemeClr val="dk2"/>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spcBef>
                <a:spcPts val="320"/>
              </a:spcBef>
              <a:spcAft>
                <a:spcPts val="0"/>
              </a:spcAft>
              <a:buClr>
                <a:schemeClr val="dk2"/>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spcBef>
                <a:spcPts val="320"/>
              </a:spcBef>
              <a:spcAft>
                <a:spcPts val="0"/>
              </a:spcAft>
              <a:buClr>
                <a:schemeClr val="dk2"/>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spcBef>
                <a:spcPts val="320"/>
              </a:spcBef>
              <a:spcAft>
                <a:spcPts val="0"/>
              </a:spcAft>
              <a:buClr>
                <a:schemeClr val="dk2"/>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spcBef>
                <a:spcPts val="320"/>
              </a:spcBef>
              <a:spcAft>
                <a:spcPts val="0"/>
              </a:spcAft>
              <a:buClr>
                <a:schemeClr val="dk2"/>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spcBef>
                <a:spcPts val="320"/>
              </a:spcBef>
              <a:spcAft>
                <a:spcPts val="0"/>
              </a:spcAft>
              <a:buClr>
                <a:schemeClr val="dk2"/>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78" name="Google Shape;78;p11"/>
          <p:cNvSpPr txBox="1">
            <a:spLocks noGrp="1"/>
          </p:cNvSpPr>
          <p:nvPr>
            <p:ph type="body" idx="3"/>
          </p:nvPr>
        </p:nvSpPr>
        <p:spPr>
          <a:xfrm>
            <a:off x="4614870" y="1139086"/>
            <a:ext cx="3922972" cy="639762"/>
          </a:xfrm>
          <a:prstGeom prst="rect">
            <a:avLst/>
          </a:prstGeom>
          <a:noFill/>
          <a:ln>
            <a:noFill/>
          </a:ln>
        </p:spPr>
        <p:txBody>
          <a:bodyPr spcFirstLastPara="1" wrap="square" lIns="91425" tIns="91425" rIns="91425" bIns="91425" anchor="b" anchorCtr="0"/>
          <a:lstStyle>
            <a:lvl1pPr marL="457200" marR="0" lvl="0" indent="-228600" algn="l" rtl="0">
              <a:spcBef>
                <a:spcPts val="360"/>
              </a:spcBef>
              <a:spcAft>
                <a:spcPts val="0"/>
              </a:spcAft>
              <a:buClr>
                <a:schemeClr val="dk1"/>
              </a:buClr>
              <a:buSzPts val="1400"/>
              <a:buFont typeface="Arial"/>
              <a:buNone/>
              <a:defRPr sz="1800" b="0" i="0" u="none" strike="noStrike" cap="none">
                <a:solidFill>
                  <a:schemeClr val="dk1"/>
                </a:solidFill>
                <a:latin typeface="Arial Black"/>
                <a:ea typeface="Arial Black"/>
                <a:cs typeface="Arial Black"/>
                <a:sym typeface="Arial Black"/>
              </a:defRPr>
            </a:lvl1pPr>
            <a:lvl2pPr marL="914400" marR="0" lvl="1" indent="-228600" algn="l" rtl="0">
              <a:spcBef>
                <a:spcPts val="600"/>
              </a:spcBef>
              <a:spcAft>
                <a:spcPts val="0"/>
              </a:spcAft>
              <a:buClr>
                <a:schemeClr val="dk2"/>
              </a:buClr>
              <a:buSzPts val="2000"/>
              <a:buFont typeface="Arial"/>
              <a:buNone/>
              <a:defRPr sz="2000" b="1" i="0" u="none" strike="noStrike" cap="none">
                <a:solidFill>
                  <a:schemeClr val="dk1"/>
                </a:solidFill>
                <a:latin typeface="Arial"/>
                <a:ea typeface="Arial"/>
                <a:cs typeface="Arial"/>
                <a:sym typeface="Arial"/>
              </a:defRPr>
            </a:lvl2pPr>
            <a:lvl3pPr marL="1371600" marR="0" lvl="2" indent="-228600" algn="l" rtl="0">
              <a:spcBef>
                <a:spcPts val="360"/>
              </a:spcBef>
              <a:spcAft>
                <a:spcPts val="0"/>
              </a:spcAft>
              <a:buClr>
                <a:schemeClr val="dk2"/>
              </a:buClr>
              <a:buSzPts val="1800"/>
              <a:buFont typeface="Arial"/>
              <a:buNone/>
              <a:defRPr sz="1800" b="1" i="0" u="none" strike="noStrike" cap="none">
                <a:solidFill>
                  <a:schemeClr val="dk1"/>
                </a:solidFill>
                <a:latin typeface="Arial"/>
                <a:ea typeface="Arial"/>
                <a:cs typeface="Arial"/>
                <a:sym typeface="Arial"/>
              </a:defRPr>
            </a:lvl3pPr>
            <a:lvl4pPr marL="1828800" marR="0" lvl="3" indent="-228600" algn="l" rtl="0">
              <a:spcBef>
                <a:spcPts val="320"/>
              </a:spcBef>
              <a:spcAft>
                <a:spcPts val="0"/>
              </a:spcAft>
              <a:buClr>
                <a:schemeClr val="dk2"/>
              </a:buClr>
              <a:buSzPts val="1800"/>
              <a:buFont typeface="Arial"/>
              <a:buNone/>
              <a:defRPr sz="1600" b="1" i="0" u="none" strike="noStrike" cap="none">
                <a:solidFill>
                  <a:schemeClr val="dk1"/>
                </a:solidFill>
                <a:latin typeface="Arial"/>
                <a:ea typeface="Arial"/>
                <a:cs typeface="Arial"/>
                <a:sym typeface="Arial"/>
              </a:defRPr>
            </a:lvl4pPr>
            <a:lvl5pPr marL="2286000" marR="0" lvl="4" indent="-228600" algn="l" rtl="0">
              <a:spcBef>
                <a:spcPts val="320"/>
              </a:spcBef>
              <a:spcAft>
                <a:spcPts val="0"/>
              </a:spcAft>
              <a:buClr>
                <a:schemeClr val="dk2"/>
              </a:buClr>
              <a:buSzPts val="1800"/>
              <a:buFont typeface="Arial"/>
              <a:buNone/>
              <a:defRPr sz="1600" b="1" i="0" u="none" strike="noStrike" cap="none">
                <a:solidFill>
                  <a:schemeClr val="dk1"/>
                </a:solidFill>
                <a:latin typeface="Arial"/>
                <a:ea typeface="Arial"/>
                <a:cs typeface="Arial"/>
                <a:sym typeface="Arial"/>
              </a:defRPr>
            </a:lvl5pPr>
            <a:lvl6pPr marL="2743200" marR="0" lvl="5" indent="-228600" algn="l" rtl="0">
              <a:spcBef>
                <a:spcPts val="320"/>
              </a:spcBef>
              <a:spcAft>
                <a:spcPts val="0"/>
              </a:spcAft>
              <a:buClr>
                <a:schemeClr val="dk2"/>
              </a:buClr>
              <a:buSzPts val="1600"/>
              <a:buFont typeface="Arial"/>
              <a:buNone/>
              <a:defRPr sz="1600" b="1" i="0" u="none" strike="noStrike" cap="none">
                <a:solidFill>
                  <a:schemeClr val="dk1"/>
                </a:solidFill>
                <a:latin typeface="Arial"/>
                <a:ea typeface="Arial"/>
                <a:cs typeface="Arial"/>
                <a:sym typeface="Arial"/>
              </a:defRPr>
            </a:lvl6pPr>
            <a:lvl7pPr marL="3200400" marR="0" lvl="6" indent="-228600" algn="l" rtl="0">
              <a:spcBef>
                <a:spcPts val="320"/>
              </a:spcBef>
              <a:spcAft>
                <a:spcPts val="0"/>
              </a:spcAft>
              <a:buClr>
                <a:schemeClr val="dk2"/>
              </a:buClr>
              <a:buSzPts val="1600"/>
              <a:buFont typeface="Arial"/>
              <a:buNone/>
              <a:defRPr sz="1600" b="1" i="0" u="none" strike="noStrike" cap="none">
                <a:solidFill>
                  <a:schemeClr val="dk1"/>
                </a:solidFill>
                <a:latin typeface="Arial"/>
                <a:ea typeface="Arial"/>
                <a:cs typeface="Arial"/>
                <a:sym typeface="Arial"/>
              </a:defRPr>
            </a:lvl7pPr>
            <a:lvl8pPr marL="3657600" marR="0" lvl="7" indent="-228600" algn="l" rtl="0">
              <a:spcBef>
                <a:spcPts val="320"/>
              </a:spcBef>
              <a:spcAft>
                <a:spcPts val="0"/>
              </a:spcAft>
              <a:buClr>
                <a:schemeClr val="dk2"/>
              </a:buClr>
              <a:buSzPts val="1600"/>
              <a:buFont typeface="Arial"/>
              <a:buNone/>
              <a:defRPr sz="1600" b="1" i="0" u="none" strike="noStrike" cap="none">
                <a:solidFill>
                  <a:schemeClr val="dk1"/>
                </a:solidFill>
                <a:latin typeface="Arial"/>
                <a:ea typeface="Arial"/>
                <a:cs typeface="Arial"/>
                <a:sym typeface="Arial"/>
              </a:defRPr>
            </a:lvl8pPr>
            <a:lvl9pPr marL="4114800" marR="0" lvl="8" indent="-228600" algn="l" rtl="0">
              <a:spcBef>
                <a:spcPts val="320"/>
              </a:spcBef>
              <a:spcAft>
                <a:spcPts val="0"/>
              </a:spcAft>
              <a:buClr>
                <a:schemeClr val="dk2"/>
              </a:buClr>
              <a:buSzPts val="1600"/>
              <a:buFont typeface="Arial"/>
              <a:buNone/>
              <a:defRPr sz="1600" b="1" i="0" u="none" strike="noStrike" cap="none">
                <a:solidFill>
                  <a:schemeClr val="dk1"/>
                </a:solidFill>
                <a:latin typeface="Arial"/>
                <a:ea typeface="Arial"/>
                <a:cs typeface="Arial"/>
                <a:sym typeface="Arial"/>
              </a:defRPr>
            </a:lvl9pPr>
          </a:lstStyle>
          <a:p>
            <a:endParaRPr/>
          </a:p>
        </p:txBody>
      </p:sp>
      <p:sp>
        <p:nvSpPr>
          <p:cNvPr id="79" name="Google Shape;79;p11"/>
          <p:cNvSpPr txBox="1">
            <a:spLocks noGrp="1"/>
          </p:cNvSpPr>
          <p:nvPr>
            <p:ph type="body" idx="4"/>
          </p:nvPr>
        </p:nvSpPr>
        <p:spPr>
          <a:xfrm>
            <a:off x="4614870" y="1983869"/>
            <a:ext cx="3922972" cy="4115977"/>
          </a:xfrm>
          <a:prstGeom prst="rect">
            <a:avLst/>
          </a:prstGeom>
          <a:noFill/>
          <a:ln>
            <a:noFill/>
          </a:ln>
        </p:spPr>
        <p:txBody>
          <a:bodyPr spcFirstLastPara="1" wrap="square" lIns="91425" tIns="91425" rIns="91425" bIns="91425" anchor="t" anchorCtr="0"/>
          <a:lstStyle>
            <a:lvl1pPr marL="457200" marR="0" lvl="0" indent="-228600" algn="l" rtl="0">
              <a:spcBef>
                <a:spcPts val="480"/>
              </a:spcBef>
              <a:spcAft>
                <a:spcPts val="0"/>
              </a:spcAft>
              <a:buClr>
                <a:schemeClr val="dk1"/>
              </a:buClr>
              <a:buSzPts val="1400"/>
              <a:buFont typeface="Arial"/>
              <a:buNone/>
              <a:defRPr sz="2400" b="1" i="0" u="none" strike="noStrike" cap="none">
                <a:solidFill>
                  <a:schemeClr val="dk1"/>
                </a:solidFill>
                <a:latin typeface="Arial"/>
                <a:ea typeface="Arial"/>
                <a:cs typeface="Arial"/>
                <a:sym typeface="Arial"/>
              </a:defRPr>
            </a:lvl1pPr>
            <a:lvl2pPr marL="914400" marR="0" lvl="1" indent="-355600" algn="l" rtl="0">
              <a:spcBef>
                <a:spcPts val="600"/>
              </a:spcBef>
              <a:spcAft>
                <a:spcPts val="0"/>
              </a:spcAft>
              <a:buClr>
                <a:schemeClr val="dk2"/>
              </a:buClr>
              <a:buSzPts val="2000"/>
              <a:buFont typeface="Arial"/>
              <a:buChar char="•"/>
              <a:defRPr sz="2000" b="0" i="0" u="none" strike="noStrike" cap="none">
                <a:solidFill>
                  <a:schemeClr val="dk1"/>
                </a:solidFill>
                <a:latin typeface="Arial"/>
                <a:ea typeface="Arial"/>
                <a:cs typeface="Arial"/>
                <a:sym typeface="Arial"/>
              </a:defRPr>
            </a:lvl2pPr>
            <a:lvl3pPr marL="1371600" marR="0" lvl="2" indent="-342900" algn="l" rtl="0">
              <a:spcBef>
                <a:spcPts val="360"/>
              </a:spcBef>
              <a:spcAft>
                <a:spcPts val="0"/>
              </a:spcAft>
              <a:buClr>
                <a:schemeClr val="dk2"/>
              </a:buClr>
              <a:buSzPts val="1800"/>
              <a:buFont typeface="Arial"/>
              <a:buChar char="•"/>
              <a:defRPr sz="1800" b="0" i="0" u="none" strike="noStrike" cap="none">
                <a:solidFill>
                  <a:schemeClr val="dk1"/>
                </a:solidFill>
                <a:latin typeface="Arial"/>
                <a:ea typeface="Arial"/>
                <a:cs typeface="Arial"/>
                <a:sym typeface="Arial"/>
              </a:defRPr>
            </a:lvl3pPr>
            <a:lvl4pPr marL="1828800" marR="0" lvl="3" indent="-330200" algn="l" rtl="0">
              <a:spcBef>
                <a:spcPts val="320"/>
              </a:spcBef>
              <a:spcAft>
                <a:spcPts val="0"/>
              </a:spcAft>
              <a:buClr>
                <a:schemeClr val="dk2"/>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spcBef>
                <a:spcPts val="320"/>
              </a:spcBef>
              <a:spcAft>
                <a:spcPts val="0"/>
              </a:spcAft>
              <a:buClr>
                <a:schemeClr val="dk2"/>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spcBef>
                <a:spcPts val="320"/>
              </a:spcBef>
              <a:spcAft>
                <a:spcPts val="0"/>
              </a:spcAft>
              <a:buClr>
                <a:schemeClr val="dk2"/>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spcBef>
                <a:spcPts val="320"/>
              </a:spcBef>
              <a:spcAft>
                <a:spcPts val="0"/>
              </a:spcAft>
              <a:buClr>
                <a:schemeClr val="dk2"/>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spcBef>
                <a:spcPts val="320"/>
              </a:spcBef>
              <a:spcAft>
                <a:spcPts val="0"/>
              </a:spcAft>
              <a:buClr>
                <a:schemeClr val="dk2"/>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spcBef>
                <a:spcPts val="320"/>
              </a:spcBef>
              <a:spcAft>
                <a:spcPts val="0"/>
              </a:spcAft>
              <a:buClr>
                <a:schemeClr val="dk2"/>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80" name="Google Shape;80;p11"/>
          <p:cNvSpPr txBox="1">
            <a:spLocks noGrp="1"/>
          </p:cNvSpPr>
          <p:nvPr>
            <p:ph type="sldNum" idx="12"/>
          </p:nvPr>
        </p:nvSpPr>
        <p:spPr>
          <a:xfrm rot="-5400000">
            <a:off x="8227377" y="5885497"/>
            <a:ext cx="1315721" cy="365125"/>
          </a:xfrm>
          <a:prstGeom prst="rect">
            <a:avLst/>
          </a:prstGeom>
          <a:noFill/>
          <a:ln>
            <a:noFill/>
          </a:ln>
        </p:spPr>
        <p:txBody>
          <a:bodyPr spcFirstLastPara="1" wrap="square" lIns="91425" tIns="45700" rIns="91425" bIns="45700" anchor="ctr" anchorCtr="0">
            <a:noAutofit/>
          </a:bodyPr>
          <a:lstStyle>
            <a:lvl1pPr marL="0" marR="0" lvl="0" indent="0" algn="l" rtl="0">
              <a:spcBef>
                <a:spcPts val="0"/>
              </a:spcBef>
              <a:spcAft>
                <a:spcPts val="0"/>
              </a:spcAft>
              <a:buNone/>
              <a:defRPr sz="2400" b="1">
                <a:solidFill>
                  <a:schemeClr val="dk2"/>
                </a:solidFill>
                <a:latin typeface="Arial"/>
                <a:ea typeface="Arial"/>
                <a:cs typeface="Arial"/>
                <a:sym typeface="Arial"/>
              </a:defRPr>
            </a:lvl1pPr>
            <a:lvl2pPr marL="0" marR="0" lvl="1" indent="0" algn="l" rtl="0">
              <a:spcBef>
                <a:spcPts val="0"/>
              </a:spcBef>
              <a:spcAft>
                <a:spcPts val="0"/>
              </a:spcAft>
              <a:buNone/>
              <a:defRPr sz="2400" b="1">
                <a:solidFill>
                  <a:schemeClr val="dk2"/>
                </a:solidFill>
                <a:latin typeface="Arial"/>
                <a:ea typeface="Arial"/>
                <a:cs typeface="Arial"/>
                <a:sym typeface="Arial"/>
              </a:defRPr>
            </a:lvl2pPr>
            <a:lvl3pPr marL="0" marR="0" lvl="2" indent="0" algn="l" rtl="0">
              <a:spcBef>
                <a:spcPts val="0"/>
              </a:spcBef>
              <a:spcAft>
                <a:spcPts val="0"/>
              </a:spcAft>
              <a:buNone/>
              <a:defRPr sz="2400" b="1">
                <a:solidFill>
                  <a:schemeClr val="dk2"/>
                </a:solidFill>
                <a:latin typeface="Arial"/>
                <a:ea typeface="Arial"/>
                <a:cs typeface="Arial"/>
                <a:sym typeface="Arial"/>
              </a:defRPr>
            </a:lvl3pPr>
            <a:lvl4pPr marL="0" marR="0" lvl="3" indent="0" algn="l" rtl="0">
              <a:spcBef>
                <a:spcPts val="0"/>
              </a:spcBef>
              <a:spcAft>
                <a:spcPts val="0"/>
              </a:spcAft>
              <a:buNone/>
              <a:defRPr sz="2400" b="1">
                <a:solidFill>
                  <a:schemeClr val="dk2"/>
                </a:solidFill>
                <a:latin typeface="Arial"/>
                <a:ea typeface="Arial"/>
                <a:cs typeface="Arial"/>
                <a:sym typeface="Arial"/>
              </a:defRPr>
            </a:lvl4pPr>
            <a:lvl5pPr marL="0" marR="0" lvl="4" indent="0" algn="l" rtl="0">
              <a:spcBef>
                <a:spcPts val="0"/>
              </a:spcBef>
              <a:spcAft>
                <a:spcPts val="0"/>
              </a:spcAft>
              <a:buNone/>
              <a:defRPr sz="2400" b="1">
                <a:solidFill>
                  <a:schemeClr val="dk2"/>
                </a:solidFill>
                <a:latin typeface="Arial"/>
                <a:ea typeface="Arial"/>
                <a:cs typeface="Arial"/>
                <a:sym typeface="Arial"/>
              </a:defRPr>
            </a:lvl5pPr>
            <a:lvl6pPr marL="0" marR="0" lvl="5" indent="0" algn="l" rtl="0">
              <a:spcBef>
                <a:spcPts val="0"/>
              </a:spcBef>
              <a:spcAft>
                <a:spcPts val="0"/>
              </a:spcAft>
              <a:buNone/>
              <a:defRPr sz="2400" b="1">
                <a:solidFill>
                  <a:schemeClr val="dk2"/>
                </a:solidFill>
                <a:latin typeface="Arial"/>
                <a:ea typeface="Arial"/>
                <a:cs typeface="Arial"/>
                <a:sym typeface="Arial"/>
              </a:defRPr>
            </a:lvl6pPr>
            <a:lvl7pPr marL="0" marR="0" lvl="6" indent="0" algn="l" rtl="0">
              <a:spcBef>
                <a:spcPts val="0"/>
              </a:spcBef>
              <a:spcAft>
                <a:spcPts val="0"/>
              </a:spcAft>
              <a:buNone/>
              <a:defRPr sz="2400" b="1">
                <a:solidFill>
                  <a:schemeClr val="dk2"/>
                </a:solidFill>
                <a:latin typeface="Arial"/>
                <a:ea typeface="Arial"/>
                <a:cs typeface="Arial"/>
                <a:sym typeface="Arial"/>
              </a:defRPr>
            </a:lvl7pPr>
            <a:lvl8pPr marL="0" marR="0" lvl="7" indent="0" algn="l" rtl="0">
              <a:spcBef>
                <a:spcPts val="0"/>
              </a:spcBef>
              <a:spcAft>
                <a:spcPts val="0"/>
              </a:spcAft>
              <a:buNone/>
              <a:defRPr sz="2400" b="1">
                <a:solidFill>
                  <a:schemeClr val="dk2"/>
                </a:solidFill>
                <a:latin typeface="Arial"/>
                <a:ea typeface="Arial"/>
                <a:cs typeface="Arial"/>
                <a:sym typeface="Arial"/>
              </a:defRPr>
            </a:lvl8pPr>
            <a:lvl9pPr marL="0" marR="0" lvl="8" indent="0" algn="l" rtl="0">
              <a:spcBef>
                <a:spcPts val="0"/>
              </a:spcBef>
              <a:spcAft>
                <a:spcPts val="0"/>
              </a:spcAft>
              <a:buNone/>
              <a:defRPr sz="2400" b="1">
                <a:solidFill>
                  <a:schemeClr val="dk2"/>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
        <p:nvSpPr>
          <p:cNvPr id="81" name="Google Shape;81;p11"/>
          <p:cNvSpPr txBox="1">
            <a:spLocks noGrp="1"/>
          </p:cNvSpPr>
          <p:nvPr>
            <p:ph type="dt" idx="10"/>
          </p:nvPr>
        </p:nvSpPr>
        <p:spPr>
          <a:xfrm>
            <a:off x="457199" y="6421121"/>
            <a:ext cx="2354827" cy="3048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400">
                <a:solidFill>
                  <a:schemeClr val="dk1"/>
                </a:solidFill>
                <a:latin typeface="Arial"/>
                <a:ea typeface="Arial"/>
                <a:cs typeface="Arial"/>
                <a:sym typeface="Arial"/>
              </a:defRPr>
            </a:lvl1pPr>
            <a:lvl2pPr marL="457200" marR="0" lvl="1" indent="0" algn="l" rtl="0">
              <a:spcBef>
                <a:spcPts val="0"/>
              </a:spcBef>
              <a:spcAft>
                <a:spcPts val="0"/>
              </a:spcAft>
              <a:buSzPts val="1400"/>
              <a:buNone/>
              <a:defRPr sz="32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SzPts val="1400"/>
              <a:buNone/>
              <a:defRPr sz="32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SzPts val="1400"/>
              <a:buNone/>
              <a:defRPr sz="32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SzPts val="1400"/>
              <a:buNone/>
              <a:defRPr sz="3200" b="0" i="0" u="none" strike="noStrike" cap="none">
                <a:solidFill>
                  <a:schemeClr val="dk1"/>
                </a:solidFill>
                <a:latin typeface="Arial"/>
                <a:ea typeface="Arial"/>
                <a:cs typeface="Arial"/>
                <a:sym typeface="Arial"/>
              </a:defRPr>
            </a:lvl5pPr>
            <a:lvl6pPr marL="2286000" marR="0" lvl="5" indent="0" algn="l" rtl="0">
              <a:spcBef>
                <a:spcPts val="0"/>
              </a:spcBef>
              <a:spcAft>
                <a:spcPts val="0"/>
              </a:spcAft>
              <a:buSzPts val="1400"/>
              <a:buNone/>
              <a:defRPr sz="3200" b="0" i="0" u="none" strike="noStrike" cap="none">
                <a:solidFill>
                  <a:schemeClr val="dk1"/>
                </a:solidFill>
                <a:latin typeface="Arial"/>
                <a:ea typeface="Arial"/>
                <a:cs typeface="Arial"/>
                <a:sym typeface="Arial"/>
              </a:defRPr>
            </a:lvl6pPr>
            <a:lvl7pPr marL="2743200" marR="0" lvl="6" indent="0" algn="l" rtl="0">
              <a:spcBef>
                <a:spcPts val="0"/>
              </a:spcBef>
              <a:spcAft>
                <a:spcPts val="0"/>
              </a:spcAft>
              <a:buSzPts val="1400"/>
              <a:buNone/>
              <a:defRPr sz="3200" b="0" i="0" u="none" strike="noStrike" cap="none">
                <a:solidFill>
                  <a:schemeClr val="dk1"/>
                </a:solidFill>
                <a:latin typeface="Arial"/>
                <a:ea typeface="Arial"/>
                <a:cs typeface="Arial"/>
                <a:sym typeface="Arial"/>
              </a:defRPr>
            </a:lvl7pPr>
            <a:lvl8pPr marL="3200400" marR="0" lvl="7" indent="0" algn="l" rtl="0">
              <a:spcBef>
                <a:spcPts val="0"/>
              </a:spcBef>
              <a:spcAft>
                <a:spcPts val="0"/>
              </a:spcAft>
              <a:buSzPts val="1400"/>
              <a:buNone/>
              <a:defRPr sz="3200" b="0" i="0" u="none" strike="noStrike" cap="none">
                <a:solidFill>
                  <a:schemeClr val="dk1"/>
                </a:solidFill>
                <a:latin typeface="Arial"/>
                <a:ea typeface="Arial"/>
                <a:cs typeface="Arial"/>
                <a:sym typeface="Arial"/>
              </a:defRPr>
            </a:lvl8pPr>
            <a:lvl9pPr marL="3657600" marR="0" lvl="8" indent="0" algn="l" rtl="0">
              <a:spcBef>
                <a:spcPts val="0"/>
              </a:spcBef>
              <a:spcAft>
                <a:spcPts val="0"/>
              </a:spcAft>
              <a:buSzPts val="1400"/>
              <a:buNone/>
              <a:defRPr sz="3200" b="0" i="0" u="none" strike="noStrike" cap="none">
                <a:solidFill>
                  <a:schemeClr val="dk1"/>
                </a:solidFill>
                <a:latin typeface="Arial"/>
                <a:ea typeface="Arial"/>
                <a:cs typeface="Arial"/>
                <a:sym typeface="Arial"/>
              </a:defRPr>
            </a:lvl9pPr>
          </a:lstStyle>
          <a:p>
            <a:endParaRPr/>
          </a:p>
        </p:txBody>
      </p:sp>
      <p:sp>
        <p:nvSpPr>
          <p:cNvPr id="82" name="Google Shape;82;p11"/>
          <p:cNvSpPr txBox="1">
            <a:spLocks noGrp="1"/>
          </p:cNvSpPr>
          <p:nvPr>
            <p:ph type="ftr" idx="11"/>
          </p:nvPr>
        </p:nvSpPr>
        <p:spPr>
          <a:xfrm>
            <a:off x="3106994" y="6442076"/>
            <a:ext cx="5430848" cy="283845"/>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400">
                <a:solidFill>
                  <a:schemeClr val="dk1"/>
                </a:solidFill>
                <a:latin typeface="Arial"/>
                <a:ea typeface="Arial"/>
                <a:cs typeface="Arial"/>
                <a:sym typeface="Arial"/>
              </a:defRPr>
            </a:lvl1pPr>
            <a:lvl2pPr marL="457200" marR="0" lvl="1" indent="0" algn="l" rtl="0">
              <a:spcBef>
                <a:spcPts val="0"/>
              </a:spcBef>
              <a:spcAft>
                <a:spcPts val="0"/>
              </a:spcAft>
              <a:buSzPts val="1400"/>
              <a:buNone/>
              <a:defRPr sz="32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SzPts val="1400"/>
              <a:buNone/>
              <a:defRPr sz="32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SzPts val="1400"/>
              <a:buNone/>
              <a:defRPr sz="32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SzPts val="1400"/>
              <a:buNone/>
              <a:defRPr sz="3200" b="0" i="0" u="none" strike="noStrike" cap="none">
                <a:solidFill>
                  <a:schemeClr val="dk1"/>
                </a:solidFill>
                <a:latin typeface="Arial"/>
                <a:ea typeface="Arial"/>
                <a:cs typeface="Arial"/>
                <a:sym typeface="Arial"/>
              </a:defRPr>
            </a:lvl5pPr>
            <a:lvl6pPr marL="2286000" marR="0" lvl="5" indent="0" algn="l" rtl="0">
              <a:spcBef>
                <a:spcPts val="0"/>
              </a:spcBef>
              <a:spcAft>
                <a:spcPts val="0"/>
              </a:spcAft>
              <a:buSzPts val="1400"/>
              <a:buNone/>
              <a:defRPr sz="3200" b="0" i="0" u="none" strike="noStrike" cap="none">
                <a:solidFill>
                  <a:schemeClr val="dk1"/>
                </a:solidFill>
                <a:latin typeface="Arial"/>
                <a:ea typeface="Arial"/>
                <a:cs typeface="Arial"/>
                <a:sym typeface="Arial"/>
              </a:defRPr>
            </a:lvl6pPr>
            <a:lvl7pPr marL="2743200" marR="0" lvl="6" indent="0" algn="l" rtl="0">
              <a:spcBef>
                <a:spcPts val="0"/>
              </a:spcBef>
              <a:spcAft>
                <a:spcPts val="0"/>
              </a:spcAft>
              <a:buSzPts val="1400"/>
              <a:buNone/>
              <a:defRPr sz="3200" b="0" i="0" u="none" strike="noStrike" cap="none">
                <a:solidFill>
                  <a:schemeClr val="dk1"/>
                </a:solidFill>
                <a:latin typeface="Arial"/>
                <a:ea typeface="Arial"/>
                <a:cs typeface="Arial"/>
                <a:sym typeface="Arial"/>
              </a:defRPr>
            </a:lvl7pPr>
            <a:lvl8pPr marL="3200400" marR="0" lvl="7" indent="0" algn="l" rtl="0">
              <a:spcBef>
                <a:spcPts val="0"/>
              </a:spcBef>
              <a:spcAft>
                <a:spcPts val="0"/>
              </a:spcAft>
              <a:buSzPts val="1400"/>
              <a:buNone/>
              <a:defRPr sz="3200" b="0" i="0" u="none" strike="noStrike" cap="none">
                <a:solidFill>
                  <a:schemeClr val="dk1"/>
                </a:solidFill>
                <a:latin typeface="Arial"/>
                <a:ea typeface="Arial"/>
                <a:cs typeface="Arial"/>
                <a:sym typeface="Arial"/>
              </a:defRPr>
            </a:lvl8pPr>
            <a:lvl9pPr marL="3657600" marR="0" lvl="8" indent="0" algn="l" rtl="0">
              <a:spcBef>
                <a:spcPts val="0"/>
              </a:spcBef>
              <a:spcAft>
                <a:spcPts val="0"/>
              </a:spcAft>
              <a:buSzPts val="1400"/>
              <a:buNone/>
              <a:defRPr sz="32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83"/>
        <p:cNvGrpSpPr/>
        <p:nvPr/>
      </p:nvGrpSpPr>
      <p:grpSpPr>
        <a:xfrm>
          <a:off x="0" y="0"/>
          <a:ext cx="0" cy="0"/>
          <a:chOff x="0" y="0"/>
          <a:chExt cx="0" cy="0"/>
        </a:xfrm>
      </p:grpSpPr>
      <p:sp>
        <p:nvSpPr>
          <p:cNvPr id="84" name="Google Shape;84;p12"/>
          <p:cNvSpPr txBox="1">
            <a:spLocks noGrp="1"/>
          </p:cNvSpPr>
          <p:nvPr>
            <p:ph type="body" idx="1"/>
          </p:nvPr>
        </p:nvSpPr>
        <p:spPr>
          <a:xfrm>
            <a:off x="3575050" y="1209367"/>
            <a:ext cx="5111750" cy="5014451"/>
          </a:xfrm>
          <a:prstGeom prst="rect">
            <a:avLst/>
          </a:prstGeom>
          <a:noFill/>
          <a:ln>
            <a:noFill/>
          </a:ln>
        </p:spPr>
        <p:txBody>
          <a:bodyPr spcFirstLastPara="1" wrap="square" lIns="91425" tIns="91425" rIns="91425" bIns="91425" anchor="t" anchorCtr="0"/>
          <a:lstStyle>
            <a:lvl1pPr marL="457200" marR="0" lvl="0" indent="-228600" algn="l" rtl="0">
              <a:spcBef>
                <a:spcPts val="640"/>
              </a:spcBef>
              <a:spcAft>
                <a:spcPts val="0"/>
              </a:spcAft>
              <a:buClr>
                <a:schemeClr val="dk1"/>
              </a:buClr>
              <a:buSzPts val="1400"/>
              <a:buFont typeface="Arial"/>
              <a:buNone/>
              <a:defRPr sz="3200" b="1" i="0" u="none" strike="noStrike" cap="none">
                <a:solidFill>
                  <a:schemeClr val="dk1"/>
                </a:solidFill>
                <a:latin typeface="Arial"/>
                <a:ea typeface="Arial"/>
                <a:cs typeface="Arial"/>
                <a:sym typeface="Arial"/>
              </a:defRPr>
            </a:lvl1pPr>
            <a:lvl2pPr marL="914400" marR="0" lvl="1" indent="-406400" algn="l" rtl="0">
              <a:spcBef>
                <a:spcPts val="600"/>
              </a:spcBef>
              <a:spcAft>
                <a:spcPts val="0"/>
              </a:spcAft>
              <a:buClr>
                <a:schemeClr val="dk2"/>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2"/>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2"/>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2"/>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2"/>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2"/>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2"/>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2"/>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85" name="Google Shape;85;p12"/>
          <p:cNvSpPr txBox="1">
            <a:spLocks noGrp="1"/>
          </p:cNvSpPr>
          <p:nvPr>
            <p:ph type="body" idx="2"/>
          </p:nvPr>
        </p:nvSpPr>
        <p:spPr>
          <a:xfrm>
            <a:off x="457200" y="1209367"/>
            <a:ext cx="3008313" cy="5014451"/>
          </a:xfrm>
          <a:prstGeom prst="rect">
            <a:avLst/>
          </a:prstGeom>
          <a:noFill/>
          <a:ln>
            <a:noFill/>
          </a:ln>
        </p:spPr>
        <p:txBody>
          <a:bodyPr spcFirstLastPara="1" wrap="square" lIns="91425" tIns="91425" rIns="91425" bIns="91425" anchor="t" anchorCtr="0"/>
          <a:lstStyle>
            <a:lvl1pPr marL="457200" marR="0" lvl="0" indent="-228600" algn="l" rtl="0">
              <a:spcBef>
                <a:spcPts val="320"/>
              </a:spcBef>
              <a:spcAft>
                <a:spcPts val="0"/>
              </a:spcAft>
              <a:buClr>
                <a:schemeClr val="dk1"/>
              </a:buClr>
              <a:buSzPts val="1400"/>
              <a:buFont typeface="Arial"/>
              <a:buNone/>
              <a:defRPr sz="1600" b="1" i="0" u="none" strike="noStrike" cap="none">
                <a:solidFill>
                  <a:schemeClr val="dk1"/>
                </a:solidFill>
                <a:latin typeface="Arial"/>
                <a:ea typeface="Arial"/>
                <a:cs typeface="Arial"/>
                <a:sym typeface="Arial"/>
              </a:defRPr>
            </a:lvl1pPr>
            <a:lvl2pPr marL="914400" marR="0" lvl="1" indent="-228600" algn="l" rtl="0">
              <a:spcBef>
                <a:spcPts val="600"/>
              </a:spcBef>
              <a:spcAft>
                <a:spcPts val="0"/>
              </a:spcAft>
              <a:buClr>
                <a:schemeClr val="dk2"/>
              </a:buClr>
              <a:buSzPts val="2000"/>
              <a:buFont typeface="Arial"/>
              <a:buNone/>
              <a:defRPr sz="1200" b="0" i="0" u="none" strike="noStrike" cap="none">
                <a:solidFill>
                  <a:schemeClr val="dk1"/>
                </a:solidFill>
                <a:latin typeface="Arial"/>
                <a:ea typeface="Arial"/>
                <a:cs typeface="Arial"/>
                <a:sym typeface="Arial"/>
              </a:defRPr>
            </a:lvl2pPr>
            <a:lvl3pPr marL="1371600" marR="0" lvl="2" indent="-228600" algn="l" rtl="0">
              <a:spcBef>
                <a:spcPts val="200"/>
              </a:spcBef>
              <a:spcAft>
                <a:spcPts val="0"/>
              </a:spcAft>
              <a:buClr>
                <a:schemeClr val="dk2"/>
              </a:buClr>
              <a:buSzPts val="1800"/>
              <a:buFont typeface="Arial"/>
              <a:buNone/>
              <a:defRPr sz="1000" b="0" i="0" u="none" strike="noStrike" cap="none">
                <a:solidFill>
                  <a:schemeClr val="dk1"/>
                </a:solidFill>
                <a:latin typeface="Arial"/>
                <a:ea typeface="Arial"/>
                <a:cs typeface="Arial"/>
                <a:sym typeface="Arial"/>
              </a:defRPr>
            </a:lvl3pPr>
            <a:lvl4pPr marL="1828800" marR="0" lvl="3" indent="-228600" algn="l" rtl="0">
              <a:spcBef>
                <a:spcPts val="180"/>
              </a:spcBef>
              <a:spcAft>
                <a:spcPts val="0"/>
              </a:spcAft>
              <a:buClr>
                <a:schemeClr val="dk2"/>
              </a:buClr>
              <a:buSzPts val="1800"/>
              <a:buFont typeface="Arial"/>
              <a:buNone/>
              <a:defRPr sz="900" b="0" i="0" u="none" strike="noStrike" cap="none">
                <a:solidFill>
                  <a:schemeClr val="dk1"/>
                </a:solidFill>
                <a:latin typeface="Arial"/>
                <a:ea typeface="Arial"/>
                <a:cs typeface="Arial"/>
                <a:sym typeface="Arial"/>
              </a:defRPr>
            </a:lvl4pPr>
            <a:lvl5pPr marL="2286000" marR="0" lvl="4" indent="-228600" algn="l" rtl="0">
              <a:spcBef>
                <a:spcPts val="180"/>
              </a:spcBef>
              <a:spcAft>
                <a:spcPts val="0"/>
              </a:spcAft>
              <a:buClr>
                <a:schemeClr val="dk2"/>
              </a:buClr>
              <a:buSzPts val="1800"/>
              <a:buFont typeface="Arial"/>
              <a:buNone/>
              <a:defRPr sz="900" b="0" i="0" u="none" strike="noStrike" cap="none">
                <a:solidFill>
                  <a:schemeClr val="dk1"/>
                </a:solidFill>
                <a:latin typeface="Arial"/>
                <a:ea typeface="Arial"/>
                <a:cs typeface="Arial"/>
                <a:sym typeface="Arial"/>
              </a:defRPr>
            </a:lvl5pPr>
            <a:lvl6pPr marL="2743200" marR="0" lvl="5" indent="-228600" algn="l" rtl="0">
              <a:spcBef>
                <a:spcPts val="180"/>
              </a:spcBef>
              <a:spcAft>
                <a:spcPts val="0"/>
              </a:spcAft>
              <a:buClr>
                <a:schemeClr val="dk2"/>
              </a:buClr>
              <a:buSzPts val="1600"/>
              <a:buFont typeface="Arial"/>
              <a:buNone/>
              <a:defRPr sz="900" b="0" i="0" u="none" strike="noStrike" cap="none">
                <a:solidFill>
                  <a:schemeClr val="dk1"/>
                </a:solidFill>
                <a:latin typeface="Arial"/>
                <a:ea typeface="Arial"/>
                <a:cs typeface="Arial"/>
                <a:sym typeface="Arial"/>
              </a:defRPr>
            </a:lvl6pPr>
            <a:lvl7pPr marL="3200400" marR="0" lvl="6" indent="-228600" algn="l" rtl="0">
              <a:spcBef>
                <a:spcPts val="180"/>
              </a:spcBef>
              <a:spcAft>
                <a:spcPts val="0"/>
              </a:spcAft>
              <a:buClr>
                <a:schemeClr val="dk2"/>
              </a:buClr>
              <a:buSzPts val="1600"/>
              <a:buFont typeface="Arial"/>
              <a:buNone/>
              <a:defRPr sz="900" b="0" i="0" u="none" strike="noStrike" cap="none">
                <a:solidFill>
                  <a:schemeClr val="dk1"/>
                </a:solidFill>
                <a:latin typeface="Arial"/>
                <a:ea typeface="Arial"/>
                <a:cs typeface="Arial"/>
                <a:sym typeface="Arial"/>
              </a:defRPr>
            </a:lvl7pPr>
            <a:lvl8pPr marL="3657600" marR="0" lvl="7" indent="-228600" algn="l" rtl="0">
              <a:spcBef>
                <a:spcPts val="180"/>
              </a:spcBef>
              <a:spcAft>
                <a:spcPts val="0"/>
              </a:spcAft>
              <a:buClr>
                <a:schemeClr val="dk2"/>
              </a:buClr>
              <a:buSzPts val="1600"/>
              <a:buFont typeface="Arial"/>
              <a:buNone/>
              <a:defRPr sz="900" b="0" i="0" u="none" strike="noStrike" cap="none">
                <a:solidFill>
                  <a:schemeClr val="dk1"/>
                </a:solidFill>
                <a:latin typeface="Arial"/>
                <a:ea typeface="Arial"/>
                <a:cs typeface="Arial"/>
                <a:sym typeface="Arial"/>
              </a:defRPr>
            </a:lvl8pPr>
            <a:lvl9pPr marL="4114800" marR="0" lvl="8" indent="-228600" algn="l" rtl="0">
              <a:spcBef>
                <a:spcPts val="180"/>
              </a:spcBef>
              <a:spcAft>
                <a:spcPts val="0"/>
              </a:spcAft>
              <a:buClr>
                <a:schemeClr val="dk2"/>
              </a:buClr>
              <a:buSzPts val="1600"/>
              <a:buFont typeface="Arial"/>
              <a:buNone/>
              <a:defRPr sz="900" b="0" i="0" u="none" strike="noStrike" cap="none">
                <a:solidFill>
                  <a:schemeClr val="dk1"/>
                </a:solidFill>
                <a:latin typeface="Arial"/>
                <a:ea typeface="Arial"/>
                <a:cs typeface="Arial"/>
                <a:sym typeface="Arial"/>
              </a:defRPr>
            </a:lvl9pPr>
          </a:lstStyle>
          <a:p>
            <a:endParaRPr/>
          </a:p>
        </p:txBody>
      </p:sp>
      <p:sp>
        <p:nvSpPr>
          <p:cNvPr id="86" name="Google Shape;86;p12"/>
          <p:cNvSpPr txBox="1">
            <a:spLocks noGrp="1"/>
          </p:cNvSpPr>
          <p:nvPr>
            <p:ph type="sldNum" idx="12"/>
          </p:nvPr>
        </p:nvSpPr>
        <p:spPr>
          <a:xfrm rot="-5400000">
            <a:off x="8227377" y="5885497"/>
            <a:ext cx="1315721" cy="365125"/>
          </a:xfrm>
          <a:prstGeom prst="rect">
            <a:avLst/>
          </a:prstGeom>
          <a:noFill/>
          <a:ln>
            <a:noFill/>
          </a:ln>
        </p:spPr>
        <p:txBody>
          <a:bodyPr spcFirstLastPara="1" wrap="square" lIns="91425" tIns="45700" rIns="91425" bIns="45700" anchor="ctr" anchorCtr="0">
            <a:noAutofit/>
          </a:bodyPr>
          <a:lstStyle>
            <a:lvl1pPr marL="0" marR="0" lvl="0" indent="0" algn="l" rtl="0">
              <a:spcBef>
                <a:spcPts val="0"/>
              </a:spcBef>
              <a:spcAft>
                <a:spcPts val="0"/>
              </a:spcAft>
              <a:buNone/>
              <a:defRPr sz="2400" b="1">
                <a:solidFill>
                  <a:schemeClr val="dk2"/>
                </a:solidFill>
                <a:latin typeface="Arial"/>
                <a:ea typeface="Arial"/>
                <a:cs typeface="Arial"/>
                <a:sym typeface="Arial"/>
              </a:defRPr>
            </a:lvl1pPr>
            <a:lvl2pPr marL="0" marR="0" lvl="1" indent="0" algn="l" rtl="0">
              <a:spcBef>
                <a:spcPts val="0"/>
              </a:spcBef>
              <a:spcAft>
                <a:spcPts val="0"/>
              </a:spcAft>
              <a:buNone/>
              <a:defRPr sz="2400" b="1">
                <a:solidFill>
                  <a:schemeClr val="dk2"/>
                </a:solidFill>
                <a:latin typeface="Arial"/>
                <a:ea typeface="Arial"/>
                <a:cs typeface="Arial"/>
                <a:sym typeface="Arial"/>
              </a:defRPr>
            </a:lvl2pPr>
            <a:lvl3pPr marL="0" marR="0" lvl="2" indent="0" algn="l" rtl="0">
              <a:spcBef>
                <a:spcPts val="0"/>
              </a:spcBef>
              <a:spcAft>
                <a:spcPts val="0"/>
              </a:spcAft>
              <a:buNone/>
              <a:defRPr sz="2400" b="1">
                <a:solidFill>
                  <a:schemeClr val="dk2"/>
                </a:solidFill>
                <a:latin typeface="Arial"/>
                <a:ea typeface="Arial"/>
                <a:cs typeface="Arial"/>
                <a:sym typeface="Arial"/>
              </a:defRPr>
            </a:lvl3pPr>
            <a:lvl4pPr marL="0" marR="0" lvl="3" indent="0" algn="l" rtl="0">
              <a:spcBef>
                <a:spcPts val="0"/>
              </a:spcBef>
              <a:spcAft>
                <a:spcPts val="0"/>
              </a:spcAft>
              <a:buNone/>
              <a:defRPr sz="2400" b="1">
                <a:solidFill>
                  <a:schemeClr val="dk2"/>
                </a:solidFill>
                <a:latin typeface="Arial"/>
                <a:ea typeface="Arial"/>
                <a:cs typeface="Arial"/>
                <a:sym typeface="Arial"/>
              </a:defRPr>
            </a:lvl4pPr>
            <a:lvl5pPr marL="0" marR="0" lvl="4" indent="0" algn="l" rtl="0">
              <a:spcBef>
                <a:spcPts val="0"/>
              </a:spcBef>
              <a:spcAft>
                <a:spcPts val="0"/>
              </a:spcAft>
              <a:buNone/>
              <a:defRPr sz="2400" b="1">
                <a:solidFill>
                  <a:schemeClr val="dk2"/>
                </a:solidFill>
                <a:latin typeface="Arial"/>
                <a:ea typeface="Arial"/>
                <a:cs typeface="Arial"/>
                <a:sym typeface="Arial"/>
              </a:defRPr>
            </a:lvl5pPr>
            <a:lvl6pPr marL="0" marR="0" lvl="5" indent="0" algn="l" rtl="0">
              <a:spcBef>
                <a:spcPts val="0"/>
              </a:spcBef>
              <a:spcAft>
                <a:spcPts val="0"/>
              </a:spcAft>
              <a:buNone/>
              <a:defRPr sz="2400" b="1">
                <a:solidFill>
                  <a:schemeClr val="dk2"/>
                </a:solidFill>
                <a:latin typeface="Arial"/>
                <a:ea typeface="Arial"/>
                <a:cs typeface="Arial"/>
                <a:sym typeface="Arial"/>
              </a:defRPr>
            </a:lvl6pPr>
            <a:lvl7pPr marL="0" marR="0" lvl="6" indent="0" algn="l" rtl="0">
              <a:spcBef>
                <a:spcPts val="0"/>
              </a:spcBef>
              <a:spcAft>
                <a:spcPts val="0"/>
              </a:spcAft>
              <a:buNone/>
              <a:defRPr sz="2400" b="1">
                <a:solidFill>
                  <a:schemeClr val="dk2"/>
                </a:solidFill>
                <a:latin typeface="Arial"/>
                <a:ea typeface="Arial"/>
                <a:cs typeface="Arial"/>
                <a:sym typeface="Arial"/>
              </a:defRPr>
            </a:lvl7pPr>
            <a:lvl8pPr marL="0" marR="0" lvl="7" indent="0" algn="l" rtl="0">
              <a:spcBef>
                <a:spcPts val="0"/>
              </a:spcBef>
              <a:spcAft>
                <a:spcPts val="0"/>
              </a:spcAft>
              <a:buNone/>
              <a:defRPr sz="2400" b="1">
                <a:solidFill>
                  <a:schemeClr val="dk2"/>
                </a:solidFill>
                <a:latin typeface="Arial"/>
                <a:ea typeface="Arial"/>
                <a:cs typeface="Arial"/>
                <a:sym typeface="Arial"/>
              </a:defRPr>
            </a:lvl8pPr>
            <a:lvl9pPr marL="0" marR="0" lvl="8" indent="0" algn="l" rtl="0">
              <a:spcBef>
                <a:spcPts val="0"/>
              </a:spcBef>
              <a:spcAft>
                <a:spcPts val="0"/>
              </a:spcAft>
              <a:buNone/>
              <a:defRPr sz="2400" b="1">
                <a:solidFill>
                  <a:schemeClr val="dk2"/>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
        <p:nvSpPr>
          <p:cNvPr id="87" name="Google Shape;87;p12"/>
          <p:cNvSpPr txBox="1">
            <a:spLocks noGrp="1"/>
          </p:cNvSpPr>
          <p:nvPr>
            <p:ph type="title"/>
          </p:nvPr>
        </p:nvSpPr>
        <p:spPr>
          <a:xfrm>
            <a:off x="457200" y="152718"/>
            <a:ext cx="8080642" cy="781347"/>
          </a:xfrm>
          <a:prstGeom prst="rect">
            <a:avLst/>
          </a:prstGeom>
          <a:noFill/>
          <a:ln>
            <a:noFill/>
          </a:ln>
        </p:spPr>
        <p:txBody>
          <a:bodyPr spcFirstLastPara="1" wrap="square" lIns="91425" tIns="91425" rIns="91425" bIns="91425" anchor="b" anchorCtr="0"/>
          <a:lstStyle>
            <a:lvl1pPr marL="0" marR="0" lvl="0" indent="0" algn="l" rtl="0">
              <a:spcBef>
                <a:spcPts val="0"/>
              </a:spcBef>
              <a:spcAft>
                <a:spcPts val="0"/>
              </a:spcAft>
              <a:buClr>
                <a:schemeClr val="dk1"/>
              </a:buClr>
              <a:buSzPts val="1400"/>
              <a:buFont typeface="Arial Black"/>
              <a:buNone/>
              <a:defRPr sz="3600" b="0" i="0" u="none" strike="noStrike" cap="none">
                <a:solidFill>
                  <a:schemeClr val="dk1"/>
                </a:solidFill>
                <a:latin typeface="Arial Black"/>
                <a:ea typeface="Arial Black"/>
                <a:cs typeface="Arial Black"/>
                <a:sym typeface="Arial Black"/>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88" name="Google Shape;88;p12"/>
          <p:cNvSpPr txBox="1">
            <a:spLocks noGrp="1"/>
          </p:cNvSpPr>
          <p:nvPr>
            <p:ph type="dt" idx="10"/>
          </p:nvPr>
        </p:nvSpPr>
        <p:spPr>
          <a:xfrm>
            <a:off x="457199" y="6421121"/>
            <a:ext cx="2354827" cy="3048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400">
                <a:solidFill>
                  <a:schemeClr val="dk1"/>
                </a:solidFill>
                <a:latin typeface="Arial"/>
                <a:ea typeface="Arial"/>
                <a:cs typeface="Arial"/>
                <a:sym typeface="Arial"/>
              </a:defRPr>
            </a:lvl1pPr>
            <a:lvl2pPr marL="457200" marR="0" lvl="1" indent="0" algn="l" rtl="0">
              <a:spcBef>
                <a:spcPts val="0"/>
              </a:spcBef>
              <a:spcAft>
                <a:spcPts val="0"/>
              </a:spcAft>
              <a:buSzPts val="1400"/>
              <a:buNone/>
              <a:defRPr sz="32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SzPts val="1400"/>
              <a:buNone/>
              <a:defRPr sz="32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SzPts val="1400"/>
              <a:buNone/>
              <a:defRPr sz="32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SzPts val="1400"/>
              <a:buNone/>
              <a:defRPr sz="3200" b="0" i="0" u="none" strike="noStrike" cap="none">
                <a:solidFill>
                  <a:schemeClr val="dk1"/>
                </a:solidFill>
                <a:latin typeface="Arial"/>
                <a:ea typeface="Arial"/>
                <a:cs typeface="Arial"/>
                <a:sym typeface="Arial"/>
              </a:defRPr>
            </a:lvl5pPr>
            <a:lvl6pPr marL="2286000" marR="0" lvl="5" indent="0" algn="l" rtl="0">
              <a:spcBef>
                <a:spcPts val="0"/>
              </a:spcBef>
              <a:spcAft>
                <a:spcPts val="0"/>
              </a:spcAft>
              <a:buSzPts val="1400"/>
              <a:buNone/>
              <a:defRPr sz="3200" b="0" i="0" u="none" strike="noStrike" cap="none">
                <a:solidFill>
                  <a:schemeClr val="dk1"/>
                </a:solidFill>
                <a:latin typeface="Arial"/>
                <a:ea typeface="Arial"/>
                <a:cs typeface="Arial"/>
                <a:sym typeface="Arial"/>
              </a:defRPr>
            </a:lvl6pPr>
            <a:lvl7pPr marL="2743200" marR="0" lvl="6" indent="0" algn="l" rtl="0">
              <a:spcBef>
                <a:spcPts val="0"/>
              </a:spcBef>
              <a:spcAft>
                <a:spcPts val="0"/>
              </a:spcAft>
              <a:buSzPts val="1400"/>
              <a:buNone/>
              <a:defRPr sz="3200" b="0" i="0" u="none" strike="noStrike" cap="none">
                <a:solidFill>
                  <a:schemeClr val="dk1"/>
                </a:solidFill>
                <a:latin typeface="Arial"/>
                <a:ea typeface="Arial"/>
                <a:cs typeface="Arial"/>
                <a:sym typeface="Arial"/>
              </a:defRPr>
            </a:lvl7pPr>
            <a:lvl8pPr marL="3200400" marR="0" lvl="7" indent="0" algn="l" rtl="0">
              <a:spcBef>
                <a:spcPts val="0"/>
              </a:spcBef>
              <a:spcAft>
                <a:spcPts val="0"/>
              </a:spcAft>
              <a:buSzPts val="1400"/>
              <a:buNone/>
              <a:defRPr sz="3200" b="0" i="0" u="none" strike="noStrike" cap="none">
                <a:solidFill>
                  <a:schemeClr val="dk1"/>
                </a:solidFill>
                <a:latin typeface="Arial"/>
                <a:ea typeface="Arial"/>
                <a:cs typeface="Arial"/>
                <a:sym typeface="Arial"/>
              </a:defRPr>
            </a:lvl8pPr>
            <a:lvl9pPr marL="3657600" marR="0" lvl="8" indent="0" algn="l" rtl="0">
              <a:spcBef>
                <a:spcPts val="0"/>
              </a:spcBef>
              <a:spcAft>
                <a:spcPts val="0"/>
              </a:spcAft>
              <a:buSzPts val="1400"/>
              <a:buNone/>
              <a:defRPr sz="3200" b="0" i="0" u="none" strike="noStrike" cap="none">
                <a:solidFill>
                  <a:schemeClr val="dk1"/>
                </a:solidFill>
                <a:latin typeface="Arial"/>
                <a:ea typeface="Arial"/>
                <a:cs typeface="Arial"/>
                <a:sym typeface="Arial"/>
              </a:defRPr>
            </a:lvl9pPr>
          </a:lstStyle>
          <a:p>
            <a:endParaRPr/>
          </a:p>
        </p:txBody>
      </p:sp>
      <p:sp>
        <p:nvSpPr>
          <p:cNvPr id="89" name="Google Shape;89;p12"/>
          <p:cNvSpPr txBox="1">
            <a:spLocks noGrp="1"/>
          </p:cNvSpPr>
          <p:nvPr>
            <p:ph type="ftr" idx="11"/>
          </p:nvPr>
        </p:nvSpPr>
        <p:spPr>
          <a:xfrm>
            <a:off x="3106994" y="6442076"/>
            <a:ext cx="5430848" cy="283845"/>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400">
                <a:solidFill>
                  <a:schemeClr val="dk1"/>
                </a:solidFill>
                <a:latin typeface="Arial"/>
                <a:ea typeface="Arial"/>
                <a:cs typeface="Arial"/>
                <a:sym typeface="Arial"/>
              </a:defRPr>
            </a:lvl1pPr>
            <a:lvl2pPr marL="457200" marR="0" lvl="1" indent="0" algn="l" rtl="0">
              <a:spcBef>
                <a:spcPts val="0"/>
              </a:spcBef>
              <a:spcAft>
                <a:spcPts val="0"/>
              </a:spcAft>
              <a:buSzPts val="1400"/>
              <a:buNone/>
              <a:defRPr sz="32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SzPts val="1400"/>
              <a:buNone/>
              <a:defRPr sz="32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SzPts val="1400"/>
              <a:buNone/>
              <a:defRPr sz="32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SzPts val="1400"/>
              <a:buNone/>
              <a:defRPr sz="3200" b="0" i="0" u="none" strike="noStrike" cap="none">
                <a:solidFill>
                  <a:schemeClr val="dk1"/>
                </a:solidFill>
                <a:latin typeface="Arial"/>
                <a:ea typeface="Arial"/>
                <a:cs typeface="Arial"/>
                <a:sym typeface="Arial"/>
              </a:defRPr>
            </a:lvl5pPr>
            <a:lvl6pPr marL="2286000" marR="0" lvl="5" indent="0" algn="l" rtl="0">
              <a:spcBef>
                <a:spcPts val="0"/>
              </a:spcBef>
              <a:spcAft>
                <a:spcPts val="0"/>
              </a:spcAft>
              <a:buSzPts val="1400"/>
              <a:buNone/>
              <a:defRPr sz="3200" b="0" i="0" u="none" strike="noStrike" cap="none">
                <a:solidFill>
                  <a:schemeClr val="dk1"/>
                </a:solidFill>
                <a:latin typeface="Arial"/>
                <a:ea typeface="Arial"/>
                <a:cs typeface="Arial"/>
                <a:sym typeface="Arial"/>
              </a:defRPr>
            </a:lvl6pPr>
            <a:lvl7pPr marL="2743200" marR="0" lvl="6" indent="0" algn="l" rtl="0">
              <a:spcBef>
                <a:spcPts val="0"/>
              </a:spcBef>
              <a:spcAft>
                <a:spcPts val="0"/>
              </a:spcAft>
              <a:buSzPts val="1400"/>
              <a:buNone/>
              <a:defRPr sz="3200" b="0" i="0" u="none" strike="noStrike" cap="none">
                <a:solidFill>
                  <a:schemeClr val="dk1"/>
                </a:solidFill>
                <a:latin typeface="Arial"/>
                <a:ea typeface="Arial"/>
                <a:cs typeface="Arial"/>
                <a:sym typeface="Arial"/>
              </a:defRPr>
            </a:lvl7pPr>
            <a:lvl8pPr marL="3200400" marR="0" lvl="7" indent="0" algn="l" rtl="0">
              <a:spcBef>
                <a:spcPts val="0"/>
              </a:spcBef>
              <a:spcAft>
                <a:spcPts val="0"/>
              </a:spcAft>
              <a:buSzPts val="1400"/>
              <a:buNone/>
              <a:defRPr sz="3200" b="0" i="0" u="none" strike="noStrike" cap="none">
                <a:solidFill>
                  <a:schemeClr val="dk1"/>
                </a:solidFill>
                <a:latin typeface="Arial"/>
                <a:ea typeface="Arial"/>
                <a:cs typeface="Arial"/>
                <a:sym typeface="Arial"/>
              </a:defRPr>
            </a:lvl8pPr>
            <a:lvl9pPr marL="3657600" marR="0" lvl="8" indent="0" algn="l" rtl="0">
              <a:spcBef>
                <a:spcPts val="0"/>
              </a:spcBef>
              <a:spcAft>
                <a:spcPts val="0"/>
              </a:spcAft>
              <a:buSzPts val="1400"/>
              <a:buNone/>
              <a:defRPr sz="32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457200" y="152718"/>
            <a:ext cx="8080642" cy="781347"/>
          </a:xfrm>
          <a:prstGeom prst="rect">
            <a:avLst/>
          </a:prstGeom>
          <a:noFill/>
          <a:ln>
            <a:noFill/>
          </a:ln>
        </p:spPr>
        <p:txBody>
          <a:bodyPr spcFirstLastPara="1" wrap="square" lIns="91425" tIns="91425" rIns="91425" bIns="91425" anchor="b" anchorCtr="0"/>
          <a:lstStyle>
            <a:lvl1pPr marL="0" marR="0" lvl="0" indent="0" algn="l" rtl="0">
              <a:spcBef>
                <a:spcPts val="0"/>
              </a:spcBef>
              <a:spcAft>
                <a:spcPts val="0"/>
              </a:spcAft>
              <a:buClr>
                <a:schemeClr val="dk1"/>
              </a:buClr>
              <a:buSzPts val="1400"/>
              <a:buFont typeface="Arial Black"/>
              <a:buNone/>
              <a:defRPr sz="3600" b="0" i="0" u="none" strike="noStrike" cap="none">
                <a:solidFill>
                  <a:schemeClr val="dk1"/>
                </a:solidFill>
                <a:latin typeface="Arial Black"/>
                <a:ea typeface="Arial Black"/>
                <a:cs typeface="Arial Black"/>
                <a:sym typeface="Arial Black"/>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457200" y="1189704"/>
            <a:ext cx="8080642" cy="4936460"/>
          </a:xfrm>
          <a:prstGeom prst="rect">
            <a:avLst/>
          </a:prstGeom>
          <a:noFill/>
          <a:ln>
            <a:noFill/>
          </a:ln>
        </p:spPr>
        <p:txBody>
          <a:bodyPr spcFirstLastPara="1" wrap="square" lIns="91425" tIns="91425" rIns="91425" bIns="91425" anchor="t" anchorCtr="0"/>
          <a:lstStyle>
            <a:lvl1pPr marL="457200" marR="0" lvl="0" indent="-228600" algn="l" rtl="0">
              <a:spcBef>
                <a:spcPts val="480"/>
              </a:spcBef>
              <a:spcAft>
                <a:spcPts val="0"/>
              </a:spcAft>
              <a:buClr>
                <a:schemeClr val="dk1"/>
              </a:buClr>
              <a:buSzPts val="1400"/>
              <a:buFont typeface="Arial"/>
              <a:buNone/>
              <a:defRPr sz="2400" b="1" i="0" u="none" strike="noStrike" cap="none">
                <a:solidFill>
                  <a:schemeClr val="dk1"/>
                </a:solidFill>
                <a:latin typeface="Arial"/>
                <a:ea typeface="Arial"/>
                <a:cs typeface="Arial"/>
                <a:sym typeface="Arial"/>
              </a:defRPr>
            </a:lvl1pPr>
            <a:lvl2pPr marL="914400" marR="0" lvl="1" indent="-355600" algn="l" rtl="0">
              <a:spcBef>
                <a:spcPts val="600"/>
              </a:spcBef>
              <a:spcAft>
                <a:spcPts val="0"/>
              </a:spcAft>
              <a:buClr>
                <a:schemeClr val="dk2"/>
              </a:buClr>
              <a:buSzPts val="2000"/>
              <a:buFont typeface="Arial"/>
              <a:buChar char="•"/>
              <a:defRPr sz="2000" b="0" i="0" u="none" strike="noStrike" cap="none">
                <a:solidFill>
                  <a:schemeClr val="dk1"/>
                </a:solidFill>
                <a:latin typeface="Arial"/>
                <a:ea typeface="Arial"/>
                <a:cs typeface="Arial"/>
                <a:sym typeface="Arial"/>
              </a:defRPr>
            </a:lvl2pPr>
            <a:lvl3pPr marL="1371600" marR="0" lvl="2" indent="-342900" algn="l" rtl="0">
              <a:spcBef>
                <a:spcPts val="360"/>
              </a:spcBef>
              <a:spcAft>
                <a:spcPts val="0"/>
              </a:spcAft>
              <a:buClr>
                <a:schemeClr val="dk2"/>
              </a:buClr>
              <a:buSzPts val="1800"/>
              <a:buFont typeface="Arial"/>
              <a:buChar char="•"/>
              <a:defRPr sz="1800" b="0" i="0" u="none" strike="noStrike" cap="none">
                <a:solidFill>
                  <a:schemeClr val="dk1"/>
                </a:solidFill>
                <a:latin typeface="Arial"/>
                <a:ea typeface="Arial"/>
                <a:cs typeface="Arial"/>
                <a:sym typeface="Arial"/>
              </a:defRPr>
            </a:lvl3pPr>
            <a:lvl4pPr marL="1828800" marR="0" lvl="3" indent="-342900" algn="l" rtl="0">
              <a:spcBef>
                <a:spcPts val="360"/>
              </a:spcBef>
              <a:spcAft>
                <a:spcPts val="0"/>
              </a:spcAft>
              <a:buClr>
                <a:schemeClr val="dk2"/>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spcBef>
                <a:spcPts val="360"/>
              </a:spcBef>
              <a:spcAft>
                <a:spcPts val="0"/>
              </a:spcAft>
              <a:buClr>
                <a:schemeClr val="dk2"/>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30200" algn="l" rtl="0">
              <a:spcBef>
                <a:spcPts val="320"/>
              </a:spcBef>
              <a:spcAft>
                <a:spcPts val="0"/>
              </a:spcAft>
              <a:buClr>
                <a:schemeClr val="dk2"/>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spcBef>
                <a:spcPts val="320"/>
              </a:spcBef>
              <a:spcAft>
                <a:spcPts val="0"/>
              </a:spcAft>
              <a:buClr>
                <a:schemeClr val="dk2"/>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spcBef>
                <a:spcPts val="320"/>
              </a:spcBef>
              <a:spcAft>
                <a:spcPts val="0"/>
              </a:spcAft>
              <a:buClr>
                <a:schemeClr val="dk2"/>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spcBef>
                <a:spcPts val="320"/>
              </a:spcBef>
              <a:spcAft>
                <a:spcPts val="0"/>
              </a:spcAft>
              <a:buClr>
                <a:schemeClr val="dk2"/>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12" name="Google Shape;12;p1"/>
          <p:cNvSpPr txBox="1">
            <a:spLocks noGrp="1"/>
          </p:cNvSpPr>
          <p:nvPr>
            <p:ph type="sldNum" idx="12"/>
          </p:nvPr>
        </p:nvSpPr>
        <p:spPr>
          <a:xfrm rot="-5400000">
            <a:off x="8227377" y="5885497"/>
            <a:ext cx="1315721" cy="365125"/>
          </a:xfrm>
          <a:prstGeom prst="rect">
            <a:avLst/>
          </a:prstGeom>
          <a:noFill/>
          <a:ln>
            <a:noFill/>
          </a:ln>
        </p:spPr>
        <p:txBody>
          <a:bodyPr spcFirstLastPara="1" wrap="square" lIns="91425" tIns="45700" rIns="91425" bIns="45700" anchor="ctr" anchorCtr="0">
            <a:noAutofit/>
          </a:bodyPr>
          <a:lstStyle>
            <a:lvl1pPr marL="0" marR="0" lvl="0" indent="0" algn="l" rtl="0">
              <a:spcBef>
                <a:spcPts val="0"/>
              </a:spcBef>
              <a:spcAft>
                <a:spcPts val="0"/>
              </a:spcAft>
              <a:buNone/>
              <a:defRPr sz="2400" b="1" i="0" u="none" strike="noStrike" cap="none">
                <a:solidFill>
                  <a:schemeClr val="dk2"/>
                </a:solidFill>
                <a:latin typeface="Arial"/>
                <a:ea typeface="Arial"/>
                <a:cs typeface="Arial"/>
                <a:sym typeface="Arial"/>
              </a:defRPr>
            </a:lvl1pPr>
            <a:lvl2pPr marL="0" marR="0" lvl="1" indent="0" algn="l" rtl="0">
              <a:spcBef>
                <a:spcPts val="0"/>
              </a:spcBef>
              <a:spcAft>
                <a:spcPts val="0"/>
              </a:spcAft>
              <a:buNone/>
              <a:defRPr sz="2400" b="1" i="0" u="none" strike="noStrike" cap="none">
                <a:solidFill>
                  <a:schemeClr val="dk2"/>
                </a:solidFill>
                <a:latin typeface="Arial"/>
                <a:ea typeface="Arial"/>
                <a:cs typeface="Arial"/>
                <a:sym typeface="Arial"/>
              </a:defRPr>
            </a:lvl2pPr>
            <a:lvl3pPr marL="0" marR="0" lvl="2" indent="0" algn="l" rtl="0">
              <a:spcBef>
                <a:spcPts val="0"/>
              </a:spcBef>
              <a:spcAft>
                <a:spcPts val="0"/>
              </a:spcAft>
              <a:buNone/>
              <a:defRPr sz="2400" b="1" i="0" u="none" strike="noStrike" cap="none">
                <a:solidFill>
                  <a:schemeClr val="dk2"/>
                </a:solidFill>
                <a:latin typeface="Arial"/>
                <a:ea typeface="Arial"/>
                <a:cs typeface="Arial"/>
                <a:sym typeface="Arial"/>
              </a:defRPr>
            </a:lvl3pPr>
            <a:lvl4pPr marL="0" marR="0" lvl="3" indent="0" algn="l" rtl="0">
              <a:spcBef>
                <a:spcPts val="0"/>
              </a:spcBef>
              <a:spcAft>
                <a:spcPts val="0"/>
              </a:spcAft>
              <a:buNone/>
              <a:defRPr sz="2400" b="1" i="0" u="none" strike="noStrike" cap="none">
                <a:solidFill>
                  <a:schemeClr val="dk2"/>
                </a:solidFill>
                <a:latin typeface="Arial"/>
                <a:ea typeface="Arial"/>
                <a:cs typeface="Arial"/>
                <a:sym typeface="Arial"/>
              </a:defRPr>
            </a:lvl4pPr>
            <a:lvl5pPr marL="0" marR="0" lvl="4" indent="0" algn="l" rtl="0">
              <a:spcBef>
                <a:spcPts val="0"/>
              </a:spcBef>
              <a:spcAft>
                <a:spcPts val="0"/>
              </a:spcAft>
              <a:buNone/>
              <a:defRPr sz="2400" b="1" i="0" u="none" strike="noStrike" cap="none">
                <a:solidFill>
                  <a:schemeClr val="dk2"/>
                </a:solidFill>
                <a:latin typeface="Arial"/>
                <a:ea typeface="Arial"/>
                <a:cs typeface="Arial"/>
                <a:sym typeface="Arial"/>
              </a:defRPr>
            </a:lvl5pPr>
            <a:lvl6pPr marL="0" marR="0" lvl="5" indent="0" algn="l" rtl="0">
              <a:spcBef>
                <a:spcPts val="0"/>
              </a:spcBef>
              <a:spcAft>
                <a:spcPts val="0"/>
              </a:spcAft>
              <a:buNone/>
              <a:defRPr sz="2400" b="1" i="0" u="none" strike="noStrike" cap="none">
                <a:solidFill>
                  <a:schemeClr val="dk2"/>
                </a:solidFill>
                <a:latin typeface="Arial"/>
                <a:ea typeface="Arial"/>
                <a:cs typeface="Arial"/>
                <a:sym typeface="Arial"/>
              </a:defRPr>
            </a:lvl6pPr>
            <a:lvl7pPr marL="0" marR="0" lvl="6" indent="0" algn="l" rtl="0">
              <a:spcBef>
                <a:spcPts val="0"/>
              </a:spcBef>
              <a:spcAft>
                <a:spcPts val="0"/>
              </a:spcAft>
              <a:buNone/>
              <a:defRPr sz="2400" b="1" i="0" u="none" strike="noStrike" cap="none">
                <a:solidFill>
                  <a:schemeClr val="dk2"/>
                </a:solidFill>
                <a:latin typeface="Arial"/>
                <a:ea typeface="Arial"/>
                <a:cs typeface="Arial"/>
                <a:sym typeface="Arial"/>
              </a:defRPr>
            </a:lvl7pPr>
            <a:lvl8pPr marL="0" marR="0" lvl="7" indent="0" algn="l" rtl="0">
              <a:spcBef>
                <a:spcPts val="0"/>
              </a:spcBef>
              <a:spcAft>
                <a:spcPts val="0"/>
              </a:spcAft>
              <a:buNone/>
              <a:defRPr sz="2400" b="1" i="0" u="none" strike="noStrike" cap="none">
                <a:solidFill>
                  <a:schemeClr val="dk2"/>
                </a:solidFill>
                <a:latin typeface="Arial"/>
                <a:ea typeface="Arial"/>
                <a:cs typeface="Arial"/>
                <a:sym typeface="Arial"/>
              </a:defRPr>
            </a:lvl8pPr>
            <a:lvl9pPr marL="0" marR="0" lvl="8" indent="0" algn="l" rtl="0">
              <a:spcBef>
                <a:spcPts val="0"/>
              </a:spcBef>
              <a:spcAft>
                <a:spcPts val="0"/>
              </a:spcAft>
              <a:buNone/>
              <a:defRPr sz="2400" b="1" i="0" u="none" strike="noStrike" cap="none">
                <a:solidFill>
                  <a:schemeClr val="dk2"/>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
        <p:nvSpPr>
          <p:cNvPr id="13" name="Google Shape;13;p1"/>
          <p:cNvSpPr/>
          <p:nvPr/>
        </p:nvSpPr>
        <p:spPr>
          <a:xfrm>
            <a:off x="9001124" y="0"/>
            <a:ext cx="142876" cy="13716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200" b="0" i="0" u="none" strike="noStrike" cap="none">
              <a:solidFill>
                <a:srgbClr val="FFFFFF"/>
              </a:solidFill>
              <a:latin typeface="Arial"/>
              <a:ea typeface="Arial"/>
              <a:cs typeface="Arial"/>
              <a:sym typeface="Arial"/>
            </a:endParaRPr>
          </a:p>
        </p:txBody>
      </p:sp>
      <p:sp>
        <p:nvSpPr>
          <p:cNvPr id="14" name="Google Shape;14;p1"/>
          <p:cNvSpPr/>
          <p:nvPr/>
        </p:nvSpPr>
        <p:spPr>
          <a:xfrm>
            <a:off x="9001124" y="1371600"/>
            <a:ext cx="142876" cy="5486400"/>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200" b="0" i="0" u="none" strike="noStrike" cap="none">
              <a:solidFill>
                <a:srgbClr val="FFFFFF"/>
              </a:solidFill>
              <a:latin typeface="Arial"/>
              <a:ea typeface="Arial"/>
              <a:cs typeface="Arial"/>
              <a:sym typeface="Arial"/>
            </a:endParaRPr>
          </a:p>
        </p:txBody>
      </p:sp>
      <p:sp>
        <p:nvSpPr>
          <p:cNvPr id="15" name="Google Shape;15;p1"/>
          <p:cNvSpPr txBox="1">
            <a:spLocks noGrp="1"/>
          </p:cNvSpPr>
          <p:nvPr>
            <p:ph type="dt" idx="10"/>
          </p:nvPr>
        </p:nvSpPr>
        <p:spPr>
          <a:xfrm>
            <a:off x="457199" y="6421121"/>
            <a:ext cx="2354827" cy="3048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400" b="0" i="0" u="none" strike="noStrike" cap="none">
                <a:solidFill>
                  <a:schemeClr val="dk1"/>
                </a:solidFill>
                <a:latin typeface="Arial"/>
                <a:ea typeface="Arial"/>
                <a:cs typeface="Arial"/>
                <a:sym typeface="Arial"/>
              </a:defRPr>
            </a:lvl1pPr>
            <a:lvl2pPr marL="457200" marR="0" lvl="1" indent="0" algn="l" rtl="0">
              <a:spcBef>
                <a:spcPts val="0"/>
              </a:spcBef>
              <a:spcAft>
                <a:spcPts val="0"/>
              </a:spcAft>
              <a:buSzPts val="1400"/>
              <a:buNone/>
              <a:defRPr sz="32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SzPts val="1400"/>
              <a:buNone/>
              <a:defRPr sz="32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SzPts val="1400"/>
              <a:buNone/>
              <a:defRPr sz="32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SzPts val="1400"/>
              <a:buNone/>
              <a:defRPr sz="3200" b="0" i="0" u="none" strike="noStrike" cap="none">
                <a:solidFill>
                  <a:schemeClr val="dk1"/>
                </a:solidFill>
                <a:latin typeface="Arial"/>
                <a:ea typeface="Arial"/>
                <a:cs typeface="Arial"/>
                <a:sym typeface="Arial"/>
              </a:defRPr>
            </a:lvl5pPr>
            <a:lvl6pPr marL="2286000" marR="0" lvl="5" indent="0" algn="l" rtl="0">
              <a:spcBef>
                <a:spcPts val="0"/>
              </a:spcBef>
              <a:spcAft>
                <a:spcPts val="0"/>
              </a:spcAft>
              <a:buSzPts val="1400"/>
              <a:buNone/>
              <a:defRPr sz="3200" b="0" i="0" u="none" strike="noStrike" cap="none">
                <a:solidFill>
                  <a:schemeClr val="dk1"/>
                </a:solidFill>
                <a:latin typeface="Arial"/>
                <a:ea typeface="Arial"/>
                <a:cs typeface="Arial"/>
                <a:sym typeface="Arial"/>
              </a:defRPr>
            </a:lvl6pPr>
            <a:lvl7pPr marL="2743200" marR="0" lvl="6" indent="0" algn="l" rtl="0">
              <a:spcBef>
                <a:spcPts val="0"/>
              </a:spcBef>
              <a:spcAft>
                <a:spcPts val="0"/>
              </a:spcAft>
              <a:buSzPts val="1400"/>
              <a:buNone/>
              <a:defRPr sz="3200" b="0" i="0" u="none" strike="noStrike" cap="none">
                <a:solidFill>
                  <a:schemeClr val="dk1"/>
                </a:solidFill>
                <a:latin typeface="Arial"/>
                <a:ea typeface="Arial"/>
                <a:cs typeface="Arial"/>
                <a:sym typeface="Arial"/>
              </a:defRPr>
            </a:lvl7pPr>
            <a:lvl8pPr marL="3200400" marR="0" lvl="7" indent="0" algn="l" rtl="0">
              <a:spcBef>
                <a:spcPts val="0"/>
              </a:spcBef>
              <a:spcAft>
                <a:spcPts val="0"/>
              </a:spcAft>
              <a:buSzPts val="1400"/>
              <a:buNone/>
              <a:defRPr sz="3200" b="0" i="0" u="none" strike="noStrike" cap="none">
                <a:solidFill>
                  <a:schemeClr val="dk1"/>
                </a:solidFill>
                <a:latin typeface="Arial"/>
                <a:ea typeface="Arial"/>
                <a:cs typeface="Arial"/>
                <a:sym typeface="Arial"/>
              </a:defRPr>
            </a:lvl8pPr>
            <a:lvl9pPr marL="3657600" marR="0" lvl="8" indent="0" algn="l" rtl="0">
              <a:spcBef>
                <a:spcPts val="0"/>
              </a:spcBef>
              <a:spcAft>
                <a:spcPts val="0"/>
              </a:spcAft>
              <a:buSzPts val="1400"/>
              <a:buNone/>
              <a:defRPr sz="3200" b="0" i="0" u="none" strike="noStrike" cap="none">
                <a:solidFill>
                  <a:schemeClr val="dk1"/>
                </a:solidFill>
                <a:latin typeface="Arial"/>
                <a:ea typeface="Arial"/>
                <a:cs typeface="Arial"/>
                <a:sym typeface="Arial"/>
              </a:defRPr>
            </a:lvl9pPr>
          </a:lstStyle>
          <a:p>
            <a:endParaRPr/>
          </a:p>
        </p:txBody>
      </p:sp>
      <p:sp>
        <p:nvSpPr>
          <p:cNvPr id="16" name="Google Shape;16;p1"/>
          <p:cNvSpPr txBox="1">
            <a:spLocks noGrp="1"/>
          </p:cNvSpPr>
          <p:nvPr>
            <p:ph type="ftr" idx="11"/>
          </p:nvPr>
        </p:nvSpPr>
        <p:spPr>
          <a:xfrm>
            <a:off x="3106994" y="6442076"/>
            <a:ext cx="5430848" cy="283845"/>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400" b="0" i="0" u="none" strike="noStrike" cap="none">
                <a:solidFill>
                  <a:schemeClr val="dk1"/>
                </a:solidFill>
                <a:latin typeface="Arial"/>
                <a:ea typeface="Arial"/>
                <a:cs typeface="Arial"/>
                <a:sym typeface="Arial"/>
              </a:defRPr>
            </a:lvl1pPr>
            <a:lvl2pPr marL="457200" marR="0" lvl="1" indent="0" algn="l" rtl="0">
              <a:spcBef>
                <a:spcPts val="0"/>
              </a:spcBef>
              <a:spcAft>
                <a:spcPts val="0"/>
              </a:spcAft>
              <a:buSzPts val="1400"/>
              <a:buNone/>
              <a:defRPr sz="32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SzPts val="1400"/>
              <a:buNone/>
              <a:defRPr sz="32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SzPts val="1400"/>
              <a:buNone/>
              <a:defRPr sz="32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SzPts val="1400"/>
              <a:buNone/>
              <a:defRPr sz="3200" b="0" i="0" u="none" strike="noStrike" cap="none">
                <a:solidFill>
                  <a:schemeClr val="dk1"/>
                </a:solidFill>
                <a:latin typeface="Arial"/>
                <a:ea typeface="Arial"/>
                <a:cs typeface="Arial"/>
                <a:sym typeface="Arial"/>
              </a:defRPr>
            </a:lvl5pPr>
            <a:lvl6pPr marL="2286000" marR="0" lvl="5" indent="0" algn="l" rtl="0">
              <a:spcBef>
                <a:spcPts val="0"/>
              </a:spcBef>
              <a:spcAft>
                <a:spcPts val="0"/>
              </a:spcAft>
              <a:buSzPts val="1400"/>
              <a:buNone/>
              <a:defRPr sz="3200" b="0" i="0" u="none" strike="noStrike" cap="none">
                <a:solidFill>
                  <a:schemeClr val="dk1"/>
                </a:solidFill>
                <a:latin typeface="Arial"/>
                <a:ea typeface="Arial"/>
                <a:cs typeface="Arial"/>
                <a:sym typeface="Arial"/>
              </a:defRPr>
            </a:lvl6pPr>
            <a:lvl7pPr marL="2743200" marR="0" lvl="6" indent="0" algn="l" rtl="0">
              <a:spcBef>
                <a:spcPts val="0"/>
              </a:spcBef>
              <a:spcAft>
                <a:spcPts val="0"/>
              </a:spcAft>
              <a:buSzPts val="1400"/>
              <a:buNone/>
              <a:defRPr sz="3200" b="0" i="0" u="none" strike="noStrike" cap="none">
                <a:solidFill>
                  <a:schemeClr val="dk1"/>
                </a:solidFill>
                <a:latin typeface="Arial"/>
                <a:ea typeface="Arial"/>
                <a:cs typeface="Arial"/>
                <a:sym typeface="Arial"/>
              </a:defRPr>
            </a:lvl7pPr>
            <a:lvl8pPr marL="3200400" marR="0" lvl="7" indent="0" algn="l" rtl="0">
              <a:spcBef>
                <a:spcPts val="0"/>
              </a:spcBef>
              <a:spcAft>
                <a:spcPts val="0"/>
              </a:spcAft>
              <a:buSzPts val="1400"/>
              <a:buNone/>
              <a:defRPr sz="3200" b="0" i="0" u="none" strike="noStrike" cap="none">
                <a:solidFill>
                  <a:schemeClr val="dk1"/>
                </a:solidFill>
                <a:latin typeface="Arial"/>
                <a:ea typeface="Arial"/>
                <a:cs typeface="Arial"/>
                <a:sym typeface="Arial"/>
              </a:defRPr>
            </a:lvl8pPr>
            <a:lvl9pPr marL="3657600" marR="0" lvl="8" indent="0" algn="l" rtl="0">
              <a:spcBef>
                <a:spcPts val="0"/>
              </a:spcBef>
              <a:spcAft>
                <a:spcPts val="0"/>
              </a:spcAft>
              <a:buSzPts val="1400"/>
              <a:buNone/>
              <a:defRPr sz="32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 id="2147483664" r:id="rId15"/>
    <p:sldLayoutId id="2147483665" r:id="rId16"/>
    <p:sldLayoutId id="2147483666" r:id="rId17"/>
    <p:sldLayoutId id="2147483668" r:id="rId18"/>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3"/>
          <p:cNvSpPr txBox="1">
            <a:spLocks noGrp="1"/>
          </p:cNvSpPr>
          <p:nvPr>
            <p:ph type="title"/>
          </p:nvPr>
        </p:nvSpPr>
        <p:spPr>
          <a:xfrm>
            <a:off x="457200" y="152718"/>
            <a:ext cx="8080500" cy="781200"/>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Clr>
                <a:schemeClr val="dk1"/>
              </a:buClr>
              <a:buFont typeface="Arial Black"/>
              <a:buNone/>
            </a:pPr>
            <a:r>
              <a:rPr lang="en-US"/>
              <a:t>Announcements</a:t>
            </a:r>
            <a:endParaRPr sz="3600" b="0" i="0" u="none" strike="noStrike" cap="none">
              <a:solidFill>
                <a:schemeClr val="dk1"/>
              </a:solidFill>
              <a:latin typeface="Arial Black"/>
              <a:ea typeface="Arial Black"/>
              <a:cs typeface="Arial Black"/>
              <a:sym typeface="Arial Black"/>
            </a:endParaRPr>
          </a:p>
        </p:txBody>
      </p:sp>
      <p:sp>
        <p:nvSpPr>
          <p:cNvPr id="157" name="Google Shape;157;p23"/>
          <p:cNvSpPr txBox="1">
            <a:spLocks noGrp="1"/>
          </p:cNvSpPr>
          <p:nvPr>
            <p:ph type="body" idx="1"/>
          </p:nvPr>
        </p:nvSpPr>
        <p:spPr>
          <a:xfrm>
            <a:off x="457200" y="1189703"/>
            <a:ext cx="8080500" cy="3911686"/>
          </a:xfrm>
          <a:prstGeom prst="rect">
            <a:avLst/>
          </a:prstGeom>
          <a:noFill/>
          <a:ln>
            <a:noFill/>
          </a:ln>
        </p:spPr>
        <p:txBody>
          <a:bodyPr spcFirstLastPara="1" wrap="square" lIns="91425" tIns="45700" rIns="91425" bIns="45700" anchor="t" anchorCtr="0">
            <a:noAutofit/>
          </a:bodyPr>
          <a:lstStyle/>
          <a:p>
            <a:pPr marL="0" lvl="0" indent="0" rtl="0">
              <a:spcBef>
                <a:spcPts val="1080"/>
              </a:spcBef>
              <a:spcAft>
                <a:spcPts val="0"/>
              </a:spcAft>
              <a:buClr>
                <a:schemeClr val="dk1"/>
              </a:buClr>
              <a:buSzPts val="1100"/>
              <a:buNone/>
            </a:pPr>
            <a:r>
              <a:rPr lang="en-US" dirty="0"/>
              <a:t>Homework 1 results posted and testcases are on DEN</a:t>
            </a:r>
            <a:endParaRPr dirty="0"/>
          </a:p>
          <a:p>
            <a:pPr marL="0" lvl="0" indent="0" rtl="0">
              <a:spcBef>
                <a:spcPts val="1080"/>
              </a:spcBef>
              <a:spcAft>
                <a:spcPts val="0"/>
              </a:spcAft>
              <a:buClr>
                <a:srgbClr val="000000"/>
              </a:buClr>
              <a:buSzPts val="1100"/>
              <a:buNone/>
            </a:pPr>
            <a:r>
              <a:rPr lang="en-US" dirty="0"/>
              <a:t>Homework 2</a:t>
            </a:r>
            <a:endParaRPr dirty="0"/>
          </a:p>
          <a:p>
            <a:pPr marL="800100" lvl="1" indent="-342900" rtl="0">
              <a:spcBef>
                <a:spcPts val="1080"/>
              </a:spcBef>
              <a:spcAft>
                <a:spcPts val="0"/>
              </a:spcAft>
              <a:buSzPts val="2000"/>
              <a:buChar char="•"/>
            </a:pPr>
            <a:r>
              <a:rPr lang="en-US" dirty="0"/>
              <a:t>You can solve it with any algorithm(s) you want</a:t>
            </a:r>
            <a:endParaRPr dirty="0"/>
          </a:p>
          <a:p>
            <a:pPr marL="800100" lvl="1" indent="-342900" rtl="0">
              <a:spcBef>
                <a:spcPts val="1080"/>
              </a:spcBef>
              <a:spcAft>
                <a:spcPts val="0"/>
              </a:spcAft>
              <a:buSzPts val="2000"/>
              <a:buChar char="•"/>
            </a:pPr>
            <a:r>
              <a:rPr lang="en-US" dirty="0"/>
              <a:t>If something hasn't been described in the HW description as:</a:t>
            </a:r>
            <a:endParaRPr dirty="0"/>
          </a:p>
          <a:p>
            <a:pPr marL="1485900" lvl="2" indent="-342900" rtl="0">
              <a:spcBef>
                <a:spcPts val="1080"/>
              </a:spcBef>
              <a:spcAft>
                <a:spcPts val="0"/>
              </a:spcAft>
              <a:buSzPts val="1800"/>
              <a:buChar char="•"/>
            </a:pPr>
            <a:r>
              <a:rPr lang="en-US" dirty="0"/>
              <a:t>a limitation, it means that there is no limitation in that regard.</a:t>
            </a:r>
            <a:endParaRPr dirty="0"/>
          </a:p>
          <a:p>
            <a:pPr marL="1485900" lvl="2" indent="-342900" rtl="0">
              <a:spcBef>
                <a:spcPts val="1080"/>
              </a:spcBef>
              <a:spcAft>
                <a:spcPts val="0"/>
              </a:spcAft>
              <a:buSzPts val="1800"/>
              <a:buChar char="•"/>
            </a:pPr>
            <a:r>
              <a:rPr lang="en-US" dirty="0"/>
              <a:t>an assumption, it means that you cannot assume it.</a:t>
            </a:r>
            <a:endParaRPr dirty="0"/>
          </a:p>
          <a:p>
            <a:pPr marL="800100" lvl="1" indent="-342900" rtl="0">
              <a:spcBef>
                <a:spcPts val="1080"/>
              </a:spcBef>
              <a:spcAft>
                <a:spcPts val="0"/>
              </a:spcAft>
              <a:buSzPts val="2000"/>
              <a:buChar char="•"/>
            </a:pPr>
            <a:r>
              <a:rPr lang="en-US" dirty="0"/>
              <a:t>So read it now and spend some time thinking about it</a:t>
            </a:r>
          </a:p>
          <a:p>
            <a:pPr marL="800100" lvl="1" indent="-342900" rtl="0">
              <a:spcBef>
                <a:spcPts val="1080"/>
              </a:spcBef>
              <a:spcAft>
                <a:spcPts val="0"/>
              </a:spcAft>
              <a:buSzPts val="2000"/>
              <a:buChar char="•"/>
            </a:pPr>
            <a:endParaRPr dirty="0"/>
          </a:p>
        </p:txBody>
      </p:sp>
      <p:sp>
        <p:nvSpPr>
          <p:cNvPr id="158" name="Google Shape;158;p23"/>
          <p:cNvSpPr txBox="1">
            <a:spLocks noGrp="1"/>
          </p:cNvSpPr>
          <p:nvPr>
            <p:ph type="sldNum" idx="12"/>
          </p:nvPr>
        </p:nvSpPr>
        <p:spPr>
          <a:xfrm rot="-5400000">
            <a:off x="8227325" y="5885470"/>
            <a:ext cx="1315800" cy="3651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fld id="{00000000-1234-1234-1234-123412341234}" type="slidenum">
              <a:rPr lang="en-US" sz="2400" b="1">
                <a:solidFill>
                  <a:schemeClr val="dk2"/>
                </a:solidFill>
                <a:latin typeface="Arial"/>
                <a:ea typeface="Arial"/>
                <a:cs typeface="Arial"/>
                <a:sym typeface="Arial"/>
              </a:rPr>
              <a:t>1</a:t>
            </a:fld>
            <a:endParaRPr sz="2400" b="1">
              <a:solidFill>
                <a:schemeClr val="dk2"/>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0" name="Google Shape;370;p53"/>
          <p:cNvSpPr txBox="1">
            <a:spLocks noGrp="1"/>
          </p:cNvSpPr>
          <p:nvPr>
            <p:ph type="body" idx="1"/>
          </p:nvPr>
        </p:nvSpPr>
        <p:spPr>
          <a:xfrm>
            <a:off x="457200" y="1189703"/>
            <a:ext cx="8080500" cy="55362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1080"/>
              </a:spcBef>
              <a:spcAft>
                <a:spcPts val="0"/>
              </a:spcAft>
              <a:buClr>
                <a:schemeClr val="dk1"/>
              </a:buClr>
              <a:buSzPts val="2400"/>
              <a:buFont typeface="Arial"/>
              <a:buChar char="•"/>
            </a:pPr>
            <a:r>
              <a:rPr lang="en-US"/>
              <a:t>Every surgeon has a lawyer.</a:t>
            </a:r>
            <a:endParaRPr/>
          </a:p>
          <a:p>
            <a:pPr marL="800100" marR="0" lvl="1" indent="-342900" algn="l" rtl="0">
              <a:lnSpc>
                <a:spcPct val="100000"/>
              </a:lnSpc>
              <a:spcBef>
                <a:spcPts val="1080"/>
              </a:spcBef>
              <a:spcAft>
                <a:spcPts val="0"/>
              </a:spcAft>
              <a:buClr>
                <a:schemeClr val="dk2"/>
              </a:buClr>
              <a:buSzPts val="2000"/>
              <a:buFont typeface="Arial"/>
              <a:buChar char="•"/>
            </a:pPr>
            <a:r>
              <a:rPr lang="en-US"/>
              <a:t>Every surgeon: ∀</a:t>
            </a:r>
            <a:r>
              <a:rPr lang="en-US" i="1"/>
              <a:t>x</a:t>
            </a:r>
            <a:r>
              <a:rPr lang="en-US"/>
              <a:t> </a:t>
            </a:r>
            <a:r>
              <a:rPr lang="en-US" i="1"/>
              <a:t>Occupation</a:t>
            </a:r>
            <a:r>
              <a:rPr lang="en-US"/>
              <a:t>(</a:t>
            </a:r>
            <a:r>
              <a:rPr lang="en-US" i="1"/>
              <a:t>x</a:t>
            </a:r>
            <a:r>
              <a:rPr lang="en-US"/>
              <a:t>, </a:t>
            </a:r>
            <a:r>
              <a:rPr lang="en-US" i="1"/>
              <a:t>Surgeon</a:t>
            </a:r>
            <a:r>
              <a:rPr lang="en-US"/>
              <a:t>)</a:t>
            </a:r>
            <a:endParaRPr/>
          </a:p>
          <a:p>
            <a:pPr marL="800100" marR="0" lvl="1" indent="-342900" algn="l" rtl="0">
              <a:lnSpc>
                <a:spcPct val="100000"/>
              </a:lnSpc>
              <a:spcBef>
                <a:spcPts val="1080"/>
              </a:spcBef>
              <a:spcAft>
                <a:spcPts val="0"/>
              </a:spcAft>
              <a:buClr>
                <a:schemeClr val="dk2"/>
              </a:buClr>
              <a:buSzPts val="2000"/>
              <a:buFont typeface="Arial"/>
              <a:buChar char="•"/>
            </a:pPr>
            <a:r>
              <a:rPr lang="en-US"/>
              <a:t>Has a lawyer: ∃</a:t>
            </a:r>
            <a:r>
              <a:rPr lang="en-US" i="1"/>
              <a:t>y Occupation</a:t>
            </a:r>
            <a:r>
              <a:rPr lang="en-US"/>
              <a:t>(</a:t>
            </a:r>
            <a:r>
              <a:rPr lang="en-US" i="1"/>
              <a:t>y</a:t>
            </a:r>
            <a:r>
              <a:rPr lang="en-US"/>
              <a:t>, </a:t>
            </a:r>
            <a:r>
              <a:rPr lang="en-US" i="1"/>
              <a:t>Lawyer</a:t>
            </a:r>
            <a:r>
              <a:rPr lang="en-US"/>
              <a:t>) ⋀ </a:t>
            </a:r>
            <a:r>
              <a:rPr lang="en-US" i="1"/>
              <a:t>Customer</a:t>
            </a:r>
            <a:r>
              <a:rPr lang="en-US"/>
              <a:t>(</a:t>
            </a:r>
            <a:r>
              <a:rPr lang="en-US" i="1"/>
              <a:t>x</a:t>
            </a:r>
            <a:r>
              <a:rPr lang="en-US"/>
              <a:t>, </a:t>
            </a:r>
            <a:r>
              <a:rPr lang="en-US" i="1"/>
              <a:t>y</a:t>
            </a:r>
            <a:r>
              <a:rPr lang="en-US"/>
              <a:t>)</a:t>
            </a:r>
            <a:endParaRPr/>
          </a:p>
          <a:p>
            <a:pPr marL="1485900" marR="0" lvl="2" indent="-342900" algn="l" rtl="0">
              <a:lnSpc>
                <a:spcPct val="100000"/>
              </a:lnSpc>
              <a:spcBef>
                <a:spcPts val="1080"/>
              </a:spcBef>
              <a:spcAft>
                <a:spcPts val="0"/>
              </a:spcAft>
              <a:buClr>
                <a:schemeClr val="dk2"/>
              </a:buClr>
              <a:buSzPts val="1800"/>
              <a:buFont typeface="Arial"/>
              <a:buChar char="•"/>
            </a:pPr>
            <a:r>
              <a:rPr lang="en-US"/>
              <a:t>There is someone who is a lawyer and has </a:t>
            </a:r>
            <a:r>
              <a:rPr lang="en-US" i="1"/>
              <a:t>x</a:t>
            </a:r>
            <a:r>
              <a:rPr lang="en-US"/>
              <a:t> as a customer</a:t>
            </a:r>
            <a:endParaRPr/>
          </a:p>
          <a:p>
            <a:pPr marL="800100" marR="0" lvl="1" indent="-342900" algn="l" rtl="0">
              <a:lnSpc>
                <a:spcPct val="100000"/>
              </a:lnSpc>
              <a:spcBef>
                <a:spcPts val="1080"/>
              </a:spcBef>
              <a:spcAft>
                <a:spcPts val="0"/>
              </a:spcAft>
              <a:buClr>
                <a:schemeClr val="dk2"/>
              </a:buClr>
              <a:buSzPts val="2000"/>
              <a:buFont typeface="Arial"/>
              <a:buChar char="•"/>
            </a:pPr>
            <a:r>
              <a:rPr lang="en-US"/>
              <a:t>∀</a:t>
            </a:r>
            <a:r>
              <a:rPr lang="en-US" i="1"/>
              <a:t>x</a:t>
            </a:r>
            <a:r>
              <a:rPr lang="en-US"/>
              <a:t> </a:t>
            </a:r>
            <a:r>
              <a:rPr lang="en-US" i="1"/>
              <a:t>Occupation</a:t>
            </a:r>
            <a:r>
              <a:rPr lang="en-US"/>
              <a:t>(</a:t>
            </a:r>
            <a:r>
              <a:rPr lang="en-US" i="1"/>
              <a:t>x</a:t>
            </a:r>
            <a:r>
              <a:rPr lang="en-US"/>
              <a:t>, </a:t>
            </a:r>
            <a:r>
              <a:rPr lang="en-US" i="1"/>
              <a:t>Surgeon</a:t>
            </a:r>
            <a:r>
              <a:rPr lang="en-US"/>
              <a:t>) ⇒ ∃</a:t>
            </a:r>
            <a:r>
              <a:rPr lang="en-US" i="1"/>
              <a:t>y Occupation</a:t>
            </a:r>
            <a:r>
              <a:rPr lang="en-US"/>
              <a:t>(</a:t>
            </a:r>
            <a:r>
              <a:rPr lang="en-US" i="1"/>
              <a:t>y</a:t>
            </a:r>
            <a:r>
              <a:rPr lang="en-US"/>
              <a:t>, </a:t>
            </a:r>
            <a:r>
              <a:rPr lang="en-US" i="1"/>
              <a:t>Lawyer</a:t>
            </a:r>
            <a:r>
              <a:rPr lang="en-US"/>
              <a:t>) ⋀ </a:t>
            </a:r>
            <a:r>
              <a:rPr lang="en-US" i="1"/>
              <a:t>Customer</a:t>
            </a:r>
            <a:r>
              <a:rPr lang="en-US"/>
              <a:t>(</a:t>
            </a:r>
            <a:r>
              <a:rPr lang="en-US" i="1"/>
              <a:t>x</a:t>
            </a:r>
            <a:r>
              <a:rPr lang="en-US"/>
              <a:t>, </a:t>
            </a:r>
            <a:r>
              <a:rPr lang="en-US" i="1"/>
              <a:t>y</a:t>
            </a:r>
            <a:r>
              <a:rPr lang="en-US"/>
              <a:t>)</a:t>
            </a:r>
            <a:endParaRPr/>
          </a:p>
          <a:p>
            <a:pPr marL="1485900" marR="0" lvl="2" indent="-342900" algn="l" rtl="0">
              <a:lnSpc>
                <a:spcPct val="100000"/>
              </a:lnSpc>
              <a:spcBef>
                <a:spcPts val="1080"/>
              </a:spcBef>
              <a:spcAft>
                <a:spcPts val="0"/>
              </a:spcAft>
              <a:buClr>
                <a:schemeClr val="dk2"/>
              </a:buClr>
              <a:buSzPts val="1800"/>
              <a:buFont typeface="Arial"/>
              <a:buChar char="•"/>
            </a:pPr>
            <a:r>
              <a:rPr lang="en-US" b="1"/>
              <a:t>If</a:t>
            </a:r>
            <a:r>
              <a:rPr lang="en-US"/>
              <a:t> someone is a surgeon, then ...</a:t>
            </a:r>
            <a:endParaRPr/>
          </a:p>
        </p:txBody>
      </p:sp>
      <p:sp>
        <p:nvSpPr>
          <p:cNvPr id="371" name="Google Shape;371;p53"/>
          <p:cNvSpPr txBox="1">
            <a:spLocks noGrp="1"/>
          </p:cNvSpPr>
          <p:nvPr>
            <p:ph type="title"/>
          </p:nvPr>
        </p:nvSpPr>
        <p:spPr>
          <a:xfrm>
            <a:off x="457200" y="152718"/>
            <a:ext cx="8080500" cy="781200"/>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Clr>
                <a:schemeClr val="dk1"/>
              </a:buClr>
              <a:buFont typeface="Arial Black"/>
              <a:buNone/>
            </a:pPr>
            <a:r>
              <a:rPr lang="en-US"/>
              <a:t>g.</a:t>
            </a:r>
            <a:endParaRPr sz="3600" b="0" i="0" u="none" strike="noStrike" cap="none">
              <a:solidFill>
                <a:schemeClr val="dk1"/>
              </a:solidFill>
              <a:latin typeface="Arial Black"/>
              <a:ea typeface="Arial Black"/>
              <a:cs typeface="Arial Black"/>
              <a:sym typeface="Arial Black"/>
            </a:endParaRPr>
          </a:p>
        </p:txBody>
      </p:sp>
      <p:sp>
        <p:nvSpPr>
          <p:cNvPr id="372" name="Google Shape;372;p53"/>
          <p:cNvSpPr txBox="1">
            <a:spLocks noGrp="1"/>
          </p:cNvSpPr>
          <p:nvPr>
            <p:ph type="sldNum" idx="12"/>
          </p:nvPr>
        </p:nvSpPr>
        <p:spPr>
          <a:xfrm rot="-5400000">
            <a:off x="8227325" y="5885470"/>
            <a:ext cx="1315800" cy="3651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fld id="{00000000-1234-1234-1234-123412341234}" type="slidenum">
              <a:rPr lang="en-US" sz="2400" b="1">
                <a:solidFill>
                  <a:schemeClr val="dk2"/>
                </a:solidFill>
                <a:latin typeface="Arial"/>
                <a:ea typeface="Arial"/>
                <a:cs typeface="Arial"/>
                <a:sym typeface="Arial"/>
              </a:rPr>
              <a:t>10</a:t>
            </a:fld>
            <a:endParaRPr sz="2400" b="1">
              <a:solidFill>
                <a:schemeClr val="dk2"/>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ctrTitle"/>
          </p:nvPr>
        </p:nvSpPr>
        <p:spPr>
          <a:xfrm>
            <a:off x="228600" y="1544497"/>
            <a:ext cx="8686800" cy="2142131"/>
          </a:xfrm>
        </p:spPr>
        <p:txBody>
          <a:bodyPr/>
          <a:lstStyle/>
          <a:p>
            <a:r>
              <a:rPr lang="en-US" sz="3200" dirty="0"/>
              <a:t>CSCI 561</a:t>
            </a:r>
            <a:br>
              <a:rPr lang="en-US" sz="3200" dirty="0"/>
            </a:br>
            <a:r>
              <a:rPr lang="en-US" sz="3200" dirty="0"/>
              <a:t>Foundations of Artificial Intelligence</a:t>
            </a:r>
            <a:br>
              <a:rPr lang="en-US" sz="3200" dirty="0"/>
            </a:br>
            <a:r>
              <a:rPr lang="en-US" sz="3200" dirty="0">
                <a:solidFill>
                  <a:schemeClr val="bg1">
                    <a:lumMod val="65000"/>
                  </a:schemeClr>
                </a:solidFill>
              </a:rPr>
              <a:t>Lecture 13: </a:t>
            </a:r>
            <a:r>
              <a:rPr lang="en-US" sz="2800" dirty="0"/>
              <a:t>Inference in First-Order Logic</a:t>
            </a:r>
            <a:br>
              <a:rPr lang="en-US" sz="3200" dirty="0">
                <a:solidFill>
                  <a:schemeClr val="bg1">
                    <a:lumMod val="65000"/>
                  </a:schemeClr>
                </a:solidFill>
              </a:rPr>
            </a:br>
            <a:r>
              <a:rPr lang="en-US" sz="2400" dirty="0"/>
              <a:t>(</a:t>
            </a:r>
            <a:r>
              <a:rPr lang="en-US" sz="2400" dirty="0">
                <a:solidFill>
                  <a:srgbClr val="0000FF"/>
                </a:solidFill>
              </a:rPr>
              <a:t>Chapter 8</a:t>
            </a:r>
            <a:r>
              <a:rPr lang="en-US" sz="2400" dirty="0"/>
              <a:t>)</a:t>
            </a:r>
          </a:p>
        </p:txBody>
      </p:sp>
      <p:sp>
        <p:nvSpPr>
          <p:cNvPr id="4" name="Rectangle 3">
            <a:extLst>
              <a:ext uri="{FF2B5EF4-FFF2-40B4-BE49-F238E27FC236}">
                <a16:creationId xmlns:a16="http://schemas.microsoft.com/office/drawing/2014/main" id="{3FCCD36B-7936-C042-8508-D0E3A0E8618C}"/>
              </a:ext>
            </a:extLst>
          </p:cNvPr>
          <p:cNvSpPr txBox="1">
            <a:spLocks noChangeArrowheads="1"/>
          </p:cNvSpPr>
          <p:nvPr/>
        </p:nvSpPr>
        <p:spPr>
          <a:xfrm>
            <a:off x="357960" y="3886200"/>
            <a:ext cx="8428080" cy="3048000"/>
          </a:xfrm>
          <a:prstGeom prst="rect">
            <a:avLst/>
          </a:prstGeom>
        </p:spPr>
        <p:txBody>
          <a:bodyPr vert="horz" lIns="91440" tIns="45720" rIns="91440" bIns="45720" rtlCol="0">
            <a:normAutofit/>
          </a:bodyPr>
          <a:lstStyle>
            <a:lvl1pPr marL="0" indent="0" algn="l" defTabSz="914400" rtl="0" eaLnBrk="1" latinLnBrk="0" hangingPunct="1">
              <a:spcBef>
                <a:spcPct val="20000"/>
              </a:spcBef>
              <a:spcAft>
                <a:spcPts val="600"/>
              </a:spcAft>
              <a:buFont typeface="Arial" pitchFamily="34" charset="0"/>
              <a:buNone/>
              <a:defRPr sz="2400" b="0" kern="1200" cap="all" spc="120" baseline="0">
                <a:solidFill>
                  <a:schemeClr val="tx1"/>
                </a:solidFill>
                <a:latin typeface="+mj-lt"/>
                <a:ea typeface="+mn-ea"/>
                <a:cs typeface="+mn-cs"/>
              </a:defRPr>
            </a:lvl1pPr>
            <a:lvl2pPr marL="457200" indent="0" algn="ctr" defTabSz="914400" rtl="0" eaLnBrk="1" latinLnBrk="0" hangingPunct="1">
              <a:spcBef>
                <a:spcPct val="20000"/>
              </a:spcBef>
              <a:buClr>
                <a:schemeClr val="tx2"/>
              </a:buClr>
              <a:buFont typeface="Arial" pitchFamily="34" charset="0"/>
              <a:buNone/>
              <a:defRPr sz="2000" kern="1200">
                <a:solidFill>
                  <a:schemeClr val="tx1">
                    <a:tint val="75000"/>
                  </a:schemeClr>
                </a:solidFill>
                <a:latin typeface="+mn-lt"/>
                <a:ea typeface="+mn-ea"/>
                <a:cs typeface="+mn-cs"/>
              </a:defRPr>
            </a:lvl2pPr>
            <a:lvl3pPr marL="914400" indent="0" algn="ctr" defTabSz="914400" rtl="0" eaLnBrk="1" latinLnBrk="0" hangingPunct="1">
              <a:spcBef>
                <a:spcPct val="20000"/>
              </a:spcBef>
              <a:buClr>
                <a:schemeClr val="tx2"/>
              </a:buClr>
              <a:buFont typeface="Arial" pitchFamily="34" charset="0"/>
              <a:buNone/>
              <a:defRPr sz="1800" kern="1200">
                <a:solidFill>
                  <a:schemeClr val="tx1">
                    <a:tint val="75000"/>
                  </a:schemeClr>
                </a:solidFill>
                <a:latin typeface="+mn-lt"/>
                <a:ea typeface="+mn-ea"/>
                <a:cs typeface="+mn-cs"/>
              </a:defRPr>
            </a:lvl3pPr>
            <a:lvl4pPr marL="1371600" indent="0" algn="ctr" defTabSz="914400" rtl="0" eaLnBrk="1" latinLnBrk="0" hangingPunct="1">
              <a:spcBef>
                <a:spcPct val="20000"/>
              </a:spcBef>
              <a:buClr>
                <a:schemeClr val="tx2"/>
              </a:buClr>
              <a:buFont typeface="Arial" pitchFamily="34" charset="0"/>
              <a:buNone/>
              <a:defRPr sz="1800" kern="1200">
                <a:solidFill>
                  <a:schemeClr val="tx1">
                    <a:tint val="75000"/>
                  </a:schemeClr>
                </a:solidFill>
                <a:latin typeface="+mn-lt"/>
                <a:ea typeface="+mn-ea"/>
                <a:cs typeface="+mn-cs"/>
              </a:defRPr>
            </a:lvl4pPr>
            <a:lvl5pPr marL="1828800" indent="0" algn="ctr" defTabSz="914400" rtl="0" eaLnBrk="1" latinLnBrk="0" hangingPunct="1">
              <a:spcBef>
                <a:spcPct val="20000"/>
              </a:spcBef>
              <a:buClr>
                <a:schemeClr val="tx2"/>
              </a:buClr>
              <a:buFont typeface="Arial" pitchFamily="34" charset="0"/>
              <a:buNone/>
              <a:defRPr sz="1800" kern="1200" baseline="0">
                <a:solidFill>
                  <a:schemeClr val="tx1">
                    <a:tint val="75000"/>
                  </a:schemeClr>
                </a:solidFill>
                <a:latin typeface="+mn-lt"/>
                <a:ea typeface="+mn-ea"/>
                <a:cs typeface="+mn-cs"/>
              </a:defRPr>
            </a:lvl5pPr>
            <a:lvl6pPr marL="2286000" indent="0" algn="ctr" defTabSz="914400" rtl="0" eaLnBrk="1" latinLnBrk="0" hangingPunct="1">
              <a:spcBef>
                <a:spcPct val="20000"/>
              </a:spcBef>
              <a:buClr>
                <a:schemeClr val="tx2"/>
              </a:buClr>
              <a:buFont typeface="Arial" pitchFamily="34" charset="0"/>
              <a:buNone/>
              <a:defRPr sz="1600" kern="1200">
                <a:solidFill>
                  <a:schemeClr val="tx1">
                    <a:tint val="75000"/>
                  </a:schemeClr>
                </a:solidFill>
                <a:latin typeface="+mn-lt"/>
                <a:ea typeface="+mn-ea"/>
                <a:cs typeface="+mn-cs"/>
              </a:defRPr>
            </a:lvl6pPr>
            <a:lvl7pPr marL="2743200" indent="0" algn="ctr" defTabSz="914400" rtl="0" eaLnBrk="1" latinLnBrk="0" hangingPunct="1">
              <a:spcBef>
                <a:spcPct val="20000"/>
              </a:spcBef>
              <a:buClr>
                <a:schemeClr val="tx2"/>
              </a:buClr>
              <a:buFont typeface="Arial" pitchFamily="34" charset="0"/>
              <a:buNone/>
              <a:defRPr sz="1600" kern="1200">
                <a:solidFill>
                  <a:schemeClr val="tx1">
                    <a:tint val="75000"/>
                  </a:schemeClr>
                </a:solidFill>
                <a:latin typeface="+mn-lt"/>
                <a:ea typeface="+mn-ea"/>
                <a:cs typeface="+mn-cs"/>
              </a:defRPr>
            </a:lvl7pPr>
            <a:lvl8pPr marL="3200400" indent="0" algn="ctr" defTabSz="914400" rtl="0" eaLnBrk="1" latinLnBrk="0" hangingPunct="1">
              <a:spcBef>
                <a:spcPct val="20000"/>
              </a:spcBef>
              <a:buClr>
                <a:schemeClr val="tx2"/>
              </a:buClr>
              <a:buFont typeface="Arial" pitchFamily="34" charset="0"/>
              <a:buNone/>
              <a:defRPr sz="1600" kern="1200">
                <a:solidFill>
                  <a:schemeClr val="tx1">
                    <a:tint val="75000"/>
                  </a:schemeClr>
                </a:solidFill>
                <a:latin typeface="+mn-lt"/>
                <a:ea typeface="+mn-ea"/>
                <a:cs typeface="+mn-cs"/>
              </a:defRPr>
            </a:lvl8pPr>
            <a:lvl9pPr marL="3657600" indent="0" algn="ctr" defTabSz="914400" rtl="0" eaLnBrk="1" latinLnBrk="0" hangingPunct="1">
              <a:spcBef>
                <a:spcPct val="20000"/>
              </a:spcBef>
              <a:buClr>
                <a:schemeClr val="tx2"/>
              </a:buClr>
              <a:buFont typeface="Arial" pitchFamily="34" charset="0"/>
              <a:buNone/>
              <a:defRPr sz="1600" kern="1200">
                <a:solidFill>
                  <a:schemeClr val="tx1">
                    <a:tint val="75000"/>
                  </a:schemeClr>
                </a:solidFill>
                <a:latin typeface="+mn-lt"/>
                <a:ea typeface="+mn-ea"/>
                <a:cs typeface="+mn-cs"/>
              </a:defRPr>
            </a:lvl9pPr>
          </a:lstStyle>
          <a:p>
            <a:r>
              <a:rPr lang="en-US" b="1" dirty="0">
                <a:latin typeface="Arial Black" panose="020B0604020202020204" pitchFamily="34" charset="0"/>
                <a:cs typeface="Arial Black" panose="020B0604020202020204" pitchFamily="34" charset="0"/>
              </a:rPr>
              <a:t>FALL 2018</a:t>
            </a:r>
          </a:p>
          <a:p>
            <a:r>
              <a:rPr lang="en-US" b="1" dirty="0">
                <a:latin typeface="Arial Black" panose="020B0604020202020204" pitchFamily="34" charset="0"/>
                <a:cs typeface="Arial Black" panose="020B0604020202020204" pitchFamily="34" charset="0"/>
              </a:rPr>
              <a:t>Instructor: </a:t>
            </a:r>
          </a:p>
          <a:p>
            <a:pPr algn="ctr" fontAlgn="auto"/>
            <a:r>
              <a:rPr lang="en-US" b="1" dirty="0">
                <a:solidFill>
                  <a:schemeClr val="accent2"/>
                </a:solidFill>
                <a:latin typeface="Arial Black" panose="020B0604020202020204" pitchFamily="34" charset="0"/>
                <a:cs typeface="Arial Black" panose="020B0604020202020204" pitchFamily="34" charset="0"/>
              </a:rPr>
              <a:t>Prof Sheila Tejada</a:t>
            </a:r>
          </a:p>
          <a:p>
            <a:pPr algn="ctr" fontAlgn="auto"/>
            <a:r>
              <a:rPr lang="en-US" sz="2800" b="1" cap="none" dirty="0">
                <a:solidFill>
                  <a:schemeClr val="dk2"/>
                </a:solidFill>
                <a:latin typeface="Arial Black" panose="020B0604020202020204" pitchFamily="34" charset="0"/>
                <a:ea typeface="Arial Black"/>
                <a:cs typeface="Arial Black" panose="020B0604020202020204" pitchFamily="34" charset="0"/>
                <a:sym typeface="Arial Black"/>
              </a:rPr>
              <a:t>cs561-l@mymaillists.usc.edu</a:t>
            </a:r>
            <a:endParaRPr lang="en-US" b="1" dirty="0">
              <a:ln>
                <a:solidFill>
                  <a:srgbClr val="FFFFFF"/>
                </a:solidFill>
              </a:ln>
              <a:solidFill>
                <a:srgbClr val="FFFFFF"/>
              </a:solidFill>
              <a:latin typeface="Arial Black" panose="020B0604020202020204" pitchFamily="34" charset="0"/>
              <a:cs typeface="Arial Black" panose="020B0604020202020204" pitchFamily="34" charset="0"/>
            </a:endParaRPr>
          </a:p>
          <a:p>
            <a:r>
              <a:rPr lang="en-US" dirty="0"/>
              <a:t>	 </a:t>
            </a:r>
          </a:p>
          <a:p>
            <a:endParaRPr lang="en-US" dirty="0"/>
          </a:p>
          <a:p>
            <a:endParaRPr lang="en-US" dirty="0"/>
          </a:p>
        </p:txBody>
      </p:sp>
    </p:spTree>
    <p:extLst>
      <p:ext uri="{BB962C8B-B14F-4D97-AF65-F5344CB8AC3E}">
        <p14:creationId xmlns:p14="http://schemas.microsoft.com/office/powerpoint/2010/main" val="36880633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29"/>
        <p:cNvGrpSpPr/>
        <p:nvPr/>
      </p:nvGrpSpPr>
      <p:grpSpPr>
        <a:xfrm>
          <a:off x="0" y="0"/>
          <a:ext cx="0" cy="0"/>
          <a:chOff x="0" y="0"/>
          <a:chExt cx="0" cy="0"/>
        </a:xfrm>
      </p:grpSpPr>
      <p:sp>
        <p:nvSpPr>
          <p:cNvPr id="430" name="Google Shape;430;p56"/>
          <p:cNvSpPr txBox="1">
            <a:spLocks noGrp="1"/>
          </p:cNvSpPr>
          <p:nvPr>
            <p:ph type="body" idx="1"/>
          </p:nvPr>
        </p:nvSpPr>
        <p:spPr>
          <a:xfrm>
            <a:off x="457200" y="1189703"/>
            <a:ext cx="8080500" cy="55362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1080"/>
              </a:spcBef>
              <a:spcAft>
                <a:spcPts val="0"/>
              </a:spcAft>
              <a:buClr>
                <a:schemeClr val="dk1"/>
              </a:buClr>
              <a:buSzPts val="2400"/>
              <a:buFont typeface="Arial"/>
              <a:buChar char="•"/>
            </a:pPr>
            <a:r>
              <a:rPr lang="en-US"/>
              <a:t>A ground literal’s terms are all ground terms.</a:t>
            </a:r>
            <a:endParaRPr/>
          </a:p>
          <a:p>
            <a:pPr marL="800100" marR="0" lvl="1" indent="-342900" algn="l" rtl="0">
              <a:lnSpc>
                <a:spcPct val="100000"/>
              </a:lnSpc>
              <a:spcBef>
                <a:spcPts val="1080"/>
              </a:spcBef>
              <a:spcAft>
                <a:spcPts val="0"/>
              </a:spcAft>
              <a:buClr>
                <a:schemeClr val="dk2"/>
              </a:buClr>
              <a:buSzPts val="2000"/>
              <a:buFont typeface="Arial"/>
              <a:buChar char="•"/>
            </a:pPr>
            <a:r>
              <a:rPr lang="en-US"/>
              <a:t>A ground term is a term without variables.</a:t>
            </a:r>
            <a:endParaRPr/>
          </a:p>
          <a:p>
            <a:pPr marL="342900" marR="0" lvl="0" indent="-342900" algn="l" rtl="0">
              <a:lnSpc>
                <a:spcPct val="100000"/>
              </a:lnSpc>
              <a:spcBef>
                <a:spcPts val="1080"/>
              </a:spcBef>
              <a:spcAft>
                <a:spcPts val="0"/>
              </a:spcAft>
              <a:buClr>
                <a:schemeClr val="dk1"/>
              </a:buClr>
              <a:buSzPts val="2400"/>
              <a:buFont typeface="Arial"/>
              <a:buChar char="•"/>
            </a:pPr>
            <a:r>
              <a:rPr lang="en-US"/>
              <a:t>These are all ground literals:</a:t>
            </a:r>
            <a:endParaRPr/>
          </a:p>
          <a:p>
            <a:pPr marL="800100" marR="0" lvl="1" indent="-342900" algn="l" rtl="0">
              <a:lnSpc>
                <a:spcPct val="100000"/>
              </a:lnSpc>
              <a:spcBef>
                <a:spcPts val="1080"/>
              </a:spcBef>
              <a:spcAft>
                <a:spcPts val="0"/>
              </a:spcAft>
              <a:buClr>
                <a:schemeClr val="dk2"/>
              </a:buClr>
              <a:buSzPts val="2000"/>
              <a:buFont typeface="Arial"/>
              <a:buChar char="•"/>
            </a:pPr>
            <a:r>
              <a:rPr lang="en-US" i="1"/>
              <a:t>King</a:t>
            </a:r>
            <a:r>
              <a:rPr lang="en-US"/>
              <a:t>(</a:t>
            </a:r>
            <a:r>
              <a:rPr lang="en-US" i="1"/>
              <a:t>John</a:t>
            </a:r>
            <a:r>
              <a:rPr lang="en-US"/>
              <a:t>)</a:t>
            </a:r>
            <a:endParaRPr/>
          </a:p>
          <a:p>
            <a:pPr marL="800100" marR="0" lvl="1" indent="-342900" algn="l" rtl="0">
              <a:lnSpc>
                <a:spcPct val="100000"/>
              </a:lnSpc>
              <a:spcBef>
                <a:spcPts val="1080"/>
              </a:spcBef>
              <a:spcAft>
                <a:spcPts val="0"/>
              </a:spcAft>
              <a:buClr>
                <a:schemeClr val="dk2"/>
              </a:buClr>
              <a:buSzPts val="2000"/>
              <a:buFont typeface="Arial"/>
              <a:buChar char="•"/>
            </a:pPr>
            <a:r>
              <a:rPr lang="en-US" i="1"/>
              <a:t>On</a:t>
            </a:r>
            <a:r>
              <a:rPr lang="en-US"/>
              <a:t>(</a:t>
            </a:r>
            <a:r>
              <a:rPr lang="en-US" i="1"/>
              <a:t>Block</a:t>
            </a:r>
            <a:r>
              <a:rPr lang="en-US" i="1" baseline="-25000"/>
              <a:t>1</a:t>
            </a:r>
            <a:r>
              <a:rPr lang="en-US"/>
              <a:t>, </a:t>
            </a:r>
            <a:r>
              <a:rPr lang="en-US" i="1"/>
              <a:t>Table</a:t>
            </a:r>
            <a:r>
              <a:rPr lang="en-US"/>
              <a:t>)</a:t>
            </a:r>
            <a:endParaRPr/>
          </a:p>
          <a:p>
            <a:pPr marL="800100" marR="0" lvl="1" indent="-342900" algn="l" rtl="0">
              <a:lnSpc>
                <a:spcPct val="100000"/>
              </a:lnSpc>
              <a:spcBef>
                <a:spcPts val="1080"/>
              </a:spcBef>
              <a:spcAft>
                <a:spcPts val="0"/>
              </a:spcAft>
              <a:buClr>
                <a:schemeClr val="dk2"/>
              </a:buClr>
              <a:buSzPts val="2000"/>
              <a:buFont typeface="Arial"/>
              <a:buChar char="•"/>
            </a:pPr>
            <a:r>
              <a:rPr lang="en-US" i="1"/>
              <a:t>FatherOf</a:t>
            </a:r>
            <a:r>
              <a:rPr lang="en-US"/>
              <a:t>(</a:t>
            </a:r>
            <a:r>
              <a:rPr lang="en-US" i="1"/>
              <a:t>Leia</a:t>
            </a:r>
            <a:r>
              <a:rPr lang="en-US"/>
              <a:t>, </a:t>
            </a:r>
            <a:r>
              <a:rPr lang="en-US" i="1"/>
              <a:t>Lightsaber</a:t>
            </a:r>
            <a:r>
              <a:rPr lang="en-US" i="1" baseline="-25000"/>
              <a:t>3</a:t>
            </a:r>
            <a:r>
              <a:rPr lang="en-US"/>
              <a:t>)</a:t>
            </a:r>
            <a:endParaRPr/>
          </a:p>
          <a:p>
            <a:pPr marL="342900" marR="0" lvl="0" indent="-342900" algn="l" rtl="0">
              <a:lnSpc>
                <a:spcPct val="100000"/>
              </a:lnSpc>
              <a:spcBef>
                <a:spcPts val="1080"/>
              </a:spcBef>
              <a:spcAft>
                <a:spcPts val="0"/>
              </a:spcAft>
              <a:buClr>
                <a:schemeClr val="dk1"/>
              </a:buClr>
              <a:buSzPts val="2400"/>
              <a:buFont typeface="Arial"/>
              <a:buChar char="•"/>
            </a:pPr>
            <a:r>
              <a:rPr lang="en-US"/>
              <a:t>But these are not:</a:t>
            </a:r>
            <a:endParaRPr/>
          </a:p>
          <a:p>
            <a:pPr marL="800100" marR="0" lvl="1" indent="-342900" algn="l" rtl="0">
              <a:lnSpc>
                <a:spcPct val="100000"/>
              </a:lnSpc>
              <a:spcBef>
                <a:spcPts val="1080"/>
              </a:spcBef>
              <a:spcAft>
                <a:spcPts val="0"/>
              </a:spcAft>
              <a:buClr>
                <a:schemeClr val="dk2"/>
              </a:buClr>
              <a:buSzPts val="2000"/>
              <a:buFont typeface="Arial"/>
              <a:buChar char="•"/>
            </a:pPr>
            <a:r>
              <a:rPr lang="en-US" i="1"/>
              <a:t>Customer</a:t>
            </a:r>
            <a:r>
              <a:rPr lang="en-US"/>
              <a:t>(</a:t>
            </a:r>
            <a:r>
              <a:rPr lang="en-US" i="1"/>
              <a:t>x</a:t>
            </a:r>
            <a:r>
              <a:rPr lang="en-US"/>
              <a:t>, </a:t>
            </a:r>
            <a:r>
              <a:rPr lang="en-US" i="1"/>
              <a:t>y</a:t>
            </a:r>
            <a:r>
              <a:rPr lang="en-US"/>
              <a:t>)</a:t>
            </a:r>
            <a:endParaRPr/>
          </a:p>
          <a:p>
            <a:pPr marL="800100" marR="0" lvl="1" indent="-342900" algn="l" rtl="0">
              <a:lnSpc>
                <a:spcPct val="100000"/>
              </a:lnSpc>
              <a:spcBef>
                <a:spcPts val="1080"/>
              </a:spcBef>
              <a:spcAft>
                <a:spcPts val="0"/>
              </a:spcAft>
              <a:buClr>
                <a:schemeClr val="dk2"/>
              </a:buClr>
              <a:buSzPts val="2000"/>
              <a:buFont typeface="Arial"/>
              <a:buChar char="•"/>
            </a:pPr>
            <a:r>
              <a:rPr lang="en-US" i="1"/>
              <a:t>FatherOf</a:t>
            </a:r>
            <a:r>
              <a:rPr lang="en-US"/>
              <a:t>(</a:t>
            </a:r>
            <a:r>
              <a:rPr lang="en-US" i="1"/>
              <a:t>y</a:t>
            </a:r>
            <a:r>
              <a:rPr lang="en-US"/>
              <a:t>, </a:t>
            </a:r>
            <a:r>
              <a:rPr lang="en-US" i="1"/>
              <a:t>Lightsaber</a:t>
            </a:r>
            <a:r>
              <a:rPr lang="en-US" i="1" baseline="-25000"/>
              <a:t>3</a:t>
            </a:r>
            <a:r>
              <a:rPr lang="en-US"/>
              <a:t>)</a:t>
            </a:r>
            <a:endParaRPr/>
          </a:p>
          <a:p>
            <a:pPr marL="342900" marR="0" lvl="0" indent="-342900" algn="l" rtl="0">
              <a:lnSpc>
                <a:spcPct val="100000"/>
              </a:lnSpc>
              <a:spcBef>
                <a:spcPts val="1080"/>
              </a:spcBef>
              <a:spcAft>
                <a:spcPts val="0"/>
              </a:spcAft>
              <a:buClr>
                <a:schemeClr val="dk1"/>
              </a:buClr>
              <a:buSzPts val="2400"/>
              <a:buFont typeface="Arial"/>
              <a:buChar char="•"/>
            </a:pPr>
            <a:r>
              <a:rPr lang="en-US"/>
              <a:t>Ground literals replace variables with constants</a:t>
            </a:r>
            <a:endParaRPr/>
          </a:p>
          <a:p>
            <a:pPr marL="800100" marR="0" lvl="1" indent="-342900" algn="l" rtl="0">
              <a:lnSpc>
                <a:spcPct val="100000"/>
              </a:lnSpc>
              <a:spcBef>
                <a:spcPts val="1080"/>
              </a:spcBef>
              <a:spcAft>
                <a:spcPts val="0"/>
              </a:spcAft>
              <a:buClr>
                <a:schemeClr val="dk2"/>
              </a:buClr>
              <a:buSzPts val="2000"/>
              <a:buFont typeface="Arial"/>
              <a:buChar char="•"/>
            </a:pPr>
            <a:r>
              <a:rPr lang="en-US"/>
              <a:t>They behave just like propositional literals (i.e. Booleans).</a:t>
            </a:r>
            <a:endParaRPr/>
          </a:p>
        </p:txBody>
      </p:sp>
      <p:sp>
        <p:nvSpPr>
          <p:cNvPr id="431" name="Google Shape;431;p56"/>
          <p:cNvSpPr txBox="1">
            <a:spLocks noGrp="1"/>
          </p:cNvSpPr>
          <p:nvPr>
            <p:ph type="title"/>
          </p:nvPr>
        </p:nvSpPr>
        <p:spPr>
          <a:xfrm>
            <a:off x="457200" y="152718"/>
            <a:ext cx="8080500" cy="781200"/>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Clr>
                <a:schemeClr val="dk1"/>
              </a:buClr>
              <a:buFont typeface="Arial Black"/>
              <a:buNone/>
            </a:pPr>
            <a:r>
              <a:rPr lang="en-US"/>
              <a:t>Ground Literals</a:t>
            </a:r>
            <a:endParaRPr sz="3600" b="0" i="0" u="none" strike="noStrike" cap="none">
              <a:solidFill>
                <a:schemeClr val="dk1"/>
              </a:solidFill>
              <a:latin typeface="Arial Black"/>
              <a:ea typeface="Arial Black"/>
              <a:cs typeface="Arial Black"/>
              <a:sym typeface="Arial Black"/>
            </a:endParaRPr>
          </a:p>
        </p:txBody>
      </p:sp>
      <p:sp>
        <p:nvSpPr>
          <p:cNvPr id="432" name="Google Shape;432;p56"/>
          <p:cNvSpPr txBox="1">
            <a:spLocks noGrp="1"/>
          </p:cNvSpPr>
          <p:nvPr>
            <p:ph type="sldNum" idx="12"/>
          </p:nvPr>
        </p:nvSpPr>
        <p:spPr>
          <a:xfrm rot="-5400000">
            <a:off x="8227325" y="5885470"/>
            <a:ext cx="1315800" cy="3651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fld id="{00000000-1234-1234-1234-123412341234}" type="slidenum">
              <a:rPr lang="en-US" sz="2400" b="1">
                <a:solidFill>
                  <a:schemeClr val="dk2"/>
                </a:solidFill>
                <a:latin typeface="Arial"/>
                <a:ea typeface="Arial"/>
                <a:cs typeface="Arial"/>
                <a:sym typeface="Arial"/>
              </a:rPr>
              <a:t>12</a:t>
            </a:fld>
            <a:endParaRPr sz="2400" b="1">
              <a:solidFill>
                <a:schemeClr val="dk2"/>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36"/>
        <p:cNvGrpSpPr/>
        <p:nvPr/>
      </p:nvGrpSpPr>
      <p:grpSpPr>
        <a:xfrm>
          <a:off x="0" y="0"/>
          <a:ext cx="0" cy="0"/>
          <a:chOff x="0" y="0"/>
          <a:chExt cx="0" cy="0"/>
        </a:xfrm>
      </p:grpSpPr>
      <p:sp>
        <p:nvSpPr>
          <p:cNvPr id="437" name="Google Shape;437;p57"/>
          <p:cNvSpPr txBox="1">
            <a:spLocks noGrp="1"/>
          </p:cNvSpPr>
          <p:nvPr>
            <p:ph type="body" idx="1"/>
          </p:nvPr>
        </p:nvSpPr>
        <p:spPr>
          <a:xfrm>
            <a:off x="457200" y="1189703"/>
            <a:ext cx="8080500" cy="55362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1080"/>
              </a:spcBef>
              <a:spcAft>
                <a:spcPts val="0"/>
              </a:spcAft>
              <a:buClr>
                <a:schemeClr val="dk1"/>
              </a:buClr>
              <a:buSzPts val="2400"/>
              <a:buFont typeface="Arial"/>
              <a:buChar char="•"/>
            </a:pPr>
            <a:r>
              <a:rPr lang="en-US"/>
              <a:t>Substitutions are mappings from terms to terms</a:t>
            </a:r>
            <a:endParaRPr/>
          </a:p>
          <a:p>
            <a:pPr marL="800100" marR="0" lvl="1" indent="-342900" algn="l" rtl="0">
              <a:lnSpc>
                <a:spcPct val="100000"/>
              </a:lnSpc>
              <a:spcBef>
                <a:spcPts val="1080"/>
              </a:spcBef>
              <a:spcAft>
                <a:spcPts val="0"/>
              </a:spcAft>
              <a:buClr>
                <a:schemeClr val="dk2"/>
              </a:buClr>
              <a:buSzPts val="2000"/>
              <a:buFont typeface="Arial"/>
              <a:buChar char="•"/>
            </a:pPr>
            <a:r>
              <a:rPr lang="en-US" i="1"/>
              <a:t>θ</a:t>
            </a:r>
            <a:r>
              <a:rPr lang="en-US" i="1" baseline="-25000"/>
              <a:t>1</a:t>
            </a:r>
            <a:r>
              <a:rPr lang="en-US"/>
              <a:t> = { </a:t>
            </a:r>
            <a:r>
              <a:rPr lang="en-US" i="1"/>
              <a:t>x</a:t>
            </a:r>
            <a:r>
              <a:rPr lang="en-US"/>
              <a:t>/</a:t>
            </a:r>
            <a:r>
              <a:rPr lang="en-US" i="1"/>
              <a:t>John</a:t>
            </a:r>
            <a:r>
              <a:rPr lang="en-US"/>
              <a:t>, </a:t>
            </a:r>
            <a:r>
              <a:rPr lang="en-US" i="1"/>
              <a:t>y</a:t>
            </a:r>
            <a:r>
              <a:rPr lang="en-US"/>
              <a:t>/</a:t>
            </a:r>
            <a:r>
              <a:rPr lang="en-US" i="1"/>
              <a:t>Leia</a:t>
            </a:r>
            <a:r>
              <a:rPr lang="en-US"/>
              <a:t>, </a:t>
            </a:r>
            <a:r>
              <a:rPr lang="en-US" i="1"/>
              <a:t>z</a:t>
            </a:r>
            <a:r>
              <a:rPr lang="en-US"/>
              <a:t>/</a:t>
            </a:r>
            <a:r>
              <a:rPr lang="en-US" i="1"/>
              <a:t>Lightsaber</a:t>
            </a:r>
            <a:r>
              <a:rPr lang="en-US" i="1" baseline="-25000"/>
              <a:t>3</a:t>
            </a:r>
            <a:r>
              <a:rPr lang="en-US" i="1"/>
              <a:t> </a:t>
            </a:r>
            <a:r>
              <a:rPr lang="en-US"/>
              <a:t>}</a:t>
            </a:r>
            <a:endParaRPr/>
          </a:p>
          <a:p>
            <a:pPr marL="800100" marR="0" lvl="1" indent="-342900" algn="l" rtl="0">
              <a:lnSpc>
                <a:spcPct val="100000"/>
              </a:lnSpc>
              <a:spcBef>
                <a:spcPts val="1080"/>
              </a:spcBef>
              <a:spcAft>
                <a:spcPts val="0"/>
              </a:spcAft>
              <a:buClr>
                <a:schemeClr val="dk2"/>
              </a:buClr>
              <a:buSzPts val="2000"/>
              <a:buFont typeface="Arial"/>
              <a:buChar char="•"/>
            </a:pPr>
            <a:r>
              <a:rPr lang="en-US" i="1"/>
              <a:t>θ</a:t>
            </a:r>
            <a:r>
              <a:rPr lang="en-US" i="1" baseline="-25000"/>
              <a:t>2</a:t>
            </a:r>
            <a:r>
              <a:rPr lang="en-US"/>
              <a:t> = { </a:t>
            </a:r>
            <a:r>
              <a:rPr lang="en-US" i="1"/>
              <a:t>w</a:t>
            </a:r>
            <a:r>
              <a:rPr lang="en-US"/>
              <a:t>/</a:t>
            </a:r>
            <a:r>
              <a:rPr lang="en-US" i="1"/>
              <a:t>x</a:t>
            </a:r>
            <a:r>
              <a:rPr lang="en-US"/>
              <a:t>, </a:t>
            </a:r>
            <a:r>
              <a:rPr lang="en-US" i="1"/>
              <a:t>y</a:t>
            </a:r>
            <a:r>
              <a:rPr lang="en-US"/>
              <a:t>/</a:t>
            </a:r>
            <a:r>
              <a:rPr lang="en-US" i="1"/>
              <a:t>G</a:t>
            </a:r>
            <a:r>
              <a:rPr lang="en-US"/>
              <a:t>(</a:t>
            </a:r>
            <a:r>
              <a:rPr lang="en-US" i="1"/>
              <a:t>x</a:t>
            </a:r>
            <a:r>
              <a:rPr lang="en-US"/>
              <a:t>), </a:t>
            </a:r>
            <a:r>
              <a:rPr lang="en-US" i="1"/>
              <a:t>z</a:t>
            </a:r>
            <a:r>
              <a:rPr lang="en-US"/>
              <a:t>/</a:t>
            </a:r>
            <a:r>
              <a:rPr lang="en-US" i="1"/>
              <a:t>Lightsaber</a:t>
            </a:r>
            <a:r>
              <a:rPr lang="en-US" i="1" baseline="-25000"/>
              <a:t>3</a:t>
            </a:r>
            <a:r>
              <a:rPr lang="en-US"/>
              <a:t> }</a:t>
            </a:r>
            <a:endParaRPr/>
          </a:p>
          <a:p>
            <a:pPr marL="342900" marR="0" lvl="0" indent="-342900" algn="l" rtl="0">
              <a:lnSpc>
                <a:spcPct val="100000"/>
              </a:lnSpc>
              <a:spcBef>
                <a:spcPts val="1080"/>
              </a:spcBef>
              <a:spcAft>
                <a:spcPts val="0"/>
              </a:spcAft>
              <a:buClr>
                <a:schemeClr val="dk1"/>
              </a:buClr>
              <a:buSzPts val="2400"/>
              <a:buFont typeface="Arial"/>
              <a:buChar char="•"/>
            </a:pPr>
            <a:r>
              <a:rPr lang="en-US"/>
              <a:t>SUBST(</a:t>
            </a:r>
            <a:r>
              <a:rPr lang="en-US" i="1"/>
              <a:t>θ</a:t>
            </a:r>
            <a:r>
              <a:rPr lang="en-US"/>
              <a:t>, </a:t>
            </a:r>
            <a:r>
              <a:rPr lang="en-US" i="1"/>
              <a:t>α</a:t>
            </a:r>
            <a:r>
              <a:rPr lang="en-US"/>
              <a:t>): </a:t>
            </a:r>
            <a:endParaRPr/>
          </a:p>
          <a:p>
            <a:pPr marL="800100" marR="0" lvl="1" indent="-342900" algn="l" rtl="0">
              <a:lnSpc>
                <a:spcPct val="100000"/>
              </a:lnSpc>
              <a:spcBef>
                <a:spcPts val="1080"/>
              </a:spcBef>
              <a:spcAft>
                <a:spcPts val="0"/>
              </a:spcAft>
              <a:buClr>
                <a:schemeClr val="dk2"/>
              </a:buClr>
              <a:buSzPts val="2000"/>
              <a:buFont typeface="Arial"/>
              <a:buChar char="•"/>
            </a:pPr>
            <a:r>
              <a:rPr lang="en-US"/>
              <a:t>rewrite a sentence, </a:t>
            </a:r>
            <a:r>
              <a:rPr lang="en-US" i="1"/>
              <a:t>α</a:t>
            </a:r>
            <a:r>
              <a:rPr lang="en-US"/>
              <a:t>, by applying substitution, </a:t>
            </a:r>
            <a:r>
              <a:rPr lang="en-US" i="1"/>
              <a:t>θ</a:t>
            </a:r>
            <a:endParaRPr/>
          </a:p>
          <a:p>
            <a:pPr marL="342900" marR="0" lvl="0" indent="-342900" algn="l" rtl="0">
              <a:lnSpc>
                <a:spcPct val="100000"/>
              </a:lnSpc>
              <a:spcBef>
                <a:spcPts val="1080"/>
              </a:spcBef>
              <a:spcAft>
                <a:spcPts val="0"/>
              </a:spcAft>
              <a:buClr>
                <a:schemeClr val="dk1"/>
              </a:buClr>
              <a:buSzPts val="2400"/>
              <a:buFont typeface="Arial"/>
              <a:buChar char="•"/>
            </a:pPr>
            <a:r>
              <a:rPr lang="en-US"/>
              <a:t>Examples:</a:t>
            </a:r>
            <a:endParaRPr/>
          </a:p>
          <a:p>
            <a:pPr marL="800100" lvl="1" indent="-342900" rtl="0">
              <a:spcBef>
                <a:spcPts val="1080"/>
              </a:spcBef>
              <a:spcAft>
                <a:spcPts val="0"/>
              </a:spcAft>
              <a:buClr>
                <a:schemeClr val="dk2"/>
              </a:buClr>
              <a:buSzPts val="2000"/>
              <a:buFont typeface="Arial"/>
              <a:buChar char="•"/>
            </a:pPr>
            <a:r>
              <a:rPr lang="en-US" i="1"/>
              <a:t>θ</a:t>
            </a:r>
            <a:r>
              <a:rPr lang="en-US"/>
              <a:t> = { </a:t>
            </a:r>
            <a:r>
              <a:rPr lang="en-US" i="1"/>
              <a:t>w</a:t>
            </a:r>
            <a:r>
              <a:rPr lang="en-US"/>
              <a:t>/</a:t>
            </a:r>
            <a:r>
              <a:rPr lang="en-US" i="1"/>
              <a:t>x</a:t>
            </a:r>
            <a:r>
              <a:rPr lang="en-US"/>
              <a:t>, </a:t>
            </a:r>
            <a:r>
              <a:rPr lang="en-US" i="1"/>
              <a:t>y</a:t>
            </a:r>
            <a:r>
              <a:rPr lang="en-US"/>
              <a:t>/</a:t>
            </a:r>
            <a:r>
              <a:rPr lang="en-US" i="1"/>
              <a:t>G</a:t>
            </a:r>
            <a:r>
              <a:rPr lang="en-US"/>
              <a:t>(</a:t>
            </a:r>
            <a:r>
              <a:rPr lang="en-US" i="1"/>
              <a:t>x</a:t>
            </a:r>
            <a:r>
              <a:rPr lang="en-US"/>
              <a:t>), </a:t>
            </a:r>
            <a:r>
              <a:rPr lang="en-US" i="1"/>
              <a:t>z</a:t>
            </a:r>
            <a:r>
              <a:rPr lang="en-US"/>
              <a:t>/</a:t>
            </a:r>
            <a:r>
              <a:rPr lang="en-US" i="1"/>
              <a:t>Lightsaber</a:t>
            </a:r>
            <a:r>
              <a:rPr lang="en-US" i="1" baseline="-25000"/>
              <a:t>3</a:t>
            </a:r>
            <a:r>
              <a:rPr lang="en-US" i="1"/>
              <a:t> </a:t>
            </a:r>
            <a:r>
              <a:rPr lang="en-US"/>
              <a:t>}</a:t>
            </a:r>
            <a:endParaRPr/>
          </a:p>
          <a:p>
            <a:pPr marL="1485900" marR="0" lvl="2" indent="-342900" algn="l" rtl="0">
              <a:lnSpc>
                <a:spcPct val="100000"/>
              </a:lnSpc>
              <a:spcBef>
                <a:spcPts val="1080"/>
              </a:spcBef>
              <a:spcAft>
                <a:spcPts val="0"/>
              </a:spcAft>
              <a:buClr>
                <a:schemeClr val="dk2"/>
              </a:buClr>
              <a:buSzPts val="1800"/>
              <a:buFont typeface="Arial"/>
              <a:buChar char="•"/>
            </a:pPr>
            <a:r>
              <a:rPr lang="en-US"/>
              <a:t>SUBST(</a:t>
            </a:r>
            <a:r>
              <a:rPr lang="en-US" i="1"/>
              <a:t>θ</a:t>
            </a:r>
            <a:r>
              <a:rPr lang="en-US"/>
              <a:t>, ∀</a:t>
            </a:r>
            <a:r>
              <a:rPr lang="en-US" i="1"/>
              <a:t>x</a:t>
            </a:r>
            <a:r>
              <a:rPr lang="en-US"/>
              <a:t> </a:t>
            </a:r>
            <a:r>
              <a:rPr lang="en-US" i="1"/>
              <a:t>Taller</a:t>
            </a:r>
            <a:r>
              <a:rPr lang="en-US"/>
              <a:t>(</a:t>
            </a:r>
            <a:r>
              <a:rPr lang="en-US" i="1"/>
              <a:t>Everest</a:t>
            </a:r>
            <a:r>
              <a:rPr lang="en-US"/>
              <a:t>, </a:t>
            </a:r>
            <a:r>
              <a:rPr lang="en-US" i="1"/>
              <a:t>z</a:t>
            </a:r>
            <a:r>
              <a:rPr lang="en-US"/>
              <a:t>)) = </a:t>
            </a:r>
            <a:r>
              <a:rPr lang="en-US" i="1"/>
              <a:t>Taller</a:t>
            </a:r>
            <a:r>
              <a:rPr lang="en-US"/>
              <a:t>(</a:t>
            </a:r>
            <a:r>
              <a:rPr lang="en-US" i="1"/>
              <a:t>Everest</a:t>
            </a:r>
            <a:r>
              <a:rPr lang="en-US"/>
              <a:t>, </a:t>
            </a:r>
            <a:r>
              <a:rPr lang="en-US" i="1"/>
              <a:t>Lightsaber</a:t>
            </a:r>
            <a:r>
              <a:rPr lang="en-US" i="1" baseline="-25000"/>
              <a:t>3</a:t>
            </a:r>
            <a:r>
              <a:rPr lang="en-US"/>
              <a:t>)</a:t>
            </a:r>
            <a:endParaRPr/>
          </a:p>
          <a:p>
            <a:pPr marL="1485900" marR="0" lvl="2" indent="-342900" algn="l" rtl="0">
              <a:lnSpc>
                <a:spcPct val="100000"/>
              </a:lnSpc>
              <a:spcBef>
                <a:spcPts val="1080"/>
              </a:spcBef>
              <a:spcAft>
                <a:spcPts val="0"/>
              </a:spcAft>
              <a:buClr>
                <a:schemeClr val="dk2"/>
              </a:buClr>
              <a:buSzPts val="1800"/>
              <a:buFont typeface="Arial"/>
              <a:buChar char="•"/>
            </a:pPr>
            <a:r>
              <a:rPr lang="en-US"/>
              <a:t>SUBST(</a:t>
            </a:r>
            <a:r>
              <a:rPr lang="en-US" i="1"/>
              <a:t>θ</a:t>
            </a:r>
            <a:r>
              <a:rPr lang="en-US"/>
              <a:t>, ∀</a:t>
            </a:r>
            <a:r>
              <a:rPr lang="en-US" i="1"/>
              <a:t>w</a:t>
            </a:r>
            <a:r>
              <a:rPr lang="en-US"/>
              <a:t>, </a:t>
            </a:r>
            <a:r>
              <a:rPr lang="en-US" i="1"/>
              <a:t>y</a:t>
            </a:r>
            <a:r>
              <a:rPr lang="en-US"/>
              <a:t> </a:t>
            </a:r>
            <a:r>
              <a:rPr lang="en-US" i="1"/>
              <a:t>Loves</a:t>
            </a:r>
            <a:r>
              <a:rPr lang="en-US"/>
              <a:t>(</a:t>
            </a:r>
            <a:r>
              <a:rPr lang="en-US" i="1"/>
              <a:t>w</a:t>
            </a:r>
            <a:r>
              <a:rPr lang="en-US"/>
              <a:t>, </a:t>
            </a:r>
            <a:r>
              <a:rPr lang="en-US" i="1"/>
              <a:t>y</a:t>
            </a:r>
            <a:r>
              <a:rPr lang="en-US"/>
              <a:t>)) = </a:t>
            </a:r>
            <a:r>
              <a:rPr lang="en-US" i="1"/>
              <a:t>Loves</a:t>
            </a:r>
            <a:r>
              <a:rPr lang="en-US"/>
              <a:t>(</a:t>
            </a:r>
            <a:r>
              <a:rPr lang="en-US" i="1"/>
              <a:t>x</a:t>
            </a:r>
            <a:r>
              <a:rPr lang="en-US"/>
              <a:t>, </a:t>
            </a:r>
            <a:r>
              <a:rPr lang="en-US" i="1"/>
              <a:t>G</a:t>
            </a:r>
            <a:r>
              <a:rPr lang="en-US"/>
              <a:t>(</a:t>
            </a:r>
            <a:r>
              <a:rPr lang="en-US" i="1"/>
              <a:t>x</a:t>
            </a:r>
            <a:r>
              <a:rPr lang="en-US"/>
              <a:t>))</a:t>
            </a:r>
            <a:endParaRPr/>
          </a:p>
          <a:p>
            <a:pPr marL="1485900" marR="0" lvl="2" indent="-342900" algn="l" rtl="0">
              <a:lnSpc>
                <a:spcPct val="100000"/>
              </a:lnSpc>
              <a:spcBef>
                <a:spcPts val="1080"/>
              </a:spcBef>
              <a:spcAft>
                <a:spcPts val="0"/>
              </a:spcAft>
              <a:buClr>
                <a:schemeClr val="dk2"/>
              </a:buClr>
              <a:buSzPts val="1800"/>
              <a:buFont typeface="Arial"/>
              <a:buChar char="•"/>
            </a:pPr>
            <a:r>
              <a:rPr lang="en-US"/>
              <a:t>SUBST(</a:t>
            </a:r>
            <a:r>
              <a:rPr lang="en-US" i="1"/>
              <a:t>θ</a:t>
            </a:r>
            <a:r>
              <a:rPr lang="en-US"/>
              <a:t>, ∀</a:t>
            </a:r>
            <a:r>
              <a:rPr lang="en-US" i="1"/>
              <a:t>y</a:t>
            </a:r>
            <a:r>
              <a:rPr lang="en-US"/>
              <a:t>, </a:t>
            </a:r>
            <a:r>
              <a:rPr lang="en-US" i="1"/>
              <a:t>z</a:t>
            </a:r>
            <a:r>
              <a:rPr lang="en-US"/>
              <a:t>  </a:t>
            </a:r>
            <a:r>
              <a:rPr lang="en-US" i="1"/>
              <a:t>Owns</a:t>
            </a:r>
            <a:r>
              <a:rPr lang="en-US"/>
              <a:t>(</a:t>
            </a:r>
            <a:r>
              <a:rPr lang="en-US" i="1"/>
              <a:t>y</a:t>
            </a:r>
            <a:r>
              <a:rPr lang="en-US"/>
              <a:t>, </a:t>
            </a:r>
            <a:r>
              <a:rPr lang="en-US" i="1"/>
              <a:t>z</a:t>
            </a:r>
            <a:r>
              <a:rPr lang="en-US"/>
              <a:t>)) = </a:t>
            </a:r>
            <a:r>
              <a:rPr lang="en-US" i="1"/>
              <a:t>Owns</a:t>
            </a:r>
            <a:r>
              <a:rPr lang="en-US"/>
              <a:t>(</a:t>
            </a:r>
            <a:r>
              <a:rPr lang="en-US" i="1"/>
              <a:t>G</a:t>
            </a:r>
            <a:r>
              <a:rPr lang="en-US"/>
              <a:t>(</a:t>
            </a:r>
            <a:r>
              <a:rPr lang="en-US" i="1"/>
              <a:t>x</a:t>
            </a:r>
            <a:r>
              <a:rPr lang="en-US"/>
              <a:t>), </a:t>
            </a:r>
            <a:r>
              <a:rPr lang="en-US" i="1"/>
              <a:t>Lightsaber</a:t>
            </a:r>
            <a:r>
              <a:rPr lang="en-US" i="1" baseline="-25000"/>
              <a:t>3</a:t>
            </a:r>
            <a:r>
              <a:rPr lang="en-US"/>
              <a:t>)</a:t>
            </a:r>
            <a:endParaRPr/>
          </a:p>
        </p:txBody>
      </p:sp>
      <p:sp>
        <p:nvSpPr>
          <p:cNvPr id="438" name="Google Shape;438;p57"/>
          <p:cNvSpPr txBox="1">
            <a:spLocks noGrp="1"/>
          </p:cNvSpPr>
          <p:nvPr>
            <p:ph type="title"/>
          </p:nvPr>
        </p:nvSpPr>
        <p:spPr>
          <a:xfrm>
            <a:off x="457200" y="152718"/>
            <a:ext cx="8080500" cy="781200"/>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Clr>
                <a:schemeClr val="dk1"/>
              </a:buClr>
              <a:buFont typeface="Arial Black"/>
              <a:buNone/>
            </a:pPr>
            <a:r>
              <a:rPr lang="en-US"/>
              <a:t>Substitutions</a:t>
            </a:r>
            <a:endParaRPr sz="3600" b="0" i="0" u="none" strike="noStrike" cap="none">
              <a:solidFill>
                <a:schemeClr val="dk1"/>
              </a:solidFill>
              <a:latin typeface="Arial Black"/>
              <a:ea typeface="Arial Black"/>
              <a:cs typeface="Arial Black"/>
              <a:sym typeface="Arial Black"/>
            </a:endParaRPr>
          </a:p>
        </p:txBody>
      </p:sp>
      <p:sp>
        <p:nvSpPr>
          <p:cNvPr id="439" name="Google Shape;439;p57"/>
          <p:cNvSpPr txBox="1">
            <a:spLocks noGrp="1"/>
          </p:cNvSpPr>
          <p:nvPr>
            <p:ph type="sldNum" idx="12"/>
          </p:nvPr>
        </p:nvSpPr>
        <p:spPr>
          <a:xfrm rot="-5400000">
            <a:off x="8227325" y="5885470"/>
            <a:ext cx="1315800" cy="3651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fld id="{00000000-1234-1234-1234-123412341234}" type="slidenum">
              <a:rPr lang="en-US" sz="2400" b="1">
                <a:solidFill>
                  <a:schemeClr val="dk2"/>
                </a:solidFill>
                <a:latin typeface="Arial"/>
                <a:ea typeface="Arial"/>
                <a:cs typeface="Arial"/>
                <a:sym typeface="Arial"/>
              </a:rPr>
              <a:t>13</a:t>
            </a:fld>
            <a:endParaRPr sz="2400" b="1">
              <a:solidFill>
                <a:schemeClr val="dk2"/>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43"/>
        <p:cNvGrpSpPr/>
        <p:nvPr/>
      </p:nvGrpSpPr>
      <p:grpSpPr>
        <a:xfrm>
          <a:off x="0" y="0"/>
          <a:ext cx="0" cy="0"/>
          <a:chOff x="0" y="0"/>
          <a:chExt cx="0" cy="0"/>
        </a:xfrm>
      </p:grpSpPr>
      <p:sp>
        <p:nvSpPr>
          <p:cNvPr id="444" name="Google Shape;444;p58"/>
          <p:cNvSpPr txBox="1">
            <a:spLocks noGrp="1"/>
          </p:cNvSpPr>
          <p:nvPr>
            <p:ph type="body" idx="1"/>
          </p:nvPr>
        </p:nvSpPr>
        <p:spPr>
          <a:xfrm>
            <a:off x="457200" y="1189703"/>
            <a:ext cx="8080500" cy="55362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1080"/>
              </a:spcBef>
              <a:spcAft>
                <a:spcPts val="0"/>
              </a:spcAft>
              <a:buClr>
                <a:schemeClr val="dk1"/>
              </a:buClr>
              <a:buSzPts val="2400"/>
              <a:buFont typeface="Arial"/>
              <a:buChar char="•"/>
            </a:pPr>
            <a:r>
              <a:rPr lang="en-US"/>
              <a:t>Inference rule:</a:t>
            </a:r>
            <a:endParaRPr/>
          </a:p>
          <a:p>
            <a:pPr marL="800100" marR="0" lvl="1" indent="-342900" algn="l" rtl="0">
              <a:lnSpc>
                <a:spcPct val="100000"/>
              </a:lnSpc>
              <a:spcBef>
                <a:spcPts val="1080"/>
              </a:spcBef>
              <a:spcAft>
                <a:spcPts val="0"/>
              </a:spcAft>
              <a:buClr>
                <a:schemeClr val="dk2"/>
              </a:buClr>
              <a:buSzPts val="2000"/>
              <a:buFont typeface="Arial"/>
              <a:buChar char="•"/>
            </a:pPr>
            <a:r>
              <a:rPr lang="en-US" b="0"/>
              <a:t>Given a sentence with universally quantified variables, </a:t>
            </a:r>
            <a:endParaRPr/>
          </a:p>
          <a:p>
            <a:pPr marL="800100" marR="0" lvl="1" indent="-342900" algn="l" rtl="0">
              <a:lnSpc>
                <a:spcPct val="100000"/>
              </a:lnSpc>
              <a:spcBef>
                <a:spcPts val="1080"/>
              </a:spcBef>
              <a:spcAft>
                <a:spcPts val="0"/>
              </a:spcAft>
              <a:buClr>
                <a:schemeClr val="dk2"/>
              </a:buClr>
              <a:buSzPts val="2000"/>
              <a:buFont typeface="Arial"/>
              <a:buChar char="•"/>
            </a:pPr>
            <a:r>
              <a:rPr lang="en-US"/>
              <a:t>Y</a:t>
            </a:r>
            <a:r>
              <a:rPr lang="en-US" b="0"/>
              <a:t>ou can</a:t>
            </a:r>
            <a:r>
              <a:rPr lang="en-US"/>
              <a:t> </a:t>
            </a:r>
            <a:r>
              <a:rPr lang="en-US" b="0"/>
              <a:t>substitut</a:t>
            </a:r>
            <a:r>
              <a:rPr lang="en-US"/>
              <a:t>e</a:t>
            </a:r>
            <a:r>
              <a:rPr lang="en-US" b="0"/>
              <a:t> a ground term for each variable.</a:t>
            </a:r>
            <a:endParaRPr b="0"/>
          </a:p>
          <a:p>
            <a:pPr marL="0" marR="0" lvl="0" indent="0" algn="l" rtl="0">
              <a:lnSpc>
                <a:spcPct val="100000"/>
              </a:lnSpc>
              <a:spcBef>
                <a:spcPts val="1080"/>
              </a:spcBef>
              <a:spcAft>
                <a:spcPts val="0"/>
              </a:spcAft>
              <a:buNone/>
            </a:pPr>
            <a:endParaRPr/>
          </a:p>
          <a:p>
            <a:pPr marL="0" marR="0" lvl="0" indent="0" algn="l" rtl="0">
              <a:lnSpc>
                <a:spcPct val="100000"/>
              </a:lnSpc>
              <a:spcBef>
                <a:spcPts val="1080"/>
              </a:spcBef>
              <a:spcAft>
                <a:spcPts val="0"/>
              </a:spcAft>
              <a:buNone/>
            </a:pPr>
            <a:endParaRPr/>
          </a:p>
          <a:p>
            <a:pPr marL="457200" marR="0" lvl="0" indent="-317500" algn="l" rtl="0">
              <a:lnSpc>
                <a:spcPct val="100000"/>
              </a:lnSpc>
              <a:spcBef>
                <a:spcPts val="1080"/>
              </a:spcBef>
              <a:spcAft>
                <a:spcPts val="0"/>
              </a:spcAft>
              <a:buSzPts val="1400"/>
              <a:buChar char="●"/>
            </a:pPr>
            <a:r>
              <a:rPr lang="en-US"/>
              <a:t>Example: ∀</a:t>
            </a:r>
            <a:r>
              <a:rPr lang="en-US" i="1"/>
              <a:t>x</a:t>
            </a:r>
            <a:r>
              <a:rPr lang="en-US"/>
              <a:t>  </a:t>
            </a:r>
            <a:r>
              <a:rPr lang="en-US" i="1"/>
              <a:t>King</a:t>
            </a:r>
            <a:r>
              <a:rPr lang="en-US"/>
              <a:t>(</a:t>
            </a:r>
            <a:r>
              <a:rPr lang="en-US" i="1"/>
              <a:t>x</a:t>
            </a:r>
            <a:r>
              <a:rPr lang="en-US"/>
              <a:t>) ∧ </a:t>
            </a:r>
            <a:r>
              <a:rPr lang="en-US" i="1"/>
              <a:t>Greedy</a:t>
            </a:r>
            <a:r>
              <a:rPr lang="en-US"/>
              <a:t>(</a:t>
            </a:r>
            <a:r>
              <a:rPr lang="en-US" i="1"/>
              <a:t>x</a:t>
            </a:r>
            <a:r>
              <a:rPr lang="en-US"/>
              <a:t>) ⇒ </a:t>
            </a:r>
            <a:r>
              <a:rPr lang="en-US" i="1"/>
              <a:t>Evil</a:t>
            </a:r>
            <a:r>
              <a:rPr lang="en-US"/>
              <a:t>(</a:t>
            </a:r>
            <a:r>
              <a:rPr lang="en-US" i="1"/>
              <a:t>x</a:t>
            </a:r>
            <a:r>
              <a:rPr lang="en-US"/>
              <a:t>)</a:t>
            </a:r>
            <a:endParaRPr/>
          </a:p>
          <a:p>
            <a:pPr marL="914400" lvl="1" indent="-355600" rtl="0">
              <a:spcBef>
                <a:spcPts val="1080"/>
              </a:spcBef>
              <a:spcAft>
                <a:spcPts val="0"/>
              </a:spcAft>
              <a:buSzPts val="2000"/>
              <a:buChar char="○"/>
            </a:pPr>
            <a:r>
              <a:rPr lang="en-US"/>
              <a:t>We can replace </a:t>
            </a:r>
            <a:r>
              <a:rPr lang="en-US" i="1"/>
              <a:t>x</a:t>
            </a:r>
            <a:r>
              <a:rPr lang="en-US"/>
              <a:t> with any terms, including constants</a:t>
            </a:r>
            <a:endParaRPr/>
          </a:p>
          <a:p>
            <a:pPr marL="914400" lvl="1" indent="-355600" rtl="0">
              <a:spcBef>
                <a:spcPts val="1080"/>
              </a:spcBef>
              <a:spcAft>
                <a:spcPts val="0"/>
              </a:spcAft>
              <a:buSzPts val="2000"/>
              <a:buChar char="○"/>
            </a:pPr>
            <a:r>
              <a:rPr lang="en-US"/>
              <a:t>{</a:t>
            </a:r>
            <a:r>
              <a:rPr lang="en-US" i="1"/>
              <a:t>x</a:t>
            </a:r>
            <a:r>
              <a:rPr lang="en-US"/>
              <a:t>/</a:t>
            </a:r>
            <a:r>
              <a:rPr lang="en-US" i="1"/>
              <a:t>John</a:t>
            </a:r>
            <a:r>
              <a:rPr lang="en-US"/>
              <a:t>}</a:t>
            </a:r>
            <a:endParaRPr/>
          </a:p>
          <a:p>
            <a:pPr marL="0" lvl="0" indent="457200" rtl="0">
              <a:spcBef>
                <a:spcPts val="1080"/>
              </a:spcBef>
              <a:spcAft>
                <a:spcPts val="0"/>
              </a:spcAft>
              <a:buNone/>
            </a:pPr>
            <a:endParaRPr sz="1800"/>
          </a:p>
          <a:p>
            <a:pPr marL="0" lvl="0" indent="457200" rtl="0">
              <a:spcBef>
                <a:spcPts val="1080"/>
              </a:spcBef>
              <a:spcAft>
                <a:spcPts val="0"/>
              </a:spcAft>
              <a:buNone/>
            </a:pPr>
            <a:endParaRPr sz="1800"/>
          </a:p>
          <a:p>
            <a:pPr marL="914400" lvl="1" indent="-355600" rtl="0">
              <a:spcBef>
                <a:spcPts val="1080"/>
              </a:spcBef>
              <a:spcAft>
                <a:spcPts val="0"/>
              </a:spcAft>
              <a:buSzPts val="2000"/>
              <a:buChar char="○"/>
            </a:pPr>
            <a:r>
              <a:rPr lang="en-US"/>
              <a:t>{</a:t>
            </a:r>
            <a:r>
              <a:rPr lang="en-US" i="1"/>
              <a:t>x</a:t>
            </a:r>
            <a:r>
              <a:rPr lang="en-US"/>
              <a:t>/</a:t>
            </a:r>
            <a:r>
              <a:rPr lang="en-US" i="1"/>
              <a:t>Leia</a:t>
            </a:r>
            <a:r>
              <a:rPr lang="en-US"/>
              <a:t>}</a:t>
            </a:r>
            <a:endParaRPr/>
          </a:p>
          <a:p>
            <a:pPr marL="0" marR="0" lvl="0" indent="0" algn="l" rtl="0">
              <a:lnSpc>
                <a:spcPct val="100000"/>
              </a:lnSpc>
              <a:spcBef>
                <a:spcPts val="1080"/>
              </a:spcBef>
              <a:spcAft>
                <a:spcPts val="0"/>
              </a:spcAft>
              <a:buNone/>
            </a:pPr>
            <a:endParaRPr/>
          </a:p>
        </p:txBody>
      </p:sp>
      <p:sp>
        <p:nvSpPr>
          <p:cNvPr id="445" name="Google Shape;445;p58"/>
          <p:cNvSpPr txBox="1">
            <a:spLocks noGrp="1"/>
          </p:cNvSpPr>
          <p:nvPr>
            <p:ph type="title"/>
          </p:nvPr>
        </p:nvSpPr>
        <p:spPr>
          <a:xfrm>
            <a:off x="457200" y="152718"/>
            <a:ext cx="8080500" cy="781200"/>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Clr>
                <a:schemeClr val="dk1"/>
              </a:buClr>
              <a:buFont typeface="Arial Black"/>
              <a:buNone/>
            </a:pPr>
            <a:r>
              <a:rPr lang="en-US"/>
              <a:t>Universal Instantiation</a:t>
            </a:r>
            <a:endParaRPr sz="3600" b="0" i="0" u="none" strike="noStrike" cap="none">
              <a:solidFill>
                <a:schemeClr val="dk1"/>
              </a:solidFill>
              <a:latin typeface="Arial Black"/>
              <a:ea typeface="Arial Black"/>
              <a:cs typeface="Arial Black"/>
              <a:sym typeface="Arial Black"/>
            </a:endParaRPr>
          </a:p>
        </p:txBody>
      </p:sp>
      <p:sp>
        <p:nvSpPr>
          <p:cNvPr id="446" name="Google Shape;446;p58"/>
          <p:cNvSpPr txBox="1">
            <a:spLocks noGrp="1"/>
          </p:cNvSpPr>
          <p:nvPr>
            <p:ph type="sldNum" idx="12"/>
          </p:nvPr>
        </p:nvSpPr>
        <p:spPr>
          <a:xfrm rot="-5400000">
            <a:off x="8227325" y="5885470"/>
            <a:ext cx="1315800" cy="3651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fld id="{00000000-1234-1234-1234-123412341234}" type="slidenum">
              <a:rPr lang="en-US" sz="2400" b="1">
                <a:solidFill>
                  <a:schemeClr val="dk2"/>
                </a:solidFill>
                <a:latin typeface="Arial"/>
                <a:ea typeface="Arial"/>
                <a:cs typeface="Arial"/>
                <a:sym typeface="Arial"/>
              </a:rPr>
              <a:t>14</a:t>
            </a:fld>
            <a:endParaRPr sz="2400" b="1">
              <a:solidFill>
                <a:schemeClr val="dk2"/>
              </a:solidFill>
              <a:latin typeface="Arial"/>
              <a:ea typeface="Arial"/>
              <a:cs typeface="Arial"/>
              <a:sym typeface="Arial"/>
            </a:endParaRPr>
          </a:p>
        </p:txBody>
      </p:sp>
      <p:grpSp>
        <p:nvGrpSpPr>
          <p:cNvPr id="447" name="Google Shape;447;p58"/>
          <p:cNvGrpSpPr/>
          <p:nvPr/>
        </p:nvGrpSpPr>
        <p:grpSpPr>
          <a:xfrm>
            <a:off x="1447800" y="2577405"/>
            <a:ext cx="2819400" cy="1385100"/>
            <a:chOff x="1219200" y="4419600"/>
            <a:chExt cx="2819400" cy="1385100"/>
          </a:xfrm>
        </p:grpSpPr>
        <p:sp>
          <p:nvSpPr>
            <p:cNvPr id="448" name="Google Shape;448;p58"/>
            <p:cNvSpPr txBox="1"/>
            <p:nvPr/>
          </p:nvSpPr>
          <p:spPr>
            <a:xfrm>
              <a:off x="1905000" y="4419600"/>
              <a:ext cx="1127100" cy="13851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800">
                  <a:solidFill>
                    <a:schemeClr val="dk1"/>
                  </a:solidFill>
                  <a:latin typeface="Arial"/>
                  <a:ea typeface="Arial"/>
                  <a:cs typeface="Arial"/>
                  <a:sym typeface="Arial"/>
                </a:rPr>
                <a:t>∀</a:t>
              </a:r>
              <a:r>
                <a:rPr lang="en-US" sz="2800" i="1">
                  <a:solidFill>
                    <a:schemeClr val="dk1"/>
                  </a:solidFill>
                  <a:latin typeface="Arial"/>
                  <a:ea typeface="Arial"/>
                  <a:cs typeface="Arial"/>
                  <a:sym typeface="Arial"/>
                </a:rPr>
                <a:t>v </a:t>
              </a:r>
              <a:r>
                <a:rPr lang="en-US" sz="2800">
                  <a:solidFill>
                    <a:schemeClr val="dk1"/>
                  </a:solidFill>
                  <a:latin typeface="Arial"/>
                  <a:ea typeface="Arial"/>
                  <a:cs typeface="Arial"/>
                  <a:sym typeface="Arial"/>
                </a:rPr>
                <a:t> </a:t>
              </a:r>
              <a:r>
                <a:rPr lang="en-US" sz="2800" i="1">
                  <a:solidFill>
                    <a:schemeClr val="dk1"/>
                  </a:solidFill>
                  <a:latin typeface="Arial"/>
                  <a:ea typeface="Arial"/>
                  <a:cs typeface="Arial"/>
                  <a:sym typeface="Arial"/>
                </a:rPr>
                <a:t>α</a:t>
              </a:r>
              <a:endParaRPr sz="2800" i="1">
                <a:solidFill>
                  <a:schemeClr val="dk1"/>
                </a:solidFill>
                <a:latin typeface="Arial"/>
                <a:ea typeface="Arial"/>
                <a:cs typeface="Arial"/>
                <a:sym typeface="Arial"/>
              </a:endParaRPr>
            </a:p>
            <a:p>
              <a:pPr marL="0" marR="0" lvl="0" indent="0" algn="l" rtl="0">
                <a:spcBef>
                  <a:spcPts val="0"/>
                </a:spcBef>
                <a:spcAft>
                  <a:spcPts val="0"/>
                </a:spcAft>
                <a:buNone/>
              </a:pPr>
              <a:endParaRPr sz="2800">
                <a:solidFill>
                  <a:schemeClr val="dk1"/>
                </a:solidFill>
                <a:latin typeface="Arial"/>
                <a:ea typeface="Arial"/>
                <a:cs typeface="Arial"/>
                <a:sym typeface="Arial"/>
              </a:endParaRPr>
            </a:p>
            <a:p>
              <a:pPr marL="0" marR="0" lvl="0" indent="0" algn="l" rtl="0">
                <a:spcBef>
                  <a:spcPts val="0"/>
                </a:spcBef>
                <a:spcAft>
                  <a:spcPts val="0"/>
                </a:spcAft>
                <a:buNone/>
              </a:pPr>
              <a:endParaRPr sz="2800">
                <a:solidFill>
                  <a:schemeClr val="dk1"/>
                </a:solidFill>
                <a:latin typeface="Arial"/>
                <a:ea typeface="Arial"/>
                <a:cs typeface="Arial"/>
                <a:sym typeface="Arial"/>
              </a:endParaRPr>
            </a:p>
          </p:txBody>
        </p:sp>
        <p:sp>
          <p:nvSpPr>
            <p:cNvPr id="449" name="Google Shape;449;p58"/>
            <p:cNvSpPr txBox="1"/>
            <p:nvPr/>
          </p:nvSpPr>
          <p:spPr>
            <a:xfrm>
              <a:off x="1295400" y="4953000"/>
              <a:ext cx="2627100" cy="523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800">
                  <a:solidFill>
                    <a:schemeClr val="dk1"/>
                  </a:solidFill>
                  <a:latin typeface="Courier"/>
                  <a:ea typeface="Courier"/>
                  <a:cs typeface="Courier"/>
                  <a:sym typeface="Courier"/>
                </a:rPr>
                <a:t>SUBST</a:t>
              </a:r>
              <a:r>
                <a:rPr lang="en-US" sz="2800">
                  <a:solidFill>
                    <a:schemeClr val="dk1"/>
                  </a:solidFill>
                  <a:latin typeface="Arial"/>
                  <a:ea typeface="Arial"/>
                  <a:cs typeface="Arial"/>
                  <a:sym typeface="Arial"/>
                </a:rPr>
                <a:t>({</a:t>
              </a:r>
              <a:r>
                <a:rPr lang="en-US" sz="2800" i="1">
                  <a:solidFill>
                    <a:schemeClr val="dk1"/>
                  </a:solidFill>
                  <a:latin typeface="Arial"/>
                  <a:ea typeface="Arial"/>
                  <a:cs typeface="Arial"/>
                  <a:sym typeface="Arial"/>
                </a:rPr>
                <a:t>v/g</a:t>
              </a:r>
              <a:r>
                <a:rPr lang="en-US" sz="2800">
                  <a:solidFill>
                    <a:schemeClr val="dk1"/>
                  </a:solidFill>
                  <a:latin typeface="Arial"/>
                  <a:ea typeface="Arial"/>
                  <a:cs typeface="Arial"/>
                  <a:sym typeface="Arial"/>
                </a:rPr>
                <a:t>}, α)</a:t>
              </a:r>
              <a:endParaRPr sz="2800">
                <a:solidFill>
                  <a:schemeClr val="dk1"/>
                </a:solidFill>
                <a:latin typeface="Arial"/>
                <a:ea typeface="Arial"/>
                <a:cs typeface="Arial"/>
                <a:sym typeface="Arial"/>
              </a:endParaRPr>
            </a:p>
          </p:txBody>
        </p:sp>
        <p:cxnSp>
          <p:nvCxnSpPr>
            <p:cNvPr id="450" name="Google Shape;450;p58"/>
            <p:cNvCxnSpPr/>
            <p:nvPr/>
          </p:nvCxnSpPr>
          <p:spPr>
            <a:xfrm>
              <a:off x="1219200" y="4953000"/>
              <a:ext cx="2819400" cy="0"/>
            </a:xfrm>
            <a:prstGeom prst="straightConnector1">
              <a:avLst/>
            </a:prstGeom>
            <a:noFill/>
            <a:ln w="28575" cap="flat" cmpd="sng">
              <a:solidFill>
                <a:schemeClr val="accent1"/>
              </a:solidFill>
              <a:prstDash val="solid"/>
              <a:round/>
              <a:headEnd type="none" w="sm" len="sm"/>
              <a:tailEnd type="none" w="sm" len="sm"/>
            </a:ln>
          </p:spPr>
        </p:cxnSp>
      </p:grpSp>
      <p:grpSp>
        <p:nvGrpSpPr>
          <p:cNvPr id="451" name="Google Shape;451;p58"/>
          <p:cNvGrpSpPr/>
          <p:nvPr/>
        </p:nvGrpSpPr>
        <p:grpSpPr>
          <a:xfrm>
            <a:off x="3128777" y="4715470"/>
            <a:ext cx="4575330" cy="923400"/>
            <a:chOff x="2403368" y="5096470"/>
            <a:chExt cx="2922600" cy="923400"/>
          </a:xfrm>
        </p:grpSpPr>
        <p:sp>
          <p:nvSpPr>
            <p:cNvPr id="452" name="Google Shape;452;p58"/>
            <p:cNvSpPr txBox="1"/>
            <p:nvPr/>
          </p:nvSpPr>
          <p:spPr>
            <a:xfrm>
              <a:off x="2499184" y="5096470"/>
              <a:ext cx="2468400" cy="9234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Arial"/>
                  <a:ea typeface="Arial"/>
                  <a:cs typeface="Arial"/>
                  <a:sym typeface="Arial"/>
                </a:rPr>
                <a:t>∀</a:t>
              </a:r>
              <a:r>
                <a:rPr lang="en-US" sz="1800" i="1">
                  <a:solidFill>
                    <a:schemeClr val="dk1"/>
                  </a:solidFill>
                  <a:latin typeface="Arial"/>
                  <a:ea typeface="Arial"/>
                  <a:cs typeface="Arial"/>
                  <a:sym typeface="Arial"/>
                </a:rPr>
                <a:t>x </a:t>
              </a:r>
              <a:r>
                <a:rPr lang="en-US" sz="1800">
                  <a:solidFill>
                    <a:schemeClr val="dk1"/>
                  </a:solidFill>
                  <a:latin typeface="Arial"/>
                  <a:ea typeface="Arial"/>
                  <a:cs typeface="Arial"/>
                  <a:sym typeface="Arial"/>
                </a:rPr>
                <a:t> </a:t>
              </a:r>
              <a:r>
                <a:rPr lang="en-US" sz="1800" i="1">
                  <a:solidFill>
                    <a:schemeClr val="dk1"/>
                  </a:solidFill>
                  <a:latin typeface="Arial"/>
                  <a:ea typeface="Arial"/>
                  <a:cs typeface="Arial"/>
                  <a:sym typeface="Arial"/>
                </a:rPr>
                <a:t>King(x) </a:t>
              </a:r>
              <a:r>
                <a:rPr lang="en-US" sz="1800">
                  <a:solidFill>
                    <a:schemeClr val="dk1"/>
                  </a:solidFill>
                  <a:latin typeface="Arial"/>
                  <a:ea typeface="Arial"/>
                  <a:cs typeface="Arial"/>
                  <a:sym typeface="Arial"/>
                </a:rPr>
                <a:t>∧</a:t>
              </a:r>
              <a:r>
                <a:rPr lang="en-US" sz="1800" i="1">
                  <a:solidFill>
                    <a:schemeClr val="dk1"/>
                  </a:solidFill>
                  <a:latin typeface="Arial"/>
                  <a:ea typeface="Arial"/>
                  <a:cs typeface="Arial"/>
                  <a:sym typeface="Arial"/>
                </a:rPr>
                <a:t> Greedy(x) </a:t>
              </a:r>
              <a:r>
                <a:rPr lang="en-US" sz="1800">
                  <a:solidFill>
                    <a:schemeClr val="dk1"/>
                  </a:solidFill>
                  <a:latin typeface="Arial"/>
                  <a:ea typeface="Arial"/>
                  <a:cs typeface="Arial"/>
                  <a:sym typeface="Arial"/>
                </a:rPr>
                <a:t>⇒</a:t>
              </a:r>
              <a:r>
                <a:rPr lang="en-US" sz="1800" i="1">
                  <a:solidFill>
                    <a:schemeClr val="dk1"/>
                  </a:solidFill>
                  <a:latin typeface="Arial"/>
                  <a:ea typeface="Arial"/>
                  <a:cs typeface="Arial"/>
                  <a:sym typeface="Arial"/>
                </a:rPr>
                <a:t> Evil(x)</a:t>
              </a:r>
              <a:endParaRPr sz="1800" i="1">
                <a:solidFill>
                  <a:schemeClr val="dk1"/>
                </a:solidFill>
                <a:latin typeface="Arial"/>
                <a:ea typeface="Arial"/>
                <a:cs typeface="Arial"/>
                <a:sym typeface="Arial"/>
              </a:endParaRPr>
            </a:p>
            <a:p>
              <a:pPr marL="0" marR="0" lvl="0" indent="0" algn="l" rtl="0">
                <a:spcBef>
                  <a:spcPts val="0"/>
                </a:spcBef>
                <a:spcAft>
                  <a:spcPts val="0"/>
                </a:spcAft>
                <a:buNone/>
              </a:pPr>
              <a:endParaRPr sz="1800">
                <a:solidFill>
                  <a:schemeClr val="dk1"/>
                </a:solidFill>
                <a:latin typeface="Arial"/>
                <a:ea typeface="Arial"/>
                <a:cs typeface="Arial"/>
                <a:sym typeface="Arial"/>
              </a:endParaRPr>
            </a:p>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53" name="Google Shape;453;p58"/>
            <p:cNvSpPr txBox="1"/>
            <p:nvPr/>
          </p:nvSpPr>
          <p:spPr>
            <a:xfrm>
              <a:off x="2403368" y="5562600"/>
              <a:ext cx="29226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i="1">
                  <a:solidFill>
                    <a:schemeClr val="dk1"/>
                  </a:solidFill>
                  <a:latin typeface="Arial"/>
                  <a:ea typeface="Arial"/>
                  <a:cs typeface="Arial"/>
                  <a:sym typeface="Arial"/>
                </a:rPr>
                <a:t>King(John) </a:t>
              </a:r>
              <a:r>
                <a:rPr lang="en-US" sz="1800">
                  <a:solidFill>
                    <a:schemeClr val="dk1"/>
                  </a:solidFill>
                  <a:latin typeface="Arial"/>
                  <a:ea typeface="Arial"/>
                  <a:cs typeface="Arial"/>
                  <a:sym typeface="Arial"/>
                </a:rPr>
                <a:t>∧</a:t>
              </a:r>
              <a:r>
                <a:rPr lang="en-US" sz="1800" i="1">
                  <a:solidFill>
                    <a:schemeClr val="dk1"/>
                  </a:solidFill>
                  <a:latin typeface="Arial"/>
                  <a:ea typeface="Arial"/>
                  <a:cs typeface="Arial"/>
                  <a:sym typeface="Arial"/>
                </a:rPr>
                <a:t> Greedy(John) </a:t>
              </a:r>
              <a:r>
                <a:rPr lang="en-US" sz="1800">
                  <a:solidFill>
                    <a:schemeClr val="dk1"/>
                  </a:solidFill>
                  <a:latin typeface="Arial"/>
                  <a:ea typeface="Arial"/>
                  <a:cs typeface="Arial"/>
                  <a:sym typeface="Arial"/>
                </a:rPr>
                <a:t>⇒</a:t>
              </a:r>
              <a:r>
                <a:rPr lang="en-US" sz="1800" i="1">
                  <a:solidFill>
                    <a:schemeClr val="dk1"/>
                  </a:solidFill>
                  <a:latin typeface="Arial"/>
                  <a:ea typeface="Arial"/>
                  <a:cs typeface="Arial"/>
                  <a:sym typeface="Arial"/>
                </a:rPr>
                <a:t> Evil(John)</a:t>
              </a:r>
              <a:endParaRPr sz="1800" i="1">
                <a:solidFill>
                  <a:schemeClr val="dk1"/>
                </a:solidFill>
                <a:latin typeface="Arial"/>
                <a:ea typeface="Arial"/>
                <a:cs typeface="Arial"/>
                <a:sym typeface="Arial"/>
              </a:endParaRPr>
            </a:p>
          </p:txBody>
        </p:sp>
        <p:cxnSp>
          <p:nvCxnSpPr>
            <p:cNvPr id="454" name="Google Shape;454;p58"/>
            <p:cNvCxnSpPr/>
            <p:nvPr/>
          </p:nvCxnSpPr>
          <p:spPr>
            <a:xfrm>
              <a:off x="2439779" y="5562600"/>
              <a:ext cx="2673300" cy="0"/>
            </a:xfrm>
            <a:prstGeom prst="straightConnector1">
              <a:avLst/>
            </a:prstGeom>
            <a:noFill/>
            <a:ln w="28575" cap="flat" cmpd="sng">
              <a:solidFill>
                <a:schemeClr val="accent1"/>
              </a:solidFill>
              <a:prstDash val="solid"/>
              <a:round/>
              <a:headEnd type="none" w="sm" len="sm"/>
              <a:tailEnd type="none" w="sm" len="sm"/>
            </a:ln>
          </p:spPr>
        </p:cxnSp>
      </p:grpSp>
      <p:grpSp>
        <p:nvGrpSpPr>
          <p:cNvPr id="455" name="Google Shape;455;p58"/>
          <p:cNvGrpSpPr/>
          <p:nvPr/>
        </p:nvGrpSpPr>
        <p:grpSpPr>
          <a:xfrm>
            <a:off x="3200394" y="5706070"/>
            <a:ext cx="4299646" cy="923400"/>
            <a:chOff x="1186504" y="4639270"/>
            <a:chExt cx="2746500" cy="923400"/>
          </a:xfrm>
        </p:grpSpPr>
        <p:sp>
          <p:nvSpPr>
            <p:cNvPr id="456" name="Google Shape;456;p58"/>
            <p:cNvSpPr txBox="1"/>
            <p:nvPr/>
          </p:nvSpPr>
          <p:spPr>
            <a:xfrm>
              <a:off x="1282320" y="4639270"/>
              <a:ext cx="2411700" cy="9234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Arial"/>
                  <a:ea typeface="Arial"/>
                  <a:cs typeface="Arial"/>
                  <a:sym typeface="Arial"/>
                </a:rPr>
                <a:t>∀</a:t>
              </a:r>
              <a:r>
                <a:rPr lang="en-US" sz="1800" i="1">
                  <a:solidFill>
                    <a:schemeClr val="dk1"/>
                  </a:solidFill>
                  <a:latin typeface="Arial"/>
                  <a:ea typeface="Arial"/>
                  <a:cs typeface="Arial"/>
                  <a:sym typeface="Arial"/>
                </a:rPr>
                <a:t>x </a:t>
              </a:r>
              <a:r>
                <a:rPr lang="en-US" sz="1800">
                  <a:solidFill>
                    <a:schemeClr val="dk1"/>
                  </a:solidFill>
                  <a:latin typeface="Arial"/>
                  <a:ea typeface="Arial"/>
                  <a:cs typeface="Arial"/>
                  <a:sym typeface="Arial"/>
                </a:rPr>
                <a:t> </a:t>
              </a:r>
              <a:r>
                <a:rPr lang="en-US" sz="1800" i="1">
                  <a:solidFill>
                    <a:schemeClr val="dk1"/>
                  </a:solidFill>
                  <a:latin typeface="Arial"/>
                  <a:ea typeface="Arial"/>
                  <a:cs typeface="Arial"/>
                  <a:sym typeface="Arial"/>
                </a:rPr>
                <a:t>King(x) </a:t>
              </a:r>
              <a:r>
                <a:rPr lang="en-US" sz="1800">
                  <a:solidFill>
                    <a:schemeClr val="dk1"/>
                  </a:solidFill>
                  <a:latin typeface="Arial"/>
                  <a:ea typeface="Arial"/>
                  <a:cs typeface="Arial"/>
                  <a:sym typeface="Arial"/>
                </a:rPr>
                <a:t>∧</a:t>
              </a:r>
              <a:r>
                <a:rPr lang="en-US" sz="1800" i="1">
                  <a:solidFill>
                    <a:schemeClr val="dk1"/>
                  </a:solidFill>
                  <a:latin typeface="Arial"/>
                  <a:ea typeface="Arial"/>
                  <a:cs typeface="Arial"/>
                  <a:sym typeface="Arial"/>
                </a:rPr>
                <a:t> Greedy(x) </a:t>
              </a:r>
              <a:r>
                <a:rPr lang="en-US" sz="1800">
                  <a:solidFill>
                    <a:schemeClr val="dk1"/>
                  </a:solidFill>
                  <a:latin typeface="Arial"/>
                  <a:ea typeface="Arial"/>
                  <a:cs typeface="Arial"/>
                  <a:sym typeface="Arial"/>
                </a:rPr>
                <a:t>⇒</a:t>
              </a:r>
              <a:r>
                <a:rPr lang="en-US" sz="1800" i="1">
                  <a:solidFill>
                    <a:schemeClr val="dk1"/>
                  </a:solidFill>
                  <a:latin typeface="Arial"/>
                  <a:ea typeface="Arial"/>
                  <a:cs typeface="Arial"/>
                  <a:sym typeface="Arial"/>
                </a:rPr>
                <a:t> Evil(x)</a:t>
              </a:r>
              <a:endParaRPr sz="1800" i="1">
                <a:solidFill>
                  <a:schemeClr val="dk1"/>
                </a:solidFill>
                <a:latin typeface="Arial"/>
                <a:ea typeface="Arial"/>
                <a:cs typeface="Arial"/>
                <a:sym typeface="Arial"/>
              </a:endParaRPr>
            </a:p>
            <a:p>
              <a:pPr marL="0" marR="0" lvl="0" indent="0" algn="l" rtl="0">
                <a:spcBef>
                  <a:spcPts val="0"/>
                </a:spcBef>
                <a:spcAft>
                  <a:spcPts val="0"/>
                </a:spcAft>
                <a:buNone/>
              </a:pPr>
              <a:endParaRPr sz="1800">
                <a:solidFill>
                  <a:schemeClr val="dk1"/>
                </a:solidFill>
                <a:latin typeface="Arial"/>
                <a:ea typeface="Arial"/>
                <a:cs typeface="Arial"/>
                <a:sym typeface="Arial"/>
              </a:endParaRPr>
            </a:p>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57" name="Google Shape;457;p58"/>
            <p:cNvSpPr txBox="1"/>
            <p:nvPr/>
          </p:nvSpPr>
          <p:spPr>
            <a:xfrm>
              <a:off x="1186504" y="5029200"/>
              <a:ext cx="27465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i="1">
                  <a:solidFill>
                    <a:schemeClr val="dk1"/>
                  </a:solidFill>
                  <a:latin typeface="Arial"/>
                  <a:ea typeface="Arial"/>
                  <a:cs typeface="Arial"/>
                  <a:sym typeface="Arial"/>
                </a:rPr>
                <a:t>King(Leia) </a:t>
              </a:r>
              <a:r>
                <a:rPr lang="en-US" sz="1800">
                  <a:solidFill>
                    <a:schemeClr val="dk1"/>
                  </a:solidFill>
                  <a:latin typeface="Arial"/>
                  <a:ea typeface="Arial"/>
                  <a:cs typeface="Arial"/>
                  <a:sym typeface="Arial"/>
                </a:rPr>
                <a:t>∧</a:t>
              </a:r>
              <a:r>
                <a:rPr lang="en-US" sz="1800" i="1">
                  <a:solidFill>
                    <a:schemeClr val="dk1"/>
                  </a:solidFill>
                  <a:latin typeface="Arial"/>
                  <a:ea typeface="Arial"/>
                  <a:cs typeface="Arial"/>
                  <a:sym typeface="Arial"/>
                </a:rPr>
                <a:t> Greedy(Leia) </a:t>
              </a:r>
              <a:r>
                <a:rPr lang="en-US" sz="1800">
                  <a:solidFill>
                    <a:schemeClr val="dk1"/>
                  </a:solidFill>
                  <a:latin typeface="Arial"/>
                  <a:ea typeface="Arial"/>
                  <a:cs typeface="Arial"/>
                  <a:sym typeface="Arial"/>
                </a:rPr>
                <a:t>⇒</a:t>
              </a:r>
              <a:r>
                <a:rPr lang="en-US" sz="1800" i="1">
                  <a:solidFill>
                    <a:schemeClr val="dk1"/>
                  </a:solidFill>
                  <a:latin typeface="Arial"/>
                  <a:ea typeface="Arial"/>
                  <a:cs typeface="Arial"/>
                  <a:sym typeface="Arial"/>
                </a:rPr>
                <a:t> Evil(Leia)</a:t>
              </a:r>
              <a:endParaRPr sz="1800" i="1">
                <a:solidFill>
                  <a:schemeClr val="dk1"/>
                </a:solidFill>
                <a:latin typeface="Arial"/>
                <a:ea typeface="Arial"/>
                <a:cs typeface="Arial"/>
                <a:sym typeface="Arial"/>
              </a:endParaRPr>
            </a:p>
          </p:txBody>
        </p:sp>
        <p:cxnSp>
          <p:nvCxnSpPr>
            <p:cNvPr id="458" name="Google Shape;458;p58"/>
            <p:cNvCxnSpPr/>
            <p:nvPr/>
          </p:nvCxnSpPr>
          <p:spPr>
            <a:xfrm>
              <a:off x="1222915" y="5029200"/>
              <a:ext cx="2673300" cy="0"/>
            </a:xfrm>
            <a:prstGeom prst="straightConnector1">
              <a:avLst/>
            </a:prstGeom>
            <a:noFill/>
            <a:ln w="28575" cap="flat" cmpd="sng">
              <a:solidFill>
                <a:schemeClr val="accent1"/>
              </a:solidFill>
              <a:prstDash val="solid"/>
              <a:round/>
              <a:headEnd type="none" w="sm" len="sm"/>
              <a:tailEnd type="none" w="sm" len="sm"/>
            </a:ln>
          </p:spPr>
        </p:cxn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62"/>
        <p:cNvGrpSpPr/>
        <p:nvPr/>
      </p:nvGrpSpPr>
      <p:grpSpPr>
        <a:xfrm>
          <a:off x="0" y="0"/>
          <a:ext cx="0" cy="0"/>
          <a:chOff x="0" y="0"/>
          <a:chExt cx="0" cy="0"/>
        </a:xfrm>
      </p:grpSpPr>
      <p:sp>
        <p:nvSpPr>
          <p:cNvPr id="463" name="Google Shape;463;p59"/>
          <p:cNvSpPr txBox="1">
            <a:spLocks noGrp="1"/>
          </p:cNvSpPr>
          <p:nvPr>
            <p:ph type="body" idx="1"/>
          </p:nvPr>
        </p:nvSpPr>
        <p:spPr>
          <a:xfrm>
            <a:off x="457200" y="1189703"/>
            <a:ext cx="8080500" cy="55362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1080"/>
              </a:spcBef>
              <a:spcAft>
                <a:spcPts val="0"/>
              </a:spcAft>
              <a:buClr>
                <a:schemeClr val="dk1"/>
              </a:buClr>
              <a:buSzPts val="2400"/>
              <a:buFont typeface="Arial"/>
              <a:buChar char="•"/>
            </a:pPr>
            <a:r>
              <a:rPr lang="en-US"/>
              <a:t>Inference rule:</a:t>
            </a:r>
            <a:endParaRPr/>
          </a:p>
          <a:p>
            <a:pPr marL="800100" marR="0" lvl="1" indent="-342900" algn="l" rtl="0">
              <a:lnSpc>
                <a:spcPct val="100000"/>
              </a:lnSpc>
              <a:spcBef>
                <a:spcPts val="1080"/>
              </a:spcBef>
              <a:spcAft>
                <a:spcPts val="0"/>
              </a:spcAft>
              <a:buClr>
                <a:schemeClr val="dk2"/>
              </a:buClr>
              <a:buSzPts val="2000"/>
              <a:buFont typeface="Arial"/>
              <a:buChar char="•"/>
            </a:pPr>
            <a:r>
              <a:rPr lang="en-US" b="0"/>
              <a:t>Given a sentence with </a:t>
            </a:r>
            <a:r>
              <a:rPr lang="en-US"/>
              <a:t>existentially</a:t>
            </a:r>
            <a:r>
              <a:rPr lang="en-US" b="0"/>
              <a:t> quantified variables, </a:t>
            </a:r>
            <a:endParaRPr/>
          </a:p>
          <a:p>
            <a:pPr marL="800100" marR="0" lvl="1" indent="-342900" algn="l" rtl="0">
              <a:lnSpc>
                <a:spcPct val="100000"/>
              </a:lnSpc>
              <a:spcBef>
                <a:spcPts val="1080"/>
              </a:spcBef>
              <a:spcAft>
                <a:spcPts val="0"/>
              </a:spcAft>
              <a:buClr>
                <a:schemeClr val="dk2"/>
              </a:buClr>
              <a:buSzPts val="2000"/>
              <a:buFont typeface="Arial"/>
              <a:buChar char="•"/>
            </a:pPr>
            <a:r>
              <a:rPr lang="en-US"/>
              <a:t>Y</a:t>
            </a:r>
            <a:r>
              <a:rPr lang="en-US" b="0"/>
              <a:t>ou can</a:t>
            </a:r>
            <a:r>
              <a:rPr lang="en-US"/>
              <a:t> </a:t>
            </a:r>
            <a:r>
              <a:rPr lang="en-US" b="0"/>
              <a:t>substitut</a:t>
            </a:r>
            <a:r>
              <a:rPr lang="en-US"/>
              <a:t>e</a:t>
            </a:r>
            <a:r>
              <a:rPr lang="en-US" b="0"/>
              <a:t> a </a:t>
            </a:r>
            <a:r>
              <a:rPr lang="en-US" i="1"/>
              <a:t>new</a:t>
            </a:r>
            <a:r>
              <a:rPr lang="en-US"/>
              <a:t> constant</a:t>
            </a:r>
            <a:r>
              <a:rPr lang="en-US" b="0"/>
              <a:t> for each variable.</a:t>
            </a:r>
            <a:endParaRPr b="0"/>
          </a:p>
          <a:p>
            <a:pPr marL="0" marR="0" lvl="0" indent="0" algn="l" rtl="0">
              <a:lnSpc>
                <a:spcPct val="100000"/>
              </a:lnSpc>
              <a:spcBef>
                <a:spcPts val="1080"/>
              </a:spcBef>
              <a:spcAft>
                <a:spcPts val="0"/>
              </a:spcAft>
              <a:buNone/>
            </a:pPr>
            <a:endParaRPr/>
          </a:p>
          <a:p>
            <a:pPr marL="0" marR="0" lvl="0" indent="0" algn="l" rtl="0">
              <a:lnSpc>
                <a:spcPct val="100000"/>
              </a:lnSpc>
              <a:spcBef>
                <a:spcPts val="1080"/>
              </a:spcBef>
              <a:spcAft>
                <a:spcPts val="0"/>
              </a:spcAft>
              <a:buNone/>
            </a:pPr>
            <a:endParaRPr/>
          </a:p>
          <a:p>
            <a:pPr marL="457200" marR="0" lvl="0" indent="-317500" algn="l" rtl="0">
              <a:lnSpc>
                <a:spcPct val="100000"/>
              </a:lnSpc>
              <a:spcBef>
                <a:spcPts val="1080"/>
              </a:spcBef>
              <a:spcAft>
                <a:spcPts val="0"/>
              </a:spcAft>
              <a:buSzPts val="1400"/>
              <a:buChar char="●"/>
            </a:pPr>
            <a:r>
              <a:rPr lang="en-US"/>
              <a:t>Example: ∃</a:t>
            </a:r>
            <a:r>
              <a:rPr lang="en-US" i="1"/>
              <a:t>x</a:t>
            </a:r>
            <a:r>
              <a:rPr lang="en-US"/>
              <a:t> </a:t>
            </a:r>
            <a:r>
              <a:rPr lang="en-US" i="1"/>
              <a:t>Crown</a:t>
            </a:r>
            <a:r>
              <a:rPr lang="en-US"/>
              <a:t>(</a:t>
            </a:r>
            <a:r>
              <a:rPr lang="en-US" i="1"/>
              <a:t>x</a:t>
            </a:r>
            <a:r>
              <a:rPr lang="en-US"/>
              <a:t>) ∧ </a:t>
            </a:r>
            <a:r>
              <a:rPr lang="en-US" i="1"/>
              <a:t>OnHead</a:t>
            </a:r>
            <a:r>
              <a:rPr lang="en-US"/>
              <a:t>(</a:t>
            </a:r>
            <a:r>
              <a:rPr lang="en-US" i="1"/>
              <a:t>x</a:t>
            </a:r>
            <a:r>
              <a:rPr lang="en-US"/>
              <a:t>, </a:t>
            </a:r>
            <a:r>
              <a:rPr lang="en-US" i="1"/>
              <a:t>John</a:t>
            </a:r>
            <a:r>
              <a:rPr lang="en-US"/>
              <a:t>)</a:t>
            </a:r>
            <a:endParaRPr/>
          </a:p>
          <a:p>
            <a:pPr marL="914400" lvl="1" indent="-355600" rtl="0">
              <a:spcBef>
                <a:spcPts val="1080"/>
              </a:spcBef>
              <a:spcAft>
                <a:spcPts val="0"/>
              </a:spcAft>
              <a:buSzPts val="2000"/>
              <a:buChar char="○"/>
            </a:pPr>
            <a:r>
              <a:rPr lang="en-US" b="1"/>
              <a:t>Skolemization</a:t>
            </a:r>
            <a:r>
              <a:rPr lang="en-US"/>
              <a:t>: Replace </a:t>
            </a:r>
            <a:r>
              <a:rPr lang="en-US" i="1"/>
              <a:t>x</a:t>
            </a:r>
            <a:r>
              <a:rPr lang="en-US"/>
              <a:t> with a new constant</a:t>
            </a:r>
            <a:endParaRPr/>
          </a:p>
          <a:p>
            <a:pPr marL="0" lvl="0" indent="457200" rtl="0">
              <a:spcBef>
                <a:spcPts val="1080"/>
              </a:spcBef>
              <a:spcAft>
                <a:spcPts val="0"/>
              </a:spcAft>
              <a:buNone/>
            </a:pPr>
            <a:endParaRPr/>
          </a:p>
          <a:p>
            <a:pPr marL="0" lvl="0" indent="457200" rtl="0">
              <a:spcBef>
                <a:spcPts val="1080"/>
              </a:spcBef>
              <a:spcAft>
                <a:spcPts val="0"/>
              </a:spcAft>
              <a:buNone/>
            </a:pPr>
            <a:endParaRPr/>
          </a:p>
          <a:p>
            <a:pPr marL="914400" lvl="1" indent="-355600" rtl="0">
              <a:spcBef>
                <a:spcPts val="1080"/>
              </a:spcBef>
              <a:spcAft>
                <a:spcPts val="0"/>
              </a:spcAft>
              <a:buSzPts val="2000"/>
              <a:buChar char="○"/>
            </a:pPr>
            <a:r>
              <a:rPr lang="en-US" i="1"/>
              <a:t>C</a:t>
            </a:r>
            <a:r>
              <a:rPr lang="en-US" i="1" baseline="-25000"/>
              <a:t>1</a:t>
            </a:r>
            <a:r>
              <a:rPr lang="en-US" baseline="-25000"/>
              <a:t> </a:t>
            </a:r>
            <a:r>
              <a:rPr lang="en-US"/>
              <a:t>is a </a:t>
            </a:r>
            <a:r>
              <a:rPr lang="en-US" b="1"/>
              <a:t>Skolem constant</a:t>
            </a:r>
            <a:endParaRPr b="1"/>
          </a:p>
        </p:txBody>
      </p:sp>
      <p:sp>
        <p:nvSpPr>
          <p:cNvPr id="464" name="Google Shape;464;p59"/>
          <p:cNvSpPr txBox="1">
            <a:spLocks noGrp="1"/>
          </p:cNvSpPr>
          <p:nvPr>
            <p:ph type="title"/>
          </p:nvPr>
        </p:nvSpPr>
        <p:spPr>
          <a:xfrm>
            <a:off x="457200" y="152718"/>
            <a:ext cx="8080500" cy="781200"/>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Clr>
                <a:schemeClr val="dk1"/>
              </a:buClr>
              <a:buFont typeface="Arial Black"/>
              <a:buNone/>
            </a:pPr>
            <a:r>
              <a:rPr lang="en-US"/>
              <a:t>Existential Instantiation</a:t>
            </a:r>
            <a:endParaRPr sz="3600" b="0" i="0" u="none" strike="noStrike" cap="none">
              <a:solidFill>
                <a:schemeClr val="dk1"/>
              </a:solidFill>
              <a:latin typeface="Arial Black"/>
              <a:ea typeface="Arial Black"/>
              <a:cs typeface="Arial Black"/>
              <a:sym typeface="Arial Black"/>
            </a:endParaRPr>
          </a:p>
        </p:txBody>
      </p:sp>
      <p:sp>
        <p:nvSpPr>
          <p:cNvPr id="465" name="Google Shape;465;p59"/>
          <p:cNvSpPr txBox="1">
            <a:spLocks noGrp="1"/>
          </p:cNvSpPr>
          <p:nvPr>
            <p:ph type="sldNum" idx="12"/>
          </p:nvPr>
        </p:nvSpPr>
        <p:spPr>
          <a:xfrm rot="-5400000">
            <a:off x="8227325" y="5885470"/>
            <a:ext cx="1315800" cy="3651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fld id="{00000000-1234-1234-1234-123412341234}" type="slidenum">
              <a:rPr lang="en-US" sz="2400" b="1">
                <a:solidFill>
                  <a:schemeClr val="dk2"/>
                </a:solidFill>
                <a:latin typeface="Arial"/>
                <a:ea typeface="Arial"/>
                <a:cs typeface="Arial"/>
                <a:sym typeface="Arial"/>
              </a:rPr>
              <a:t>15</a:t>
            </a:fld>
            <a:endParaRPr sz="2400" b="1">
              <a:solidFill>
                <a:schemeClr val="dk2"/>
              </a:solidFill>
              <a:latin typeface="Arial"/>
              <a:ea typeface="Arial"/>
              <a:cs typeface="Arial"/>
              <a:sym typeface="Arial"/>
            </a:endParaRPr>
          </a:p>
        </p:txBody>
      </p:sp>
      <p:grpSp>
        <p:nvGrpSpPr>
          <p:cNvPr id="466" name="Google Shape;466;p59"/>
          <p:cNvGrpSpPr/>
          <p:nvPr/>
        </p:nvGrpSpPr>
        <p:grpSpPr>
          <a:xfrm>
            <a:off x="1295400" y="2577405"/>
            <a:ext cx="2819400" cy="1385100"/>
            <a:chOff x="1219200" y="4419600"/>
            <a:chExt cx="2819400" cy="1385100"/>
          </a:xfrm>
        </p:grpSpPr>
        <p:sp>
          <p:nvSpPr>
            <p:cNvPr id="467" name="Google Shape;467;p59"/>
            <p:cNvSpPr txBox="1"/>
            <p:nvPr/>
          </p:nvSpPr>
          <p:spPr>
            <a:xfrm>
              <a:off x="1905000" y="4419600"/>
              <a:ext cx="1127100" cy="13851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800">
                  <a:solidFill>
                    <a:schemeClr val="dk1"/>
                  </a:solidFill>
                  <a:latin typeface="Arial"/>
                  <a:ea typeface="Arial"/>
                  <a:cs typeface="Arial"/>
                  <a:sym typeface="Arial"/>
                </a:rPr>
                <a:t>∃</a:t>
              </a:r>
              <a:r>
                <a:rPr lang="en-US" sz="2800" i="1">
                  <a:solidFill>
                    <a:schemeClr val="dk1"/>
                  </a:solidFill>
                  <a:latin typeface="Arial"/>
                  <a:ea typeface="Arial"/>
                  <a:cs typeface="Arial"/>
                  <a:sym typeface="Arial"/>
                </a:rPr>
                <a:t>v </a:t>
              </a:r>
              <a:r>
                <a:rPr lang="en-US" sz="2800">
                  <a:solidFill>
                    <a:schemeClr val="dk1"/>
                  </a:solidFill>
                  <a:latin typeface="Arial"/>
                  <a:ea typeface="Arial"/>
                  <a:cs typeface="Arial"/>
                  <a:sym typeface="Arial"/>
                </a:rPr>
                <a:t> </a:t>
              </a:r>
              <a:r>
                <a:rPr lang="en-US" sz="2800" i="1">
                  <a:solidFill>
                    <a:schemeClr val="dk1"/>
                  </a:solidFill>
                  <a:latin typeface="Arial"/>
                  <a:ea typeface="Arial"/>
                  <a:cs typeface="Arial"/>
                  <a:sym typeface="Arial"/>
                </a:rPr>
                <a:t>α</a:t>
              </a:r>
              <a:endParaRPr sz="2800" i="1">
                <a:solidFill>
                  <a:schemeClr val="dk1"/>
                </a:solidFill>
                <a:latin typeface="Arial"/>
                <a:ea typeface="Arial"/>
                <a:cs typeface="Arial"/>
                <a:sym typeface="Arial"/>
              </a:endParaRPr>
            </a:p>
            <a:p>
              <a:pPr marL="0" marR="0" lvl="0" indent="0" algn="l" rtl="0">
                <a:spcBef>
                  <a:spcPts val="0"/>
                </a:spcBef>
                <a:spcAft>
                  <a:spcPts val="0"/>
                </a:spcAft>
                <a:buNone/>
              </a:pPr>
              <a:endParaRPr sz="2800">
                <a:solidFill>
                  <a:schemeClr val="dk1"/>
                </a:solidFill>
                <a:latin typeface="Arial"/>
                <a:ea typeface="Arial"/>
                <a:cs typeface="Arial"/>
                <a:sym typeface="Arial"/>
              </a:endParaRPr>
            </a:p>
            <a:p>
              <a:pPr marL="0" marR="0" lvl="0" indent="0" algn="l" rtl="0">
                <a:spcBef>
                  <a:spcPts val="0"/>
                </a:spcBef>
                <a:spcAft>
                  <a:spcPts val="0"/>
                </a:spcAft>
                <a:buNone/>
              </a:pPr>
              <a:endParaRPr sz="2800">
                <a:solidFill>
                  <a:schemeClr val="dk1"/>
                </a:solidFill>
                <a:latin typeface="Arial"/>
                <a:ea typeface="Arial"/>
                <a:cs typeface="Arial"/>
                <a:sym typeface="Arial"/>
              </a:endParaRPr>
            </a:p>
          </p:txBody>
        </p:sp>
        <p:sp>
          <p:nvSpPr>
            <p:cNvPr id="468" name="Google Shape;468;p59"/>
            <p:cNvSpPr txBox="1"/>
            <p:nvPr/>
          </p:nvSpPr>
          <p:spPr>
            <a:xfrm>
              <a:off x="1295400" y="5029200"/>
              <a:ext cx="2607000" cy="523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800">
                  <a:solidFill>
                    <a:schemeClr val="dk1"/>
                  </a:solidFill>
                  <a:latin typeface="Courier"/>
                  <a:ea typeface="Courier"/>
                  <a:cs typeface="Courier"/>
                  <a:sym typeface="Courier"/>
                </a:rPr>
                <a:t>SUBST</a:t>
              </a:r>
              <a:r>
                <a:rPr lang="en-US" sz="2800">
                  <a:solidFill>
                    <a:schemeClr val="dk1"/>
                  </a:solidFill>
                  <a:latin typeface="Arial"/>
                  <a:ea typeface="Arial"/>
                  <a:cs typeface="Arial"/>
                  <a:sym typeface="Arial"/>
                </a:rPr>
                <a:t>({</a:t>
              </a:r>
              <a:r>
                <a:rPr lang="en-US" sz="2800" i="1">
                  <a:solidFill>
                    <a:schemeClr val="dk1"/>
                  </a:solidFill>
                  <a:latin typeface="Arial"/>
                  <a:ea typeface="Arial"/>
                  <a:cs typeface="Arial"/>
                  <a:sym typeface="Arial"/>
                </a:rPr>
                <a:t>v/k</a:t>
              </a:r>
              <a:r>
                <a:rPr lang="en-US" sz="2800">
                  <a:solidFill>
                    <a:schemeClr val="dk1"/>
                  </a:solidFill>
                  <a:latin typeface="Arial"/>
                  <a:ea typeface="Arial"/>
                  <a:cs typeface="Arial"/>
                  <a:sym typeface="Arial"/>
                </a:rPr>
                <a:t>}, α)</a:t>
              </a:r>
              <a:endParaRPr sz="2800">
                <a:solidFill>
                  <a:schemeClr val="dk1"/>
                </a:solidFill>
                <a:latin typeface="Arial"/>
                <a:ea typeface="Arial"/>
                <a:cs typeface="Arial"/>
                <a:sym typeface="Arial"/>
              </a:endParaRPr>
            </a:p>
          </p:txBody>
        </p:sp>
        <p:cxnSp>
          <p:nvCxnSpPr>
            <p:cNvPr id="469" name="Google Shape;469;p59"/>
            <p:cNvCxnSpPr/>
            <p:nvPr/>
          </p:nvCxnSpPr>
          <p:spPr>
            <a:xfrm>
              <a:off x="1219200" y="4953000"/>
              <a:ext cx="2819400" cy="0"/>
            </a:xfrm>
            <a:prstGeom prst="straightConnector1">
              <a:avLst/>
            </a:prstGeom>
            <a:noFill/>
            <a:ln w="28575" cap="flat" cmpd="sng">
              <a:solidFill>
                <a:schemeClr val="accent1"/>
              </a:solidFill>
              <a:prstDash val="solid"/>
              <a:round/>
              <a:headEnd type="none" w="sm" len="sm"/>
              <a:tailEnd type="none" w="sm" len="sm"/>
            </a:ln>
          </p:spPr>
        </p:cxnSp>
      </p:grpSp>
      <p:grpSp>
        <p:nvGrpSpPr>
          <p:cNvPr id="470" name="Google Shape;470;p59"/>
          <p:cNvGrpSpPr/>
          <p:nvPr/>
        </p:nvGrpSpPr>
        <p:grpSpPr>
          <a:xfrm>
            <a:off x="1280778" y="4791670"/>
            <a:ext cx="4185051" cy="923400"/>
            <a:chOff x="1222915" y="4639270"/>
            <a:chExt cx="2673300" cy="923400"/>
          </a:xfrm>
        </p:grpSpPr>
        <p:sp>
          <p:nvSpPr>
            <p:cNvPr id="471" name="Google Shape;471;p59"/>
            <p:cNvSpPr txBox="1"/>
            <p:nvPr/>
          </p:nvSpPr>
          <p:spPr>
            <a:xfrm>
              <a:off x="1282320" y="4639270"/>
              <a:ext cx="2329800" cy="9234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Arial"/>
                  <a:ea typeface="Arial"/>
                  <a:cs typeface="Arial"/>
                  <a:sym typeface="Arial"/>
                </a:rPr>
                <a:t>∃</a:t>
              </a:r>
              <a:r>
                <a:rPr lang="en-US" sz="1800" i="1">
                  <a:solidFill>
                    <a:schemeClr val="dk1"/>
                  </a:solidFill>
                  <a:latin typeface="Arial"/>
                  <a:ea typeface="Arial"/>
                  <a:cs typeface="Arial"/>
                  <a:sym typeface="Arial"/>
                </a:rPr>
                <a:t>x </a:t>
              </a:r>
              <a:r>
                <a:rPr lang="en-US" sz="1800">
                  <a:solidFill>
                    <a:schemeClr val="dk1"/>
                  </a:solidFill>
                  <a:latin typeface="Arial"/>
                  <a:ea typeface="Arial"/>
                  <a:cs typeface="Arial"/>
                  <a:sym typeface="Arial"/>
                </a:rPr>
                <a:t>Crown</a:t>
              </a:r>
              <a:r>
                <a:rPr lang="en-US" sz="1800" i="1">
                  <a:solidFill>
                    <a:schemeClr val="dk1"/>
                  </a:solidFill>
                  <a:latin typeface="Arial"/>
                  <a:ea typeface="Arial"/>
                  <a:cs typeface="Arial"/>
                  <a:sym typeface="Arial"/>
                </a:rPr>
                <a:t>(x) </a:t>
              </a:r>
              <a:r>
                <a:rPr lang="en-US" sz="1800">
                  <a:solidFill>
                    <a:schemeClr val="dk1"/>
                  </a:solidFill>
                  <a:latin typeface="Arial"/>
                  <a:ea typeface="Arial"/>
                  <a:cs typeface="Arial"/>
                  <a:sym typeface="Arial"/>
                </a:rPr>
                <a:t>∧</a:t>
              </a:r>
              <a:r>
                <a:rPr lang="en-US" sz="1800" i="1">
                  <a:solidFill>
                    <a:schemeClr val="dk1"/>
                  </a:solidFill>
                  <a:latin typeface="Arial"/>
                  <a:ea typeface="Arial"/>
                  <a:cs typeface="Arial"/>
                  <a:sym typeface="Arial"/>
                </a:rPr>
                <a:t> OnHead(x, John)</a:t>
              </a:r>
              <a:endParaRPr sz="1800" i="1">
                <a:solidFill>
                  <a:schemeClr val="dk1"/>
                </a:solidFill>
                <a:latin typeface="Arial"/>
                <a:ea typeface="Arial"/>
                <a:cs typeface="Arial"/>
                <a:sym typeface="Arial"/>
              </a:endParaRPr>
            </a:p>
            <a:p>
              <a:pPr marL="0" marR="0" lvl="0" indent="0" algn="l" rtl="0">
                <a:spcBef>
                  <a:spcPts val="0"/>
                </a:spcBef>
                <a:spcAft>
                  <a:spcPts val="0"/>
                </a:spcAft>
                <a:buNone/>
              </a:pPr>
              <a:endParaRPr sz="1800">
                <a:solidFill>
                  <a:schemeClr val="dk1"/>
                </a:solidFill>
                <a:latin typeface="Arial"/>
                <a:ea typeface="Arial"/>
                <a:cs typeface="Arial"/>
                <a:sym typeface="Arial"/>
              </a:endParaRPr>
            </a:p>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72" name="Google Shape;472;p59"/>
            <p:cNvSpPr txBox="1"/>
            <p:nvPr/>
          </p:nvSpPr>
          <p:spPr>
            <a:xfrm>
              <a:off x="1354814" y="5029200"/>
              <a:ext cx="23112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i="1">
                  <a:solidFill>
                    <a:schemeClr val="dk1"/>
                  </a:solidFill>
                  <a:latin typeface="Arial"/>
                  <a:ea typeface="Arial"/>
                  <a:cs typeface="Arial"/>
                  <a:sym typeface="Arial"/>
                </a:rPr>
                <a:t>Crown(C</a:t>
              </a:r>
              <a:r>
                <a:rPr lang="en-US" sz="1800" i="1" baseline="-25000">
                  <a:solidFill>
                    <a:schemeClr val="dk1"/>
                  </a:solidFill>
                  <a:latin typeface="Arial"/>
                  <a:ea typeface="Arial"/>
                  <a:cs typeface="Arial"/>
                  <a:sym typeface="Arial"/>
                </a:rPr>
                <a:t>1</a:t>
              </a:r>
              <a:r>
                <a:rPr lang="en-US" sz="1800" i="1">
                  <a:solidFill>
                    <a:schemeClr val="dk1"/>
                  </a:solidFill>
                  <a:latin typeface="Arial"/>
                  <a:ea typeface="Arial"/>
                  <a:cs typeface="Arial"/>
                  <a:sym typeface="Arial"/>
                </a:rPr>
                <a:t>) </a:t>
              </a:r>
              <a:r>
                <a:rPr lang="en-US" sz="1800">
                  <a:solidFill>
                    <a:schemeClr val="dk1"/>
                  </a:solidFill>
                  <a:latin typeface="Arial"/>
                  <a:ea typeface="Arial"/>
                  <a:cs typeface="Arial"/>
                  <a:sym typeface="Arial"/>
                </a:rPr>
                <a:t>∧</a:t>
              </a:r>
              <a:r>
                <a:rPr lang="en-US" sz="1800" i="1">
                  <a:solidFill>
                    <a:schemeClr val="dk1"/>
                  </a:solidFill>
                  <a:latin typeface="Arial"/>
                  <a:ea typeface="Arial"/>
                  <a:cs typeface="Arial"/>
                  <a:sym typeface="Arial"/>
                </a:rPr>
                <a:t> OnHead(C</a:t>
              </a:r>
              <a:r>
                <a:rPr lang="en-US" sz="1800" i="1" baseline="-25000">
                  <a:solidFill>
                    <a:schemeClr val="dk1"/>
                  </a:solidFill>
                  <a:latin typeface="Arial"/>
                  <a:ea typeface="Arial"/>
                  <a:cs typeface="Arial"/>
                  <a:sym typeface="Arial"/>
                </a:rPr>
                <a:t>1</a:t>
              </a:r>
              <a:r>
                <a:rPr lang="en-US" sz="1800" i="1">
                  <a:solidFill>
                    <a:schemeClr val="dk1"/>
                  </a:solidFill>
                  <a:latin typeface="Arial"/>
                  <a:ea typeface="Arial"/>
                  <a:cs typeface="Arial"/>
                  <a:sym typeface="Arial"/>
                </a:rPr>
                <a:t>, John)</a:t>
              </a:r>
              <a:endParaRPr sz="1800" i="1">
                <a:solidFill>
                  <a:schemeClr val="dk1"/>
                </a:solidFill>
                <a:latin typeface="Arial"/>
                <a:ea typeface="Arial"/>
                <a:cs typeface="Arial"/>
                <a:sym typeface="Arial"/>
              </a:endParaRPr>
            </a:p>
          </p:txBody>
        </p:sp>
        <p:cxnSp>
          <p:nvCxnSpPr>
            <p:cNvPr id="473" name="Google Shape;473;p59"/>
            <p:cNvCxnSpPr/>
            <p:nvPr/>
          </p:nvCxnSpPr>
          <p:spPr>
            <a:xfrm>
              <a:off x="1222915" y="5029200"/>
              <a:ext cx="2673300" cy="0"/>
            </a:xfrm>
            <a:prstGeom prst="straightConnector1">
              <a:avLst/>
            </a:prstGeom>
            <a:noFill/>
            <a:ln w="28575" cap="flat" cmpd="sng">
              <a:solidFill>
                <a:schemeClr val="accent1"/>
              </a:solidFill>
              <a:prstDash val="solid"/>
              <a:round/>
              <a:headEnd type="none" w="sm" len="sm"/>
              <a:tailEnd type="none" w="sm" len="sm"/>
            </a:ln>
          </p:spPr>
        </p:cxn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77"/>
        <p:cNvGrpSpPr/>
        <p:nvPr/>
      </p:nvGrpSpPr>
      <p:grpSpPr>
        <a:xfrm>
          <a:off x="0" y="0"/>
          <a:ext cx="0" cy="0"/>
          <a:chOff x="0" y="0"/>
          <a:chExt cx="0" cy="0"/>
        </a:xfrm>
      </p:grpSpPr>
      <p:sp>
        <p:nvSpPr>
          <p:cNvPr id="478" name="Google Shape;478;p60"/>
          <p:cNvSpPr txBox="1">
            <a:spLocks noGrp="1"/>
          </p:cNvSpPr>
          <p:nvPr>
            <p:ph type="body" idx="1"/>
          </p:nvPr>
        </p:nvSpPr>
        <p:spPr>
          <a:xfrm>
            <a:off x="457200" y="1189703"/>
            <a:ext cx="8080500" cy="5536200"/>
          </a:xfrm>
          <a:prstGeom prst="rect">
            <a:avLst/>
          </a:prstGeom>
          <a:noFill/>
          <a:ln>
            <a:noFill/>
          </a:ln>
        </p:spPr>
        <p:txBody>
          <a:bodyPr spcFirstLastPara="1" wrap="square" lIns="91425" tIns="45700" rIns="91425" bIns="45700" anchor="t" anchorCtr="0">
            <a:noAutofit/>
          </a:bodyPr>
          <a:lstStyle/>
          <a:p>
            <a:pPr marL="342900" lvl="0" indent="-342900" rtl="0">
              <a:spcBef>
                <a:spcPts val="1080"/>
              </a:spcBef>
              <a:spcAft>
                <a:spcPts val="0"/>
              </a:spcAft>
              <a:buClr>
                <a:schemeClr val="dk1"/>
              </a:buClr>
              <a:buSzPts val="2400"/>
              <a:buFont typeface="Arial"/>
              <a:buChar char="•"/>
            </a:pPr>
            <a:r>
              <a:rPr lang="en-US"/>
              <a:t>Convert first-order KB into propositional KB</a:t>
            </a:r>
            <a:endParaRPr/>
          </a:p>
          <a:p>
            <a:pPr marL="800100" marR="0" lvl="1" indent="-342900" algn="l" rtl="0">
              <a:lnSpc>
                <a:spcPct val="100000"/>
              </a:lnSpc>
              <a:spcBef>
                <a:spcPts val="1080"/>
              </a:spcBef>
              <a:spcAft>
                <a:spcPts val="0"/>
              </a:spcAft>
              <a:buClr>
                <a:schemeClr val="dk2"/>
              </a:buClr>
              <a:buSzPts val="2000"/>
              <a:buFont typeface="Arial"/>
              <a:buChar char="•"/>
            </a:pPr>
            <a:r>
              <a:rPr lang="en-US"/>
              <a:t>Ground literals behave just like propositional literals.</a:t>
            </a:r>
            <a:endParaRPr/>
          </a:p>
          <a:p>
            <a:pPr marL="800100" marR="0" lvl="1" indent="-342900" algn="l" rtl="0">
              <a:lnSpc>
                <a:spcPct val="100000"/>
              </a:lnSpc>
              <a:spcBef>
                <a:spcPts val="1080"/>
              </a:spcBef>
              <a:spcAft>
                <a:spcPts val="0"/>
              </a:spcAft>
              <a:buClr>
                <a:schemeClr val="dk2"/>
              </a:buClr>
              <a:buSzPts val="2000"/>
              <a:buFont typeface="Arial"/>
              <a:buChar char="•"/>
            </a:pPr>
            <a:r>
              <a:rPr lang="en-US"/>
              <a:t>Existentially quantified sentence →one instantiation</a:t>
            </a:r>
            <a:endParaRPr/>
          </a:p>
          <a:p>
            <a:pPr marL="1485900" marR="0" lvl="2" indent="-342900" algn="l" rtl="0">
              <a:lnSpc>
                <a:spcPct val="100000"/>
              </a:lnSpc>
              <a:spcBef>
                <a:spcPts val="1080"/>
              </a:spcBef>
              <a:spcAft>
                <a:spcPts val="0"/>
              </a:spcAft>
              <a:buClr>
                <a:schemeClr val="dk2"/>
              </a:buClr>
              <a:buSzPts val="1800"/>
              <a:buFont typeface="Arial"/>
              <a:buChar char="•"/>
            </a:pPr>
            <a:r>
              <a:rPr lang="en-US"/>
              <a:t>Analogous to a </a:t>
            </a:r>
            <a:r>
              <a:rPr lang="en-US" i="1"/>
              <a:t>disjunction</a:t>
            </a:r>
            <a:endParaRPr i="1"/>
          </a:p>
          <a:p>
            <a:pPr marL="800100" marR="0" lvl="1" indent="-342900" algn="l" rtl="0">
              <a:lnSpc>
                <a:spcPct val="100000"/>
              </a:lnSpc>
              <a:spcBef>
                <a:spcPts val="1080"/>
              </a:spcBef>
              <a:spcAft>
                <a:spcPts val="0"/>
              </a:spcAft>
              <a:buClr>
                <a:schemeClr val="dk2"/>
              </a:buClr>
              <a:buSzPts val="2000"/>
              <a:buFont typeface="Arial"/>
              <a:buChar char="•"/>
            </a:pPr>
            <a:r>
              <a:rPr lang="en-US"/>
              <a:t>Universally quantified sentence →all possible instantiations</a:t>
            </a:r>
            <a:endParaRPr/>
          </a:p>
          <a:p>
            <a:pPr marL="1485900" marR="0" lvl="2" indent="-342900" algn="l" rtl="0">
              <a:lnSpc>
                <a:spcPct val="100000"/>
              </a:lnSpc>
              <a:spcBef>
                <a:spcPts val="1080"/>
              </a:spcBef>
              <a:spcAft>
                <a:spcPts val="0"/>
              </a:spcAft>
              <a:buClr>
                <a:schemeClr val="dk2"/>
              </a:buClr>
              <a:buSzPts val="1800"/>
              <a:buFont typeface="Arial"/>
              <a:buChar char="•"/>
            </a:pPr>
            <a:r>
              <a:rPr lang="en-US"/>
              <a:t>Analogous to a </a:t>
            </a:r>
            <a:r>
              <a:rPr lang="en-US" i="1"/>
              <a:t>conjunction</a:t>
            </a:r>
            <a:endParaRPr i="1"/>
          </a:p>
        </p:txBody>
      </p:sp>
      <p:sp>
        <p:nvSpPr>
          <p:cNvPr id="479" name="Google Shape;479;p60"/>
          <p:cNvSpPr txBox="1">
            <a:spLocks noGrp="1"/>
          </p:cNvSpPr>
          <p:nvPr>
            <p:ph type="title"/>
          </p:nvPr>
        </p:nvSpPr>
        <p:spPr>
          <a:xfrm>
            <a:off x="457200" y="152718"/>
            <a:ext cx="8080500" cy="781200"/>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Clr>
                <a:schemeClr val="dk1"/>
              </a:buClr>
              <a:buFont typeface="Arial Black"/>
              <a:buNone/>
            </a:pPr>
            <a:r>
              <a:rPr lang="en-US"/>
              <a:t>Propositionalization</a:t>
            </a:r>
            <a:endParaRPr sz="3600" b="0" i="0" u="none" strike="noStrike" cap="none">
              <a:solidFill>
                <a:schemeClr val="dk1"/>
              </a:solidFill>
              <a:latin typeface="Arial Black"/>
              <a:ea typeface="Arial Black"/>
              <a:cs typeface="Arial Black"/>
              <a:sym typeface="Arial Black"/>
            </a:endParaRPr>
          </a:p>
        </p:txBody>
      </p:sp>
      <p:sp>
        <p:nvSpPr>
          <p:cNvPr id="480" name="Google Shape;480;p60"/>
          <p:cNvSpPr txBox="1">
            <a:spLocks noGrp="1"/>
          </p:cNvSpPr>
          <p:nvPr>
            <p:ph type="sldNum" idx="12"/>
          </p:nvPr>
        </p:nvSpPr>
        <p:spPr>
          <a:xfrm rot="-5400000">
            <a:off x="8227325" y="5885470"/>
            <a:ext cx="1315800" cy="3651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fld id="{00000000-1234-1234-1234-123412341234}" type="slidenum">
              <a:rPr lang="en-US" sz="2400" b="1">
                <a:solidFill>
                  <a:schemeClr val="dk2"/>
                </a:solidFill>
                <a:latin typeface="Arial"/>
                <a:ea typeface="Arial"/>
                <a:cs typeface="Arial"/>
                <a:sym typeface="Arial"/>
              </a:rPr>
              <a:t>16</a:t>
            </a:fld>
            <a:endParaRPr sz="2400" b="1">
              <a:solidFill>
                <a:schemeClr val="dk2"/>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485" name="Google Shape;485;p61"/>
          <p:cNvSpPr txBox="1">
            <a:spLocks noGrp="1"/>
          </p:cNvSpPr>
          <p:nvPr>
            <p:ph type="title"/>
          </p:nvPr>
        </p:nvSpPr>
        <p:spPr>
          <a:xfrm>
            <a:off x="457200" y="152718"/>
            <a:ext cx="8080500" cy="781200"/>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Clr>
                <a:schemeClr val="dk1"/>
              </a:buClr>
              <a:buSzPts val="3600"/>
              <a:buFont typeface="Arial Black"/>
              <a:buNone/>
            </a:pPr>
            <a:r>
              <a:rPr lang="en-US" sz="3600" b="0" i="0" u="none" strike="noStrike" cap="none">
                <a:solidFill>
                  <a:schemeClr val="dk1"/>
                </a:solidFill>
                <a:latin typeface="Arial Black"/>
                <a:ea typeface="Arial Black"/>
                <a:cs typeface="Arial Black"/>
                <a:sym typeface="Arial Black"/>
              </a:rPr>
              <a:t>Example 1</a:t>
            </a:r>
            <a:endParaRPr sz="3600" b="0" i="0" u="none" strike="noStrike" cap="none">
              <a:solidFill>
                <a:schemeClr val="dk1"/>
              </a:solidFill>
              <a:latin typeface="Arial Black"/>
              <a:ea typeface="Arial Black"/>
              <a:cs typeface="Arial Black"/>
              <a:sym typeface="Arial Black"/>
            </a:endParaRPr>
          </a:p>
        </p:txBody>
      </p:sp>
      <p:sp>
        <p:nvSpPr>
          <p:cNvPr id="486" name="Google Shape;486;p61"/>
          <p:cNvSpPr txBox="1">
            <a:spLocks noGrp="1"/>
          </p:cNvSpPr>
          <p:nvPr>
            <p:ph type="body" idx="1"/>
          </p:nvPr>
        </p:nvSpPr>
        <p:spPr>
          <a:xfrm>
            <a:off x="457200" y="1752600"/>
            <a:ext cx="7772400" cy="46482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1800"/>
              <a:buFont typeface="Arial"/>
              <a:buNone/>
            </a:pPr>
            <a:r>
              <a:rPr lang="en-US" sz="1800" b="1" i="0" u="sng" strike="noStrike" cap="none">
                <a:solidFill>
                  <a:schemeClr val="dk1"/>
                </a:solidFill>
                <a:latin typeface="Arial"/>
                <a:ea typeface="Arial"/>
                <a:cs typeface="Arial"/>
                <a:sym typeface="Arial"/>
              </a:rPr>
              <a:t>First-order knowledge base</a:t>
            </a:r>
            <a:r>
              <a:rPr lang="en-US" sz="1800" b="1" i="0" u="none" strike="noStrike" cap="none">
                <a:solidFill>
                  <a:schemeClr val="dk1"/>
                </a:solidFill>
                <a:latin typeface="Arial"/>
                <a:ea typeface="Arial"/>
                <a:cs typeface="Arial"/>
                <a:sym typeface="Arial"/>
              </a:rPr>
              <a:t>:</a:t>
            </a:r>
            <a:endParaRPr sz="1800" b="0" i="0" u="none" strike="noStrike" cap="none">
              <a:solidFill>
                <a:schemeClr val="dk1"/>
              </a:solidFill>
              <a:latin typeface="Arial"/>
              <a:ea typeface="Arial"/>
              <a:cs typeface="Arial"/>
              <a:sym typeface="Arial"/>
            </a:endParaRPr>
          </a:p>
          <a:p>
            <a:pPr marL="0" marR="0" lvl="0" indent="0" algn="l" rtl="0">
              <a:lnSpc>
                <a:spcPct val="90000"/>
              </a:lnSpc>
              <a:spcBef>
                <a:spcPts val="960"/>
              </a:spcBef>
              <a:spcAft>
                <a:spcPts val="0"/>
              </a:spcAft>
              <a:buClr>
                <a:schemeClr val="dk1"/>
              </a:buClr>
              <a:buSzPts val="1800"/>
              <a:buFont typeface="Arial"/>
              <a:buNone/>
            </a:pPr>
            <a:r>
              <a:rPr lang="en-US" sz="1800" b="0" i="0" u="none" strike="noStrike" cap="none">
                <a:solidFill>
                  <a:schemeClr val="dk2"/>
                </a:solidFill>
                <a:latin typeface="Arial"/>
                <a:ea typeface="Arial"/>
                <a:cs typeface="Arial"/>
                <a:sym typeface="Arial"/>
              </a:rPr>
              <a:t>∃</a:t>
            </a:r>
            <a:r>
              <a:rPr lang="en-US" sz="1800" b="0" i="1" u="none" strike="noStrike" cap="none">
                <a:solidFill>
                  <a:schemeClr val="dk2"/>
                </a:solidFill>
                <a:latin typeface="Arial"/>
                <a:ea typeface="Arial"/>
                <a:cs typeface="Arial"/>
                <a:sym typeface="Arial"/>
              </a:rPr>
              <a:t>x Mammal(</a:t>
            </a:r>
            <a:r>
              <a:rPr lang="en-US" sz="1800" i="1" u="none" strike="noStrike" cap="none">
                <a:solidFill>
                  <a:schemeClr val="dk2"/>
                </a:solidFill>
              </a:rPr>
              <a:t>x</a:t>
            </a:r>
            <a:r>
              <a:rPr lang="en-US" sz="1800" b="0" i="1" u="none" strike="noStrike" cap="none">
                <a:solidFill>
                  <a:schemeClr val="dk2"/>
                </a:solidFill>
                <a:latin typeface="Arial"/>
                <a:ea typeface="Arial"/>
                <a:cs typeface="Arial"/>
                <a:sym typeface="Arial"/>
              </a:rPr>
              <a:t>) </a:t>
            </a:r>
            <a:r>
              <a:rPr lang="en-US" sz="1800" b="0" i="0" u="none" strike="noStrike" cap="none">
                <a:solidFill>
                  <a:schemeClr val="dk2"/>
                </a:solidFill>
                <a:latin typeface="Arial"/>
                <a:ea typeface="Arial"/>
                <a:cs typeface="Arial"/>
                <a:sym typeface="Arial"/>
              </a:rPr>
              <a:t>∧</a:t>
            </a:r>
            <a:r>
              <a:rPr lang="en-US" sz="1800" b="0" i="1" u="none" strike="noStrike" cap="none">
                <a:solidFill>
                  <a:schemeClr val="dk2"/>
                </a:solidFill>
                <a:latin typeface="Arial"/>
                <a:ea typeface="Arial"/>
                <a:cs typeface="Arial"/>
                <a:sym typeface="Arial"/>
              </a:rPr>
              <a:t> LaysEggs(</a:t>
            </a:r>
            <a:r>
              <a:rPr lang="en-US" sz="1800" i="1" u="none" strike="noStrike" cap="none">
                <a:solidFill>
                  <a:schemeClr val="dk2"/>
                </a:solidFill>
              </a:rPr>
              <a:t>x</a:t>
            </a:r>
            <a:r>
              <a:rPr lang="en-US" sz="1800" b="0" i="1" u="none" strike="noStrike" cap="none">
                <a:solidFill>
                  <a:schemeClr val="dk2"/>
                </a:solidFill>
                <a:latin typeface="Arial"/>
                <a:ea typeface="Arial"/>
                <a:cs typeface="Arial"/>
                <a:sym typeface="Arial"/>
              </a:rPr>
              <a:t>)</a:t>
            </a:r>
            <a:endParaRPr>
              <a:solidFill>
                <a:schemeClr val="dk2"/>
              </a:solidFill>
            </a:endParaRPr>
          </a:p>
          <a:p>
            <a:pPr marL="0" marR="0" lvl="0" indent="0" algn="l" rtl="0">
              <a:lnSpc>
                <a:spcPct val="90000"/>
              </a:lnSpc>
              <a:spcBef>
                <a:spcPts val="960"/>
              </a:spcBef>
              <a:spcAft>
                <a:spcPts val="0"/>
              </a:spcAft>
              <a:buClr>
                <a:schemeClr val="dk1"/>
              </a:buClr>
              <a:buSzPts val="1800"/>
              <a:buFont typeface="Arial"/>
              <a:buNone/>
            </a:pPr>
            <a:r>
              <a:rPr lang="en-US" sz="1800" b="0" i="0" u="none" strike="noStrike" cap="none">
                <a:solidFill>
                  <a:schemeClr val="accent2"/>
                </a:solidFill>
                <a:latin typeface="Arial"/>
                <a:ea typeface="Arial"/>
                <a:cs typeface="Arial"/>
                <a:sym typeface="Arial"/>
              </a:rPr>
              <a:t>∀</a:t>
            </a:r>
            <a:r>
              <a:rPr lang="en-US" sz="1800" b="0" i="1" u="none" strike="noStrike" cap="none">
                <a:solidFill>
                  <a:schemeClr val="accent2"/>
                </a:solidFill>
                <a:latin typeface="Arial"/>
                <a:ea typeface="Arial"/>
                <a:cs typeface="Arial"/>
                <a:sym typeface="Arial"/>
              </a:rPr>
              <a:t>x Mammal(</a:t>
            </a:r>
            <a:r>
              <a:rPr lang="en-US" sz="1800" i="1" u="none" strike="noStrike" cap="none">
                <a:solidFill>
                  <a:schemeClr val="accent2"/>
                </a:solidFill>
              </a:rPr>
              <a:t>x</a:t>
            </a:r>
            <a:r>
              <a:rPr lang="en-US" sz="1800" b="0" i="1" u="none" strike="noStrike" cap="none">
                <a:solidFill>
                  <a:schemeClr val="accent2"/>
                </a:solidFill>
                <a:latin typeface="Arial"/>
                <a:ea typeface="Arial"/>
                <a:cs typeface="Arial"/>
                <a:sym typeface="Arial"/>
              </a:rPr>
              <a:t>) </a:t>
            </a:r>
            <a:r>
              <a:rPr lang="en-US" sz="1800" b="0" i="0" u="none" strike="noStrike" cap="none">
                <a:solidFill>
                  <a:schemeClr val="accent2"/>
                </a:solidFill>
                <a:latin typeface="Arial"/>
                <a:ea typeface="Arial"/>
                <a:cs typeface="Arial"/>
                <a:sym typeface="Arial"/>
              </a:rPr>
              <a:t>⇒</a:t>
            </a:r>
            <a:r>
              <a:rPr lang="en-US" sz="1800" b="0" i="1" u="none" strike="noStrike" cap="none">
                <a:solidFill>
                  <a:schemeClr val="accent2"/>
                </a:solidFill>
                <a:latin typeface="Arial"/>
                <a:ea typeface="Arial"/>
                <a:cs typeface="Arial"/>
                <a:sym typeface="Arial"/>
              </a:rPr>
              <a:t> WarmBlooded(</a:t>
            </a:r>
            <a:r>
              <a:rPr lang="en-US" sz="1800" i="1" u="none" strike="noStrike" cap="none">
                <a:solidFill>
                  <a:schemeClr val="accent2"/>
                </a:solidFill>
              </a:rPr>
              <a:t>x</a:t>
            </a:r>
            <a:r>
              <a:rPr lang="en-US" sz="1800" b="0" i="1" u="none" strike="noStrike" cap="none">
                <a:solidFill>
                  <a:schemeClr val="accent2"/>
                </a:solidFill>
                <a:latin typeface="Arial"/>
                <a:ea typeface="Arial"/>
                <a:cs typeface="Arial"/>
                <a:sym typeface="Arial"/>
              </a:rPr>
              <a:t>)</a:t>
            </a:r>
            <a:endParaRPr>
              <a:solidFill>
                <a:schemeClr val="accent2"/>
              </a:solidFill>
            </a:endParaRPr>
          </a:p>
          <a:p>
            <a:pPr marL="0" marR="0" lvl="0" indent="0" algn="l" rtl="0">
              <a:lnSpc>
                <a:spcPct val="90000"/>
              </a:lnSpc>
              <a:spcBef>
                <a:spcPts val="960"/>
              </a:spcBef>
              <a:spcAft>
                <a:spcPts val="0"/>
              </a:spcAft>
              <a:buClr>
                <a:schemeClr val="dk1"/>
              </a:buClr>
              <a:buSzPts val="1800"/>
              <a:buFont typeface="Arial"/>
              <a:buNone/>
            </a:pPr>
            <a:r>
              <a:rPr lang="en-US" sz="1800" b="0" i="1" u="none" strike="noStrike" cap="none">
                <a:solidFill>
                  <a:schemeClr val="dk1"/>
                </a:solidFill>
                <a:latin typeface="Arial"/>
                <a:ea typeface="Arial"/>
                <a:cs typeface="Arial"/>
                <a:sym typeface="Arial"/>
              </a:rPr>
              <a:t>Mammal(Platypus)</a:t>
            </a:r>
            <a:endParaRPr/>
          </a:p>
          <a:p>
            <a:pPr marL="0" marR="0" lvl="0" indent="0" algn="l" rtl="0">
              <a:lnSpc>
                <a:spcPct val="90000"/>
              </a:lnSpc>
              <a:spcBef>
                <a:spcPts val="960"/>
              </a:spcBef>
              <a:spcAft>
                <a:spcPts val="0"/>
              </a:spcAft>
              <a:buClr>
                <a:schemeClr val="dk1"/>
              </a:buClr>
              <a:buSzPts val="1800"/>
              <a:buFont typeface="Arial"/>
              <a:buNone/>
            </a:pPr>
            <a:r>
              <a:rPr lang="en-US" sz="1800" b="0" i="1" u="none" strike="noStrike" cap="none">
                <a:solidFill>
                  <a:schemeClr val="dk1"/>
                </a:solidFill>
                <a:latin typeface="Arial"/>
                <a:ea typeface="Arial"/>
                <a:cs typeface="Arial"/>
                <a:sym typeface="Arial"/>
              </a:rPr>
              <a:t>¬WarmBlooded(Crocodile)</a:t>
            </a:r>
            <a:endParaRPr/>
          </a:p>
          <a:p>
            <a:pPr marL="0" marR="0" lvl="0" indent="0" algn="l" rtl="0">
              <a:lnSpc>
                <a:spcPct val="90000"/>
              </a:lnSpc>
              <a:spcBef>
                <a:spcPts val="960"/>
              </a:spcBef>
              <a:spcAft>
                <a:spcPts val="0"/>
              </a:spcAft>
              <a:buClr>
                <a:schemeClr val="dk1"/>
              </a:buClr>
              <a:buSzPts val="1800"/>
              <a:buFont typeface="Arial"/>
              <a:buNone/>
            </a:pPr>
            <a:endParaRPr sz="1800" b="0" i="1" u="none" strike="noStrike" cap="none">
              <a:solidFill>
                <a:schemeClr val="dk1"/>
              </a:solidFill>
              <a:latin typeface="Arial"/>
              <a:ea typeface="Arial"/>
              <a:cs typeface="Arial"/>
              <a:sym typeface="Arial"/>
            </a:endParaRPr>
          </a:p>
          <a:p>
            <a:pPr marL="0" marR="0" lvl="0" indent="0" algn="l" rtl="0">
              <a:lnSpc>
                <a:spcPct val="90000"/>
              </a:lnSpc>
              <a:spcBef>
                <a:spcPts val="960"/>
              </a:spcBef>
              <a:spcAft>
                <a:spcPts val="0"/>
              </a:spcAft>
              <a:buClr>
                <a:schemeClr val="dk1"/>
              </a:buClr>
              <a:buSzPts val="1800"/>
              <a:buFont typeface="Arial"/>
              <a:buNone/>
            </a:pPr>
            <a:r>
              <a:rPr lang="en-US" sz="1800" b="1" i="0" u="sng" strike="noStrike" cap="none">
                <a:solidFill>
                  <a:schemeClr val="dk1"/>
                </a:solidFill>
                <a:latin typeface="Arial"/>
                <a:ea typeface="Arial"/>
                <a:cs typeface="Arial"/>
                <a:sym typeface="Arial"/>
              </a:rPr>
              <a:t>Propositionalization</a:t>
            </a:r>
            <a:r>
              <a:rPr lang="en-US" sz="1800" b="1" i="1" u="none" strike="noStrike" cap="none">
                <a:solidFill>
                  <a:schemeClr val="dk1"/>
                </a:solidFill>
                <a:latin typeface="Arial"/>
                <a:ea typeface="Arial"/>
                <a:cs typeface="Arial"/>
                <a:sym typeface="Arial"/>
              </a:rPr>
              <a:t>:</a:t>
            </a:r>
            <a:endParaRPr sz="1800" b="1" i="0" u="sng" strike="noStrike" cap="none">
              <a:solidFill>
                <a:schemeClr val="dk1"/>
              </a:solidFill>
              <a:latin typeface="Arial"/>
              <a:ea typeface="Arial"/>
              <a:cs typeface="Arial"/>
              <a:sym typeface="Arial"/>
            </a:endParaRPr>
          </a:p>
          <a:p>
            <a:pPr marL="0" marR="0" lvl="0" indent="0" algn="l" rtl="0">
              <a:lnSpc>
                <a:spcPct val="90000"/>
              </a:lnSpc>
              <a:spcBef>
                <a:spcPts val="960"/>
              </a:spcBef>
              <a:spcAft>
                <a:spcPts val="0"/>
              </a:spcAft>
              <a:buClr>
                <a:schemeClr val="dk1"/>
              </a:buClr>
              <a:buSzPts val="1800"/>
              <a:buFont typeface="Arial"/>
              <a:buNone/>
            </a:pPr>
            <a:r>
              <a:rPr lang="en-US" sz="1800" b="0" i="1" u="none" strike="noStrike" cap="none">
                <a:solidFill>
                  <a:schemeClr val="dk2"/>
                </a:solidFill>
                <a:latin typeface="Arial"/>
                <a:ea typeface="Arial"/>
                <a:cs typeface="Arial"/>
                <a:sym typeface="Arial"/>
              </a:rPr>
              <a:t>Mammal(</a:t>
            </a:r>
            <a:r>
              <a:rPr lang="en-US" sz="1800" i="1" u="none" strike="noStrike" cap="none">
                <a:solidFill>
                  <a:schemeClr val="dk2"/>
                </a:solidFill>
              </a:rPr>
              <a:t>EggLayer</a:t>
            </a:r>
            <a:r>
              <a:rPr lang="en-US" sz="1800" b="0" i="1" u="none" strike="noStrike" cap="none">
                <a:solidFill>
                  <a:schemeClr val="dk2"/>
                </a:solidFill>
                <a:latin typeface="Arial"/>
                <a:ea typeface="Arial"/>
                <a:cs typeface="Arial"/>
                <a:sym typeface="Arial"/>
              </a:rPr>
              <a:t>) </a:t>
            </a:r>
            <a:r>
              <a:rPr lang="en-US" sz="1800" b="0" i="0" u="none" strike="noStrike" cap="none">
                <a:solidFill>
                  <a:schemeClr val="dk2"/>
                </a:solidFill>
                <a:latin typeface="Arial"/>
                <a:ea typeface="Arial"/>
                <a:cs typeface="Arial"/>
                <a:sym typeface="Arial"/>
              </a:rPr>
              <a:t>∧</a:t>
            </a:r>
            <a:r>
              <a:rPr lang="en-US" sz="1800" b="0" i="1" u="none" strike="noStrike" cap="none">
                <a:solidFill>
                  <a:schemeClr val="dk2"/>
                </a:solidFill>
                <a:latin typeface="Arial"/>
                <a:ea typeface="Arial"/>
                <a:cs typeface="Arial"/>
                <a:sym typeface="Arial"/>
              </a:rPr>
              <a:t> LaysEggs(</a:t>
            </a:r>
            <a:r>
              <a:rPr lang="en-US" sz="1800" i="1" u="none" strike="noStrike" cap="none">
                <a:solidFill>
                  <a:schemeClr val="dk2"/>
                </a:solidFill>
              </a:rPr>
              <a:t>EggLayer</a:t>
            </a:r>
            <a:r>
              <a:rPr lang="en-US" sz="1800" b="0" i="1" u="none" strike="noStrike" cap="none">
                <a:solidFill>
                  <a:schemeClr val="dk2"/>
                </a:solidFill>
                <a:latin typeface="Arial"/>
                <a:ea typeface="Arial"/>
                <a:cs typeface="Arial"/>
                <a:sym typeface="Arial"/>
              </a:rPr>
              <a:t>)</a:t>
            </a:r>
            <a:endParaRPr>
              <a:solidFill>
                <a:schemeClr val="dk2"/>
              </a:solidFill>
            </a:endParaRPr>
          </a:p>
          <a:p>
            <a:pPr marL="0" marR="0" lvl="0" indent="0" algn="l" rtl="0">
              <a:lnSpc>
                <a:spcPct val="90000"/>
              </a:lnSpc>
              <a:spcBef>
                <a:spcPts val="960"/>
              </a:spcBef>
              <a:spcAft>
                <a:spcPts val="0"/>
              </a:spcAft>
              <a:buClr>
                <a:schemeClr val="dk1"/>
              </a:buClr>
              <a:buSzPts val="1800"/>
              <a:buFont typeface="Arial"/>
              <a:buNone/>
            </a:pPr>
            <a:r>
              <a:rPr lang="en-US" sz="1800" b="0" i="1" u="none" strike="noStrike" cap="none">
                <a:solidFill>
                  <a:schemeClr val="accent2"/>
                </a:solidFill>
                <a:latin typeface="Arial"/>
                <a:ea typeface="Arial"/>
                <a:cs typeface="Arial"/>
                <a:sym typeface="Arial"/>
              </a:rPr>
              <a:t>Mammal(</a:t>
            </a:r>
            <a:r>
              <a:rPr lang="en-US" sz="1800" i="1" u="none" strike="noStrike" cap="none">
                <a:solidFill>
                  <a:schemeClr val="accent2"/>
                </a:solidFill>
              </a:rPr>
              <a:t>Platypus</a:t>
            </a:r>
            <a:r>
              <a:rPr lang="en-US" sz="1800" b="0" i="1" u="none" strike="noStrike" cap="none">
                <a:solidFill>
                  <a:schemeClr val="accent2"/>
                </a:solidFill>
                <a:latin typeface="Arial"/>
                <a:ea typeface="Arial"/>
                <a:cs typeface="Arial"/>
                <a:sym typeface="Arial"/>
              </a:rPr>
              <a:t>) </a:t>
            </a:r>
            <a:r>
              <a:rPr lang="en-US" sz="1800" b="0" i="0" u="none" strike="noStrike" cap="none">
                <a:solidFill>
                  <a:schemeClr val="accent2"/>
                </a:solidFill>
                <a:latin typeface="Arial"/>
                <a:ea typeface="Arial"/>
                <a:cs typeface="Arial"/>
                <a:sym typeface="Arial"/>
              </a:rPr>
              <a:t>⇒</a:t>
            </a:r>
            <a:r>
              <a:rPr lang="en-US" sz="1800" b="0" i="1" u="none" strike="noStrike" cap="none">
                <a:solidFill>
                  <a:schemeClr val="accent2"/>
                </a:solidFill>
                <a:latin typeface="Arial"/>
                <a:ea typeface="Arial"/>
                <a:cs typeface="Arial"/>
                <a:sym typeface="Arial"/>
              </a:rPr>
              <a:t> WarmBlooded(</a:t>
            </a:r>
            <a:r>
              <a:rPr lang="en-US" sz="1800" i="1" u="none" strike="noStrike" cap="none">
                <a:solidFill>
                  <a:schemeClr val="accent2"/>
                </a:solidFill>
              </a:rPr>
              <a:t>Platypus</a:t>
            </a:r>
            <a:r>
              <a:rPr lang="en-US" sz="1800" b="0" i="1" u="none" strike="noStrike" cap="none">
                <a:solidFill>
                  <a:schemeClr val="accent2"/>
                </a:solidFill>
                <a:latin typeface="Arial"/>
                <a:ea typeface="Arial"/>
                <a:cs typeface="Arial"/>
                <a:sym typeface="Arial"/>
              </a:rPr>
              <a:t>)</a:t>
            </a:r>
            <a:endParaRPr>
              <a:solidFill>
                <a:schemeClr val="accent2"/>
              </a:solidFill>
            </a:endParaRPr>
          </a:p>
          <a:p>
            <a:pPr marL="0" marR="0" lvl="0" indent="0" algn="l" rtl="0">
              <a:lnSpc>
                <a:spcPct val="90000"/>
              </a:lnSpc>
              <a:spcBef>
                <a:spcPts val="960"/>
              </a:spcBef>
              <a:spcAft>
                <a:spcPts val="0"/>
              </a:spcAft>
              <a:buClr>
                <a:schemeClr val="dk1"/>
              </a:buClr>
              <a:buSzPts val="1800"/>
              <a:buFont typeface="Arial"/>
              <a:buNone/>
            </a:pPr>
            <a:r>
              <a:rPr lang="en-US" sz="1800" b="0" i="1" u="none" strike="noStrike" cap="none">
                <a:solidFill>
                  <a:schemeClr val="accent2"/>
                </a:solidFill>
                <a:latin typeface="Arial"/>
                <a:ea typeface="Arial"/>
                <a:cs typeface="Arial"/>
                <a:sym typeface="Arial"/>
              </a:rPr>
              <a:t>Mammal(</a:t>
            </a:r>
            <a:r>
              <a:rPr lang="en-US" sz="1800" i="1" u="none" strike="noStrike" cap="none">
                <a:solidFill>
                  <a:schemeClr val="accent2"/>
                </a:solidFill>
              </a:rPr>
              <a:t>Crocodile</a:t>
            </a:r>
            <a:r>
              <a:rPr lang="en-US" sz="1800" b="0" i="1" u="none" strike="noStrike" cap="none">
                <a:solidFill>
                  <a:schemeClr val="accent2"/>
                </a:solidFill>
                <a:latin typeface="Arial"/>
                <a:ea typeface="Arial"/>
                <a:cs typeface="Arial"/>
                <a:sym typeface="Arial"/>
              </a:rPr>
              <a:t>) </a:t>
            </a:r>
            <a:r>
              <a:rPr lang="en-US" sz="1800" b="0" i="0" u="none" strike="noStrike" cap="none">
                <a:solidFill>
                  <a:schemeClr val="accent2"/>
                </a:solidFill>
                <a:latin typeface="Arial"/>
                <a:ea typeface="Arial"/>
                <a:cs typeface="Arial"/>
                <a:sym typeface="Arial"/>
              </a:rPr>
              <a:t>⇒</a:t>
            </a:r>
            <a:r>
              <a:rPr lang="en-US" sz="1800" b="0" i="1" u="none" strike="noStrike" cap="none">
                <a:solidFill>
                  <a:schemeClr val="accent2"/>
                </a:solidFill>
                <a:latin typeface="Arial"/>
                <a:ea typeface="Arial"/>
                <a:cs typeface="Arial"/>
                <a:sym typeface="Arial"/>
              </a:rPr>
              <a:t> WarmBlooded(</a:t>
            </a:r>
            <a:r>
              <a:rPr lang="en-US" sz="1800" i="1" u="none" strike="noStrike" cap="none">
                <a:solidFill>
                  <a:schemeClr val="accent2"/>
                </a:solidFill>
              </a:rPr>
              <a:t>Crocodile</a:t>
            </a:r>
            <a:r>
              <a:rPr lang="en-US" sz="1800" b="0" i="1" u="none" strike="noStrike" cap="none">
                <a:solidFill>
                  <a:schemeClr val="accent2"/>
                </a:solidFill>
                <a:latin typeface="Arial"/>
                <a:ea typeface="Arial"/>
                <a:cs typeface="Arial"/>
                <a:sym typeface="Arial"/>
              </a:rPr>
              <a:t>)</a:t>
            </a:r>
            <a:endParaRPr>
              <a:solidFill>
                <a:schemeClr val="accent2"/>
              </a:solidFill>
            </a:endParaRPr>
          </a:p>
          <a:p>
            <a:pPr marL="0" marR="0" lvl="0" indent="0" algn="l" rtl="0">
              <a:lnSpc>
                <a:spcPct val="90000"/>
              </a:lnSpc>
              <a:spcBef>
                <a:spcPts val="960"/>
              </a:spcBef>
              <a:spcAft>
                <a:spcPts val="0"/>
              </a:spcAft>
              <a:buClr>
                <a:schemeClr val="dk1"/>
              </a:buClr>
              <a:buSzPts val="1800"/>
              <a:buFont typeface="Arial"/>
              <a:buNone/>
            </a:pPr>
            <a:r>
              <a:rPr lang="en-US" sz="1800" b="0" i="1" u="none" strike="noStrike" cap="none">
                <a:solidFill>
                  <a:schemeClr val="dk1"/>
                </a:solidFill>
                <a:latin typeface="Arial"/>
                <a:ea typeface="Arial"/>
                <a:cs typeface="Arial"/>
                <a:sym typeface="Arial"/>
              </a:rPr>
              <a:t>Mammal(Platypus)</a:t>
            </a:r>
            <a:endParaRPr/>
          </a:p>
          <a:p>
            <a:pPr marL="0" marR="0" lvl="0" indent="0" algn="l" rtl="0">
              <a:lnSpc>
                <a:spcPct val="90000"/>
              </a:lnSpc>
              <a:spcBef>
                <a:spcPts val="960"/>
              </a:spcBef>
              <a:spcAft>
                <a:spcPts val="0"/>
              </a:spcAft>
              <a:buClr>
                <a:schemeClr val="dk1"/>
              </a:buClr>
              <a:buSzPts val="1800"/>
              <a:buFont typeface="Arial"/>
              <a:buNone/>
            </a:pPr>
            <a:r>
              <a:rPr lang="en-US" sz="1800" b="0" i="1" u="none" strike="noStrike" cap="none">
                <a:solidFill>
                  <a:schemeClr val="dk1"/>
                </a:solidFill>
                <a:latin typeface="Arial"/>
                <a:ea typeface="Arial"/>
                <a:cs typeface="Arial"/>
                <a:sym typeface="Arial"/>
              </a:rPr>
              <a:t>¬ WarmBlooded(Crocodile)</a:t>
            </a:r>
            <a:endParaRPr sz="1800" b="0" i="1" u="none" strike="noStrike" cap="none">
              <a:solidFill>
                <a:schemeClr val="dk1"/>
              </a:solidFill>
              <a:latin typeface="Arial"/>
              <a:ea typeface="Arial"/>
              <a:cs typeface="Arial"/>
              <a:sym typeface="Arial"/>
            </a:endParaRPr>
          </a:p>
        </p:txBody>
      </p:sp>
      <p:sp>
        <p:nvSpPr>
          <p:cNvPr id="487" name="Google Shape;487;p61"/>
          <p:cNvSpPr txBox="1"/>
          <p:nvPr/>
        </p:nvSpPr>
        <p:spPr>
          <a:xfrm rot="-5400000">
            <a:off x="8174684" y="5885470"/>
            <a:ext cx="1315800" cy="3651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fld id="{00000000-1234-1234-1234-123412341234}" type="slidenum">
              <a:rPr lang="en-US" sz="2400" b="1">
                <a:solidFill>
                  <a:schemeClr val="dk2"/>
                </a:solidFill>
                <a:latin typeface="Arial"/>
                <a:ea typeface="Arial"/>
                <a:cs typeface="Arial"/>
                <a:sym typeface="Arial"/>
              </a:rPr>
              <a:t>17</a:t>
            </a:fld>
            <a:endParaRPr sz="2400" b="1">
              <a:solidFill>
                <a:schemeClr val="dk2"/>
              </a:solidFill>
              <a:latin typeface="Arial"/>
              <a:ea typeface="Arial"/>
              <a:cs typeface="Arial"/>
              <a:sym typeface="Arial"/>
            </a:endParaRPr>
          </a:p>
        </p:txBody>
      </p:sp>
      <p:sp>
        <p:nvSpPr>
          <p:cNvPr id="488" name="Google Shape;488;p61"/>
          <p:cNvSpPr txBox="1"/>
          <p:nvPr/>
        </p:nvSpPr>
        <p:spPr>
          <a:xfrm>
            <a:off x="6096000" y="1981200"/>
            <a:ext cx="1752600" cy="9234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b="1" u="sng">
                <a:solidFill>
                  <a:schemeClr val="dk1"/>
                </a:solidFill>
                <a:latin typeface="Arial"/>
                <a:ea typeface="Arial"/>
                <a:cs typeface="Arial"/>
                <a:sym typeface="Arial"/>
              </a:rPr>
              <a:t>Terms</a:t>
            </a:r>
            <a:endParaRPr/>
          </a:p>
          <a:p>
            <a:pPr marL="0" marR="0" lvl="0" indent="0" algn="l" rtl="0">
              <a:spcBef>
                <a:spcPts val="0"/>
              </a:spcBef>
              <a:spcAft>
                <a:spcPts val="0"/>
              </a:spcAft>
              <a:buNone/>
            </a:pPr>
            <a:r>
              <a:rPr lang="en-US" sz="1800">
                <a:solidFill>
                  <a:schemeClr val="dk1"/>
                </a:solidFill>
                <a:latin typeface="Arial"/>
                <a:ea typeface="Arial"/>
                <a:cs typeface="Arial"/>
                <a:sym typeface="Arial"/>
              </a:rPr>
              <a:t>Platypus</a:t>
            </a:r>
            <a:endParaRPr/>
          </a:p>
          <a:p>
            <a:pPr marL="0" marR="0" lvl="0" indent="0" algn="l" rtl="0">
              <a:spcBef>
                <a:spcPts val="0"/>
              </a:spcBef>
              <a:spcAft>
                <a:spcPts val="0"/>
              </a:spcAft>
              <a:buNone/>
            </a:pPr>
            <a:r>
              <a:rPr lang="en-US" sz="1800">
                <a:solidFill>
                  <a:schemeClr val="dk1"/>
                </a:solidFill>
                <a:latin typeface="Arial"/>
                <a:ea typeface="Arial"/>
                <a:cs typeface="Arial"/>
                <a:sym typeface="Arial"/>
              </a:rPr>
              <a:t>Crocodile</a:t>
            </a:r>
            <a:endParaRPr sz="1800">
              <a:solidFill>
                <a:schemeClr val="dk1"/>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92"/>
        <p:cNvGrpSpPr/>
        <p:nvPr/>
      </p:nvGrpSpPr>
      <p:grpSpPr>
        <a:xfrm>
          <a:off x="0" y="0"/>
          <a:ext cx="0" cy="0"/>
          <a:chOff x="0" y="0"/>
          <a:chExt cx="0" cy="0"/>
        </a:xfrm>
      </p:grpSpPr>
      <p:sp>
        <p:nvSpPr>
          <p:cNvPr id="493" name="Google Shape;493;p62"/>
          <p:cNvSpPr txBox="1">
            <a:spLocks noGrp="1"/>
          </p:cNvSpPr>
          <p:nvPr>
            <p:ph type="title"/>
          </p:nvPr>
        </p:nvSpPr>
        <p:spPr>
          <a:xfrm>
            <a:off x="457200" y="152718"/>
            <a:ext cx="8080500" cy="781200"/>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Clr>
                <a:schemeClr val="dk1"/>
              </a:buClr>
              <a:buSzPts val="3600"/>
              <a:buFont typeface="Arial Black"/>
              <a:buNone/>
            </a:pPr>
            <a:r>
              <a:rPr lang="en-US" sz="3600" b="0" i="0" u="none" strike="noStrike" cap="none">
                <a:solidFill>
                  <a:schemeClr val="dk1"/>
                </a:solidFill>
                <a:latin typeface="Arial Black"/>
                <a:ea typeface="Arial Black"/>
                <a:cs typeface="Arial Black"/>
                <a:sym typeface="Arial Black"/>
              </a:rPr>
              <a:t>Example 2</a:t>
            </a:r>
            <a:endParaRPr sz="3600" b="0" i="0" u="none" strike="noStrike" cap="none">
              <a:solidFill>
                <a:schemeClr val="dk1"/>
              </a:solidFill>
              <a:latin typeface="Arial Black"/>
              <a:ea typeface="Arial Black"/>
              <a:cs typeface="Arial Black"/>
              <a:sym typeface="Arial Black"/>
            </a:endParaRPr>
          </a:p>
        </p:txBody>
      </p:sp>
      <p:sp>
        <p:nvSpPr>
          <p:cNvPr id="494" name="Google Shape;494;p62"/>
          <p:cNvSpPr txBox="1">
            <a:spLocks noGrp="1"/>
          </p:cNvSpPr>
          <p:nvPr>
            <p:ph type="body" idx="1"/>
          </p:nvPr>
        </p:nvSpPr>
        <p:spPr>
          <a:xfrm>
            <a:off x="457200" y="1752600"/>
            <a:ext cx="8080500" cy="46482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1800"/>
              <a:buFont typeface="Arial"/>
              <a:buNone/>
            </a:pPr>
            <a:r>
              <a:rPr lang="en-US" sz="1800" b="1" i="0" u="sng" strike="noStrike" cap="none" dirty="0">
                <a:solidFill>
                  <a:schemeClr val="dk1"/>
                </a:solidFill>
                <a:latin typeface="Arial"/>
                <a:ea typeface="Arial"/>
                <a:cs typeface="Arial"/>
                <a:sym typeface="Arial"/>
              </a:rPr>
              <a:t>First-order knowledge base</a:t>
            </a:r>
            <a:r>
              <a:rPr lang="en-US" sz="1800" b="1" i="0" u="none" strike="noStrike" cap="none" dirty="0">
                <a:solidFill>
                  <a:schemeClr val="dk1"/>
                </a:solidFill>
                <a:latin typeface="Arial"/>
                <a:ea typeface="Arial"/>
                <a:cs typeface="Arial"/>
                <a:sym typeface="Arial"/>
              </a:rPr>
              <a:t>:</a:t>
            </a:r>
            <a:endParaRPr sz="1800" b="0" i="0" u="none" strike="noStrike" cap="none" dirty="0">
              <a:solidFill>
                <a:schemeClr val="dk1"/>
              </a:solidFill>
              <a:latin typeface="Arial"/>
              <a:ea typeface="Arial"/>
              <a:cs typeface="Arial"/>
              <a:sym typeface="Arial"/>
            </a:endParaRPr>
          </a:p>
          <a:p>
            <a:pPr marL="0" marR="0" lvl="0" indent="0" algn="l" rtl="0">
              <a:lnSpc>
                <a:spcPct val="90000"/>
              </a:lnSpc>
              <a:spcBef>
                <a:spcPts val="960"/>
              </a:spcBef>
              <a:spcAft>
                <a:spcPts val="0"/>
              </a:spcAft>
              <a:buClr>
                <a:schemeClr val="dk1"/>
              </a:buClr>
              <a:buSzPts val="1800"/>
              <a:buFont typeface="Arial"/>
              <a:buNone/>
            </a:pPr>
            <a:r>
              <a:rPr lang="en-US" sz="1800" b="0" i="0" u="none" strike="noStrike" cap="none" dirty="0">
                <a:solidFill>
                  <a:schemeClr val="dk2"/>
                </a:solidFill>
                <a:latin typeface="Arial"/>
                <a:ea typeface="Arial"/>
                <a:cs typeface="Arial"/>
                <a:sym typeface="Arial"/>
              </a:rPr>
              <a:t>∀</a:t>
            </a:r>
            <a:r>
              <a:rPr lang="en-US" sz="1800" b="0" i="1" u="none" strike="noStrike" cap="none" dirty="0">
                <a:solidFill>
                  <a:schemeClr val="dk2"/>
                </a:solidFill>
                <a:latin typeface="Arial"/>
                <a:ea typeface="Arial"/>
                <a:cs typeface="Arial"/>
                <a:sym typeface="Arial"/>
              </a:rPr>
              <a:t>x .</a:t>
            </a:r>
            <a:r>
              <a:rPr lang="en-US" sz="1800" b="0" i="0" u="none" strike="noStrike" cap="none" dirty="0">
                <a:solidFill>
                  <a:schemeClr val="dk2"/>
                </a:solidFill>
                <a:latin typeface="Arial"/>
                <a:ea typeface="Arial"/>
                <a:cs typeface="Arial"/>
                <a:sym typeface="Arial"/>
              </a:rPr>
              <a:t> </a:t>
            </a:r>
            <a:r>
              <a:rPr lang="en-US" sz="1800" b="0" i="1" u="none" strike="noStrike" cap="none" dirty="0">
                <a:solidFill>
                  <a:schemeClr val="dk2"/>
                </a:solidFill>
                <a:latin typeface="Arial"/>
                <a:ea typeface="Arial"/>
                <a:cs typeface="Arial"/>
                <a:sym typeface="Arial"/>
              </a:rPr>
              <a:t>King(</a:t>
            </a:r>
            <a:r>
              <a:rPr lang="en-US" sz="1800" i="1" u="none" strike="noStrike" cap="none" dirty="0">
                <a:solidFill>
                  <a:schemeClr val="dk2"/>
                </a:solidFill>
              </a:rPr>
              <a:t>x</a:t>
            </a:r>
            <a:r>
              <a:rPr lang="en-US" sz="1800" b="0" i="1" u="none" strike="noStrike" cap="none" dirty="0">
                <a:solidFill>
                  <a:schemeClr val="dk2"/>
                </a:solidFill>
                <a:latin typeface="Arial"/>
                <a:ea typeface="Arial"/>
                <a:cs typeface="Arial"/>
                <a:sym typeface="Arial"/>
              </a:rPr>
              <a:t>) </a:t>
            </a:r>
            <a:r>
              <a:rPr lang="en-US" sz="1800" b="0" i="0" u="none" strike="noStrike" cap="none" dirty="0">
                <a:solidFill>
                  <a:schemeClr val="dk2"/>
                </a:solidFill>
                <a:latin typeface="Arial"/>
                <a:ea typeface="Arial"/>
                <a:cs typeface="Arial"/>
                <a:sym typeface="Arial"/>
              </a:rPr>
              <a:t>∧</a:t>
            </a:r>
            <a:r>
              <a:rPr lang="en-US" sz="1800" b="0" i="1" u="none" strike="noStrike" cap="none" dirty="0">
                <a:solidFill>
                  <a:schemeClr val="dk2"/>
                </a:solidFill>
                <a:latin typeface="Arial"/>
                <a:ea typeface="Arial"/>
                <a:cs typeface="Arial"/>
                <a:sym typeface="Arial"/>
              </a:rPr>
              <a:t> Greedy(</a:t>
            </a:r>
            <a:r>
              <a:rPr lang="en-US" sz="1800" i="1" u="none" strike="noStrike" cap="none" dirty="0">
                <a:solidFill>
                  <a:schemeClr val="dk2"/>
                </a:solidFill>
              </a:rPr>
              <a:t>x</a:t>
            </a:r>
            <a:r>
              <a:rPr lang="en-US" sz="1800" b="0" i="1" u="none" strike="noStrike" cap="none" dirty="0">
                <a:solidFill>
                  <a:schemeClr val="dk2"/>
                </a:solidFill>
                <a:latin typeface="Arial"/>
                <a:ea typeface="Arial"/>
                <a:cs typeface="Arial"/>
                <a:sym typeface="Arial"/>
              </a:rPr>
              <a:t>) </a:t>
            </a:r>
            <a:r>
              <a:rPr lang="en-US" sz="1800" b="0" i="0" u="none" strike="noStrike" cap="none" dirty="0">
                <a:solidFill>
                  <a:schemeClr val="dk2"/>
                </a:solidFill>
                <a:latin typeface="Arial"/>
                <a:ea typeface="Arial"/>
                <a:cs typeface="Arial"/>
                <a:sym typeface="Arial"/>
              </a:rPr>
              <a:t>⇒</a:t>
            </a:r>
            <a:r>
              <a:rPr lang="en-US" sz="1800" b="0" i="1" u="none" strike="noStrike" cap="none" dirty="0">
                <a:solidFill>
                  <a:schemeClr val="dk2"/>
                </a:solidFill>
                <a:latin typeface="Arial"/>
                <a:ea typeface="Arial"/>
                <a:cs typeface="Arial"/>
                <a:sym typeface="Arial"/>
              </a:rPr>
              <a:t> Evil(</a:t>
            </a:r>
            <a:r>
              <a:rPr lang="en-US" sz="1800" i="1" u="none" strike="noStrike" cap="none" dirty="0">
                <a:solidFill>
                  <a:schemeClr val="dk2"/>
                </a:solidFill>
              </a:rPr>
              <a:t>x</a:t>
            </a:r>
            <a:r>
              <a:rPr lang="en-US" sz="1800" b="0" i="1" u="none" strike="noStrike" cap="none" dirty="0">
                <a:solidFill>
                  <a:schemeClr val="dk2"/>
                </a:solidFill>
                <a:latin typeface="Arial"/>
                <a:ea typeface="Arial"/>
                <a:cs typeface="Arial"/>
                <a:sym typeface="Arial"/>
              </a:rPr>
              <a:t>)</a:t>
            </a:r>
            <a:endParaRPr dirty="0">
              <a:solidFill>
                <a:schemeClr val="dk2"/>
              </a:solidFill>
            </a:endParaRPr>
          </a:p>
          <a:p>
            <a:pPr marL="0" marR="0" lvl="0" indent="0" algn="l" rtl="0">
              <a:lnSpc>
                <a:spcPct val="90000"/>
              </a:lnSpc>
              <a:spcBef>
                <a:spcPts val="960"/>
              </a:spcBef>
              <a:spcAft>
                <a:spcPts val="0"/>
              </a:spcAft>
              <a:buClr>
                <a:schemeClr val="dk1"/>
              </a:buClr>
              <a:buSzPts val="1800"/>
              <a:buFont typeface="Arial"/>
              <a:buNone/>
            </a:pPr>
            <a:r>
              <a:rPr lang="en-US" sz="1800" b="0" i="1" u="none" strike="noStrike" cap="none" dirty="0">
                <a:solidFill>
                  <a:schemeClr val="dk1"/>
                </a:solidFill>
                <a:latin typeface="Arial"/>
                <a:ea typeface="Arial"/>
                <a:cs typeface="Arial"/>
                <a:sym typeface="Arial"/>
              </a:rPr>
              <a:t>King(John)</a:t>
            </a:r>
            <a:endParaRPr dirty="0"/>
          </a:p>
          <a:p>
            <a:pPr marL="0" marR="0" lvl="0" indent="0" algn="l" rtl="0">
              <a:lnSpc>
                <a:spcPct val="90000"/>
              </a:lnSpc>
              <a:spcBef>
                <a:spcPts val="960"/>
              </a:spcBef>
              <a:spcAft>
                <a:spcPts val="0"/>
              </a:spcAft>
              <a:buClr>
                <a:schemeClr val="dk1"/>
              </a:buClr>
              <a:buSzPts val="1800"/>
              <a:buFont typeface="Arial"/>
              <a:buNone/>
            </a:pPr>
            <a:r>
              <a:rPr lang="en-US" sz="1800" b="0" i="1" u="none" strike="noStrike" cap="none" dirty="0">
                <a:solidFill>
                  <a:schemeClr val="dk1"/>
                </a:solidFill>
                <a:latin typeface="Arial"/>
                <a:ea typeface="Arial"/>
                <a:cs typeface="Arial"/>
                <a:sym typeface="Arial"/>
              </a:rPr>
              <a:t>Greedy(John)</a:t>
            </a:r>
            <a:endParaRPr dirty="0"/>
          </a:p>
          <a:p>
            <a:pPr marL="0" marR="0" lvl="0" indent="0" algn="l" rtl="0">
              <a:lnSpc>
                <a:spcPct val="90000"/>
              </a:lnSpc>
              <a:spcBef>
                <a:spcPts val="960"/>
              </a:spcBef>
              <a:spcAft>
                <a:spcPts val="0"/>
              </a:spcAft>
              <a:buClr>
                <a:schemeClr val="dk1"/>
              </a:buClr>
              <a:buSzPts val="1800"/>
              <a:buFont typeface="Arial"/>
              <a:buNone/>
            </a:pPr>
            <a:r>
              <a:rPr lang="en-US" sz="1800" b="0" i="1" u="none" strike="noStrike" cap="none" dirty="0">
                <a:solidFill>
                  <a:schemeClr val="dk1"/>
                </a:solidFill>
                <a:latin typeface="Arial"/>
                <a:ea typeface="Arial"/>
                <a:cs typeface="Arial"/>
                <a:sym typeface="Arial"/>
              </a:rPr>
              <a:t>Brother(Richard, John)</a:t>
            </a:r>
            <a:endParaRPr dirty="0"/>
          </a:p>
          <a:p>
            <a:pPr marL="0" marR="0" lvl="0" indent="0" algn="l" rtl="0">
              <a:lnSpc>
                <a:spcPct val="90000"/>
              </a:lnSpc>
              <a:spcBef>
                <a:spcPts val="960"/>
              </a:spcBef>
              <a:spcAft>
                <a:spcPts val="0"/>
              </a:spcAft>
              <a:buClr>
                <a:schemeClr val="dk1"/>
              </a:buClr>
              <a:buSzPts val="1800"/>
              <a:buFont typeface="Arial"/>
              <a:buNone/>
            </a:pPr>
            <a:endParaRPr sz="1800" b="0" i="1" u="none" strike="noStrike" cap="none" dirty="0">
              <a:solidFill>
                <a:schemeClr val="dk1"/>
              </a:solidFill>
              <a:latin typeface="Arial"/>
              <a:ea typeface="Arial"/>
              <a:cs typeface="Arial"/>
              <a:sym typeface="Arial"/>
            </a:endParaRPr>
          </a:p>
          <a:p>
            <a:pPr marL="0" marR="0" lvl="0" indent="0" algn="l" rtl="0">
              <a:lnSpc>
                <a:spcPct val="90000"/>
              </a:lnSpc>
              <a:spcBef>
                <a:spcPts val="960"/>
              </a:spcBef>
              <a:spcAft>
                <a:spcPts val="0"/>
              </a:spcAft>
              <a:buClr>
                <a:schemeClr val="dk1"/>
              </a:buClr>
              <a:buSzPts val="1800"/>
              <a:buFont typeface="Arial"/>
              <a:buNone/>
            </a:pPr>
            <a:r>
              <a:rPr lang="en-US" sz="1800" b="1" i="0" u="sng" strike="noStrike" cap="none" dirty="0" err="1">
                <a:solidFill>
                  <a:schemeClr val="dk1"/>
                </a:solidFill>
                <a:latin typeface="Arial"/>
                <a:ea typeface="Arial"/>
                <a:cs typeface="Arial"/>
                <a:sym typeface="Arial"/>
              </a:rPr>
              <a:t>Propositionalization</a:t>
            </a:r>
            <a:r>
              <a:rPr lang="en-US" sz="1800" b="1" i="1" u="none" strike="noStrike" cap="none" dirty="0">
                <a:solidFill>
                  <a:schemeClr val="dk1"/>
                </a:solidFill>
                <a:latin typeface="Arial"/>
                <a:ea typeface="Arial"/>
                <a:cs typeface="Arial"/>
                <a:sym typeface="Arial"/>
              </a:rPr>
              <a:t>:						</a:t>
            </a:r>
            <a:r>
              <a:rPr lang="en-US" sz="1800" b="1" i="0" u="sng" strike="noStrike" cap="none" dirty="0">
                <a:solidFill>
                  <a:schemeClr val="dk1"/>
                </a:solidFill>
                <a:latin typeface="Arial"/>
                <a:ea typeface="Arial"/>
                <a:cs typeface="Arial"/>
                <a:sym typeface="Arial"/>
              </a:rPr>
              <a:t>CNF</a:t>
            </a:r>
            <a:endParaRPr dirty="0"/>
          </a:p>
          <a:p>
            <a:pPr marL="0" marR="0" lvl="0" indent="0" algn="l" rtl="0">
              <a:lnSpc>
                <a:spcPct val="90000"/>
              </a:lnSpc>
              <a:spcBef>
                <a:spcPts val="960"/>
              </a:spcBef>
              <a:spcAft>
                <a:spcPts val="0"/>
              </a:spcAft>
              <a:buClr>
                <a:schemeClr val="dk1"/>
              </a:buClr>
              <a:buSzPts val="1800"/>
              <a:buFont typeface="Arial"/>
              <a:buNone/>
            </a:pPr>
            <a:r>
              <a:rPr lang="en-US" sz="1800" b="0" i="1" u="none" strike="noStrike" cap="none" dirty="0">
                <a:solidFill>
                  <a:schemeClr val="dk2"/>
                </a:solidFill>
                <a:latin typeface="Arial"/>
                <a:ea typeface="Arial"/>
                <a:cs typeface="Arial"/>
                <a:sym typeface="Arial"/>
              </a:rPr>
              <a:t>King(</a:t>
            </a:r>
            <a:r>
              <a:rPr lang="en-US" sz="1800" i="1" u="none" strike="noStrike" cap="none" dirty="0">
                <a:solidFill>
                  <a:schemeClr val="dk2"/>
                </a:solidFill>
              </a:rPr>
              <a:t>John</a:t>
            </a:r>
            <a:r>
              <a:rPr lang="en-US" sz="1800" b="0" i="1" u="none" strike="noStrike" cap="none" dirty="0">
                <a:solidFill>
                  <a:schemeClr val="dk2"/>
                </a:solidFill>
                <a:latin typeface="Arial"/>
                <a:ea typeface="Arial"/>
                <a:cs typeface="Arial"/>
                <a:sym typeface="Arial"/>
              </a:rPr>
              <a:t>) </a:t>
            </a:r>
            <a:r>
              <a:rPr lang="en-US" sz="1800" b="0" i="0" u="none" strike="noStrike" cap="none" dirty="0">
                <a:solidFill>
                  <a:schemeClr val="dk2"/>
                </a:solidFill>
                <a:latin typeface="Arial"/>
                <a:ea typeface="Arial"/>
                <a:cs typeface="Arial"/>
                <a:sym typeface="Arial"/>
              </a:rPr>
              <a:t>∧</a:t>
            </a:r>
            <a:r>
              <a:rPr lang="en-US" sz="1800" b="0" i="1" u="none" strike="noStrike" cap="none" dirty="0">
                <a:solidFill>
                  <a:schemeClr val="dk2"/>
                </a:solidFill>
                <a:latin typeface="Arial"/>
                <a:ea typeface="Arial"/>
                <a:cs typeface="Arial"/>
                <a:sym typeface="Arial"/>
              </a:rPr>
              <a:t> Greedy(</a:t>
            </a:r>
            <a:r>
              <a:rPr lang="en-US" sz="1800" i="1" u="none" strike="noStrike" cap="none" dirty="0">
                <a:solidFill>
                  <a:schemeClr val="dk2"/>
                </a:solidFill>
              </a:rPr>
              <a:t>John</a:t>
            </a:r>
            <a:r>
              <a:rPr lang="en-US" sz="1800" b="0" i="1" u="none" strike="noStrike" cap="none" dirty="0">
                <a:solidFill>
                  <a:schemeClr val="dk2"/>
                </a:solidFill>
                <a:latin typeface="Arial"/>
                <a:ea typeface="Arial"/>
                <a:cs typeface="Arial"/>
                <a:sym typeface="Arial"/>
              </a:rPr>
              <a:t>) </a:t>
            </a:r>
            <a:r>
              <a:rPr lang="en-US" sz="1800" b="0" i="0" u="none" strike="noStrike" cap="none" dirty="0">
                <a:solidFill>
                  <a:schemeClr val="dk2"/>
                </a:solidFill>
                <a:latin typeface="Arial"/>
                <a:ea typeface="Arial"/>
                <a:cs typeface="Arial"/>
                <a:sym typeface="Arial"/>
              </a:rPr>
              <a:t>⇒</a:t>
            </a:r>
            <a:r>
              <a:rPr lang="en-US" sz="1800" b="0" i="1" u="none" strike="noStrike" cap="none" dirty="0">
                <a:solidFill>
                  <a:schemeClr val="dk2"/>
                </a:solidFill>
                <a:latin typeface="Arial"/>
                <a:ea typeface="Arial"/>
                <a:cs typeface="Arial"/>
                <a:sym typeface="Arial"/>
              </a:rPr>
              <a:t> Evil(</a:t>
            </a:r>
            <a:r>
              <a:rPr lang="en-US" sz="1800" i="1" u="none" strike="noStrike" cap="none" dirty="0">
                <a:solidFill>
                  <a:schemeClr val="dk2"/>
                </a:solidFill>
              </a:rPr>
              <a:t>John</a:t>
            </a:r>
            <a:r>
              <a:rPr lang="en-US" sz="1800" b="0" i="1" u="none" strike="noStrike" cap="none" dirty="0">
                <a:solidFill>
                  <a:schemeClr val="dk2"/>
                </a:solidFill>
                <a:latin typeface="Arial"/>
                <a:ea typeface="Arial"/>
                <a:cs typeface="Arial"/>
                <a:sym typeface="Arial"/>
              </a:rPr>
              <a:t>)			</a:t>
            </a:r>
            <a:r>
              <a:rPr lang="en-US" sz="1800" b="0" u="none" strike="noStrike" cap="none" dirty="0">
                <a:solidFill>
                  <a:schemeClr val="dk2"/>
                </a:solidFill>
                <a:latin typeface="Arial"/>
                <a:ea typeface="Arial"/>
                <a:cs typeface="Arial"/>
                <a:sym typeface="Arial"/>
              </a:rPr>
              <a:t>{</a:t>
            </a:r>
            <a:r>
              <a:rPr lang="en-US" sz="1800" b="0" i="1" u="none" strike="noStrike" cap="none" dirty="0">
                <a:solidFill>
                  <a:schemeClr val="dk2"/>
                </a:solidFill>
                <a:latin typeface="Arial"/>
                <a:ea typeface="Arial"/>
                <a:cs typeface="Arial"/>
                <a:sym typeface="Arial"/>
              </a:rPr>
              <a:t>¬P</a:t>
            </a:r>
            <a:r>
              <a:rPr lang="en-US" sz="1800" b="0" i="1" u="none" strike="noStrike" cap="none" baseline="-25000" dirty="0">
                <a:solidFill>
                  <a:schemeClr val="dk2"/>
                </a:solidFill>
                <a:latin typeface="Arial"/>
                <a:ea typeface="Arial"/>
                <a:cs typeface="Arial"/>
                <a:sym typeface="Arial"/>
              </a:rPr>
              <a:t>1</a:t>
            </a:r>
            <a:r>
              <a:rPr lang="en-US" sz="1800" b="0" i="1" u="none" strike="noStrike" cap="none" dirty="0">
                <a:solidFill>
                  <a:schemeClr val="dk2"/>
                </a:solidFill>
                <a:latin typeface="Arial"/>
                <a:ea typeface="Arial"/>
                <a:cs typeface="Arial"/>
                <a:sym typeface="Arial"/>
              </a:rPr>
              <a:t>,¬P</a:t>
            </a:r>
            <a:r>
              <a:rPr lang="en-US" sz="1800" b="0" i="1" u="none" strike="noStrike" cap="none" baseline="-25000" dirty="0">
                <a:solidFill>
                  <a:schemeClr val="dk2"/>
                </a:solidFill>
                <a:latin typeface="Arial"/>
                <a:ea typeface="Arial"/>
                <a:cs typeface="Arial"/>
                <a:sym typeface="Arial"/>
              </a:rPr>
              <a:t>2</a:t>
            </a:r>
            <a:r>
              <a:rPr lang="en-US" sz="1800" b="0" i="1" u="none" strike="noStrike" cap="none" dirty="0">
                <a:solidFill>
                  <a:schemeClr val="dk2"/>
                </a:solidFill>
                <a:latin typeface="Arial"/>
                <a:ea typeface="Arial"/>
                <a:cs typeface="Arial"/>
                <a:sym typeface="Arial"/>
              </a:rPr>
              <a:t>,P</a:t>
            </a:r>
            <a:r>
              <a:rPr lang="en-US" sz="1800" b="0" i="1" u="none" strike="noStrike" cap="none" baseline="-25000" dirty="0">
                <a:solidFill>
                  <a:schemeClr val="dk2"/>
                </a:solidFill>
                <a:latin typeface="Arial"/>
                <a:ea typeface="Arial"/>
                <a:cs typeface="Arial"/>
                <a:sym typeface="Arial"/>
              </a:rPr>
              <a:t>3</a:t>
            </a:r>
            <a:r>
              <a:rPr lang="en-US" sz="1800" b="0" u="none" strike="noStrike" cap="none" dirty="0">
                <a:solidFill>
                  <a:schemeClr val="dk2"/>
                </a:solidFill>
                <a:latin typeface="Arial"/>
                <a:ea typeface="Arial"/>
                <a:cs typeface="Arial"/>
                <a:sym typeface="Arial"/>
              </a:rPr>
              <a:t>}</a:t>
            </a:r>
            <a:endParaRPr dirty="0">
              <a:solidFill>
                <a:schemeClr val="dk2"/>
              </a:solidFill>
            </a:endParaRPr>
          </a:p>
          <a:p>
            <a:pPr marL="0" marR="0" lvl="0" indent="0" algn="l" rtl="0">
              <a:lnSpc>
                <a:spcPct val="90000"/>
              </a:lnSpc>
              <a:spcBef>
                <a:spcPts val="960"/>
              </a:spcBef>
              <a:spcAft>
                <a:spcPts val="0"/>
              </a:spcAft>
              <a:buClr>
                <a:schemeClr val="dk1"/>
              </a:buClr>
              <a:buSzPts val="1800"/>
              <a:buFont typeface="Arial"/>
              <a:buNone/>
            </a:pPr>
            <a:r>
              <a:rPr lang="en-US" sz="1800" b="0" i="1" u="none" strike="noStrike" cap="none" dirty="0">
                <a:solidFill>
                  <a:schemeClr val="dk2"/>
                </a:solidFill>
                <a:latin typeface="Arial"/>
                <a:ea typeface="Arial"/>
                <a:cs typeface="Arial"/>
                <a:sym typeface="Arial"/>
              </a:rPr>
              <a:t>King(</a:t>
            </a:r>
            <a:r>
              <a:rPr lang="en-US" sz="1800" i="1" u="none" strike="noStrike" cap="none" dirty="0">
                <a:solidFill>
                  <a:schemeClr val="dk2"/>
                </a:solidFill>
              </a:rPr>
              <a:t>Richard</a:t>
            </a:r>
            <a:r>
              <a:rPr lang="en-US" sz="1800" b="0" i="1" u="none" strike="noStrike" cap="none" dirty="0">
                <a:solidFill>
                  <a:schemeClr val="dk2"/>
                </a:solidFill>
                <a:latin typeface="Arial"/>
                <a:ea typeface="Arial"/>
                <a:cs typeface="Arial"/>
                <a:sym typeface="Arial"/>
              </a:rPr>
              <a:t>) </a:t>
            </a:r>
            <a:r>
              <a:rPr lang="en-US" sz="1800" b="0" i="0" u="none" strike="noStrike" cap="none" dirty="0">
                <a:solidFill>
                  <a:schemeClr val="dk2"/>
                </a:solidFill>
                <a:latin typeface="Arial"/>
                <a:ea typeface="Arial"/>
                <a:cs typeface="Arial"/>
                <a:sym typeface="Arial"/>
              </a:rPr>
              <a:t>∧</a:t>
            </a:r>
            <a:r>
              <a:rPr lang="en-US" sz="1800" b="0" i="1" u="none" strike="noStrike" cap="none" dirty="0">
                <a:solidFill>
                  <a:schemeClr val="dk2"/>
                </a:solidFill>
                <a:latin typeface="Arial"/>
                <a:ea typeface="Arial"/>
                <a:cs typeface="Arial"/>
                <a:sym typeface="Arial"/>
              </a:rPr>
              <a:t> Greedy(</a:t>
            </a:r>
            <a:r>
              <a:rPr lang="en-US" sz="1800" i="1" u="none" strike="noStrike" cap="none" dirty="0">
                <a:solidFill>
                  <a:schemeClr val="dk2"/>
                </a:solidFill>
              </a:rPr>
              <a:t>Richard</a:t>
            </a:r>
            <a:r>
              <a:rPr lang="en-US" sz="1800" b="0" i="1" u="none" strike="noStrike" cap="none" dirty="0">
                <a:solidFill>
                  <a:schemeClr val="dk2"/>
                </a:solidFill>
                <a:latin typeface="Arial"/>
                <a:ea typeface="Arial"/>
                <a:cs typeface="Arial"/>
                <a:sym typeface="Arial"/>
              </a:rPr>
              <a:t>) </a:t>
            </a:r>
            <a:r>
              <a:rPr lang="en-US" sz="1800" b="0" i="0" u="none" strike="noStrike" cap="none" dirty="0">
                <a:solidFill>
                  <a:schemeClr val="dk2"/>
                </a:solidFill>
                <a:latin typeface="Arial"/>
                <a:ea typeface="Arial"/>
                <a:cs typeface="Arial"/>
                <a:sym typeface="Arial"/>
              </a:rPr>
              <a:t>⇒</a:t>
            </a:r>
            <a:r>
              <a:rPr lang="en-US" sz="1800" b="0" i="1" u="none" strike="noStrike" cap="none" dirty="0">
                <a:solidFill>
                  <a:schemeClr val="dk2"/>
                </a:solidFill>
                <a:latin typeface="Arial"/>
                <a:ea typeface="Arial"/>
                <a:cs typeface="Arial"/>
                <a:sym typeface="Arial"/>
              </a:rPr>
              <a:t> Evil(</a:t>
            </a:r>
            <a:r>
              <a:rPr lang="en-US" sz="1800" i="1" u="none" strike="noStrike" cap="none" dirty="0">
                <a:solidFill>
                  <a:schemeClr val="dk2"/>
                </a:solidFill>
              </a:rPr>
              <a:t>Richard</a:t>
            </a:r>
            <a:r>
              <a:rPr lang="en-US" sz="1800" b="0" i="1" u="none" strike="noStrike" cap="none" dirty="0">
                <a:solidFill>
                  <a:schemeClr val="dk2"/>
                </a:solidFill>
                <a:latin typeface="Arial"/>
                <a:ea typeface="Arial"/>
                <a:cs typeface="Arial"/>
                <a:sym typeface="Arial"/>
              </a:rPr>
              <a:t>)		</a:t>
            </a:r>
            <a:r>
              <a:rPr lang="en-US" sz="1800" b="0" u="none" strike="noStrike" cap="none" dirty="0">
                <a:solidFill>
                  <a:schemeClr val="dk2"/>
                </a:solidFill>
                <a:latin typeface="Arial"/>
                <a:ea typeface="Arial"/>
                <a:cs typeface="Arial"/>
                <a:sym typeface="Arial"/>
              </a:rPr>
              <a:t>{</a:t>
            </a:r>
            <a:r>
              <a:rPr lang="en-US" sz="1800" b="0" i="1" u="none" strike="noStrike" cap="none" dirty="0">
                <a:solidFill>
                  <a:schemeClr val="dk2"/>
                </a:solidFill>
                <a:latin typeface="Arial"/>
                <a:ea typeface="Arial"/>
                <a:cs typeface="Arial"/>
                <a:sym typeface="Arial"/>
              </a:rPr>
              <a:t>¬P</a:t>
            </a:r>
            <a:r>
              <a:rPr lang="en-US" sz="1800" b="0" i="1" u="none" strike="noStrike" cap="none" baseline="-25000" dirty="0">
                <a:solidFill>
                  <a:schemeClr val="dk2"/>
                </a:solidFill>
                <a:latin typeface="Arial"/>
                <a:ea typeface="Arial"/>
                <a:cs typeface="Arial"/>
                <a:sym typeface="Arial"/>
              </a:rPr>
              <a:t>4</a:t>
            </a:r>
            <a:r>
              <a:rPr lang="en-US" sz="1800" b="0" i="1" u="none" strike="noStrike" cap="none" dirty="0">
                <a:solidFill>
                  <a:schemeClr val="dk2"/>
                </a:solidFill>
                <a:latin typeface="Arial"/>
                <a:ea typeface="Arial"/>
                <a:cs typeface="Arial"/>
                <a:sym typeface="Arial"/>
              </a:rPr>
              <a:t>,¬P</a:t>
            </a:r>
            <a:r>
              <a:rPr lang="en-US" sz="1800" b="0" i="1" u="none" strike="noStrike" cap="none" baseline="-25000" dirty="0">
                <a:solidFill>
                  <a:schemeClr val="dk2"/>
                </a:solidFill>
                <a:latin typeface="Arial"/>
                <a:ea typeface="Arial"/>
                <a:cs typeface="Arial"/>
                <a:sym typeface="Arial"/>
              </a:rPr>
              <a:t>5</a:t>
            </a:r>
            <a:r>
              <a:rPr lang="en-US" sz="1800" b="0" i="1" u="none" strike="noStrike" cap="none" dirty="0">
                <a:solidFill>
                  <a:schemeClr val="dk2"/>
                </a:solidFill>
                <a:latin typeface="Arial"/>
                <a:ea typeface="Arial"/>
                <a:cs typeface="Arial"/>
                <a:sym typeface="Arial"/>
              </a:rPr>
              <a:t>,P</a:t>
            </a:r>
            <a:r>
              <a:rPr lang="en-US" sz="1800" b="0" i="1" u="none" strike="noStrike" cap="none" baseline="-25000" dirty="0">
                <a:solidFill>
                  <a:schemeClr val="dk2"/>
                </a:solidFill>
                <a:latin typeface="Arial"/>
                <a:ea typeface="Arial"/>
                <a:cs typeface="Arial"/>
                <a:sym typeface="Arial"/>
              </a:rPr>
              <a:t>6</a:t>
            </a:r>
            <a:r>
              <a:rPr lang="en-US" sz="1800" b="0" u="none" strike="noStrike" cap="none" dirty="0">
                <a:solidFill>
                  <a:schemeClr val="dk2"/>
                </a:solidFill>
                <a:latin typeface="Arial"/>
                <a:ea typeface="Arial"/>
                <a:cs typeface="Arial"/>
                <a:sym typeface="Arial"/>
              </a:rPr>
              <a:t>}</a:t>
            </a:r>
            <a:endParaRPr sz="1800" b="0" u="none" strike="noStrike" cap="none" dirty="0">
              <a:solidFill>
                <a:schemeClr val="dk2"/>
              </a:solidFill>
              <a:latin typeface="Arial"/>
              <a:ea typeface="Arial"/>
              <a:cs typeface="Arial"/>
              <a:sym typeface="Arial"/>
            </a:endParaRPr>
          </a:p>
          <a:p>
            <a:pPr marL="0" marR="0" lvl="0" indent="0" algn="l" rtl="0">
              <a:lnSpc>
                <a:spcPct val="90000"/>
              </a:lnSpc>
              <a:spcBef>
                <a:spcPts val="960"/>
              </a:spcBef>
              <a:spcAft>
                <a:spcPts val="0"/>
              </a:spcAft>
              <a:buClr>
                <a:schemeClr val="dk1"/>
              </a:buClr>
              <a:buSzPts val="1800"/>
              <a:buFont typeface="Arial"/>
              <a:buNone/>
            </a:pPr>
            <a:r>
              <a:rPr lang="en-US" sz="1800" b="0" i="1" u="none" strike="noStrike" cap="none" dirty="0">
                <a:solidFill>
                  <a:schemeClr val="dk1"/>
                </a:solidFill>
                <a:latin typeface="Arial"/>
                <a:ea typeface="Arial"/>
                <a:cs typeface="Arial"/>
                <a:sym typeface="Arial"/>
              </a:rPr>
              <a:t>King(John)							</a:t>
            </a:r>
            <a:r>
              <a:rPr lang="en-US" sz="1800" b="0" u="none" strike="noStrike" cap="none" dirty="0">
                <a:solidFill>
                  <a:schemeClr val="dk1"/>
                </a:solidFill>
                <a:latin typeface="Arial"/>
                <a:ea typeface="Arial"/>
                <a:cs typeface="Arial"/>
                <a:sym typeface="Arial"/>
              </a:rPr>
              <a:t>{</a:t>
            </a:r>
            <a:r>
              <a:rPr lang="en-US" sz="1800" b="0" i="1" u="none" strike="noStrike" cap="none" dirty="0">
                <a:solidFill>
                  <a:schemeClr val="dk1"/>
                </a:solidFill>
                <a:latin typeface="Arial"/>
                <a:ea typeface="Arial"/>
                <a:cs typeface="Arial"/>
                <a:sym typeface="Arial"/>
              </a:rPr>
              <a:t>P</a:t>
            </a:r>
            <a:r>
              <a:rPr lang="en-US" sz="1800" b="0" i="1" u="none" strike="noStrike" cap="none" baseline="-25000" dirty="0">
                <a:solidFill>
                  <a:schemeClr val="dk1"/>
                </a:solidFill>
                <a:latin typeface="Arial"/>
                <a:ea typeface="Arial"/>
                <a:cs typeface="Arial"/>
                <a:sym typeface="Arial"/>
              </a:rPr>
              <a:t>1</a:t>
            </a:r>
            <a:r>
              <a:rPr lang="en-US" sz="1800" b="0" u="none" strike="noStrike" cap="none" dirty="0">
                <a:solidFill>
                  <a:schemeClr val="dk1"/>
                </a:solidFill>
                <a:latin typeface="Arial"/>
                <a:ea typeface="Arial"/>
                <a:cs typeface="Arial"/>
                <a:sym typeface="Arial"/>
              </a:rPr>
              <a:t>}</a:t>
            </a:r>
            <a:endParaRPr sz="1800" b="0" u="none" strike="noStrike" cap="none" dirty="0">
              <a:solidFill>
                <a:schemeClr val="dk1"/>
              </a:solidFill>
              <a:latin typeface="Arial"/>
              <a:ea typeface="Arial"/>
              <a:cs typeface="Arial"/>
              <a:sym typeface="Arial"/>
            </a:endParaRPr>
          </a:p>
          <a:p>
            <a:pPr marL="0" marR="0" lvl="0" indent="0" algn="l" rtl="0">
              <a:lnSpc>
                <a:spcPct val="90000"/>
              </a:lnSpc>
              <a:spcBef>
                <a:spcPts val="960"/>
              </a:spcBef>
              <a:spcAft>
                <a:spcPts val="0"/>
              </a:spcAft>
              <a:buClr>
                <a:schemeClr val="dk1"/>
              </a:buClr>
              <a:buSzPts val="1800"/>
              <a:buFont typeface="Arial"/>
              <a:buNone/>
            </a:pPr>
            <a:r>
              <a:rPr lang="en-US" sz="1800" b="0" i="1" u="none" strike="noStrike" cap="none" dirty="0">
                <a:solidFill>
                  <a:schemeClr val="dk1"/>
                </a:solidFill>
                <a:latin typeface="Arial"/>
                <a:ea typeface="Arial"/>
                <a:cs typeface="Arial"/>
                <a:sym typeface="Arial"/>
              </a:rPr>
              <a:t>Greedy(John)							</a:t>
            </a:r>
            <a:r>
              <a:rPr lang="en-US" sz="1800" b="0" u="none" strike="noStrike" cap="none" dirty="0">
                <a:solidFill>
                  <a:schemeClr val="dk1"/>
                </a:solidFill>
                <a:latin typeface="Arial"/>
                <a:ea typeface="Arial"/>
                <a:cs typeface="Arial"/>
                <a:sym typeface="Arial"/>
              </a:rPr>
              <a:t>{</a:t>
            </a:r>
            <a:r>
              <a:rPr lang="en-US" sz="1800" b="0" i="1" u="none" strike="noStrike" cap="none" dirty="0">
                <a:solidFill>
                  <a:schemeClr val="dk1"/>
                </a:solidFill>
                <a:latin typeface="Arial"/>
                <a:ea typeface="Arial"/>
                <a:cs typeface="Arial"/>
                <a:sym typeface="Arial"/>
              </a:rPr>
              <a:t>P</a:t>
            </a:r>
            <a:r>
              <a:rPr lang="en-US" sz="1800" b="0" i="1" u="none" strike="noStrike" cap="none" baseline="-25000" dirty="0">
                <a:solidFill>
                  <a:schemeClr val="dk1"/>
                </a:solidFill>
                <a:latin typeface="Arial"/>
                <a:ea typeface="Arial"/>
                <a:cs typeface="Arial"/>
                <a:sym typeface="Arial"/>
              </a:rPr>
              <a:t>2</a:t>
            </a:r>
            <a:r>
              <a:rPr lang="en-US" sz="1800" b="0" u="none" strike="noStrike" cap="none" dirty="0">
                <a:solidFill>
                  <a:schemeClr val="dk1"/>
                </a:solidFill>
                <a:latin typeface="Arial"/>
                <a:ea typeface="Arial"/>
                <a:cs typeface="Arial"/>
                <a:sym typeface="Arial"/>
              </a:rPr>
              <a:t>}</a:t>
            </a:r>
            <a:endParaRPr sz="1800" b="0" u="none" strike="noStrike" cap="none" dirty="0">
              <a:solidFill>
                <a:schemeClr val="dk1"/>
              </a:solidFill>
              <a:latin typeface="Arial"/>
              <a:ea typeface="Arial"/>
              <a:cs typeface="Arial"/>
              <a:sym typeface="Arial"/>
            </a:endParaRPr>
          </a:p>
          <a:p>
            <a:pPr marL="0" marR="0" lvl="0" indent="0" algn="l" rtl="0">
              <a:lnSpc>
                <a:spcPct val="90000"/>
              </a:lnSpc>
              <a:spcBef>
                <a:spcPts val="960"/>
              </a:spcBef>
              <a:spcAft>
                <a:spcPts val="0"/>
              </a:spcAft>
              <a:buClr>
                <a:schemeClr val="dk1"/>
              </a:buClr>
              <a:buSzPts val="1800"/>
              <a:buFont typeface="Arial"/>
              <a:buNone/>
            </a:pPr>
            <a:r>
              <a:rPr lang="en-US" sz="1800" b="0" i="1" u="none" strike="noStrike" cap="none" dirty="0">
                <a:solidFill>
                  <a:schemeClr val="dk1"/>
                </a:solidFill>
                <a:latin typeface="Arial"/>
                <a:ea typeface="Arial"/>
                <a:cs typeface="Arial"/>
                <a:sym typeface="Arial"/>
              </a:rPr>
              <a:t>Brother(Richard, John)						</a:t>
            </a:r>
            <a:r>
              <a:rPr lang="en-US" sz="1800" b="0" u="none" strike="noStrike" cap="none" dirty="0">
                <a:solidFill>
                  <a:schemeClr val="dk1"/>
                </a:solidFill>
                <a:latin typeface="Arial"/>
                <a:ea typeface="Arial"/>
                <a:cs typeface="Arial"/>
                <a:sym typeface="Arial"/>
              </a:rPr>
              <a:t>{</a:t>
            </a:r>
            <a:r>
              <a:rPr lang="en-US" sz="1800" b="0" i="1" u="none" strike="noStrike" cap="none" dirty="0">
                <a:solidFill>
                  <a:schemeClr val="dk1"/>
                </a:solidFill>
                <a:latin typeface="Arial"/>
                <a:ea typeface="Arial"/>
                <a:cs typeface="Arial"/>
                <a:sym typeface="Arial"/>
              </a:rPr>
              <a:t>P</a:t>
            </a:r>
            <a:r>
              <a:rPr lang="en-US" sz="1800" b="0" i="1" u="none" strike="noStrike" cap="none" baseline="-25000" dirty="0">
                <a:solidFill>
                  <a:schemeClr val="dk1"/>
                </a:solidFill>
                <a:latin typeface="Arial"/>
                <a:ea typeface="Arial"/>
                <a:cs typeface="Arial"/>
                <a:sym typeface="Arial"/>
              </a:rPr>
              <a:t>7</a:t>
            </a:r>
            <a:r>
              <a:rPr lang="en-US" sz="1800" b="0" u="none" strike="noStrike" cap="none" dirty="0">
                <a:solidFill>
                  <a:schemeClr val="dk1"/>
                </a:solidFill>
                <a:latin typeface="Arial"/>
                <a:ea typeface="Arial"/>
                <a:cs typeface="Arial"/>
                <a:sym typeface="Arial"/>
              </a:rPr>
              <a:t>}</a:t>
            </a:r>
            <a:endParaRPr sz="1800" b="0" u="none" strike="noStrike" cap="none" dirty="0">
              <a:solidFill>
                <a:schemeClr val="dk1"/>
              </a:solidFill>
              <a:latin typeface="Arial"/>
              <a:ea typeface="Arial"/>
              <a:cs typeface="Arial"/>
              <a:sym typeface="Arial"/>
            </a:endParaRPr>
          </a:p>
        </p:txBody>
      </p:sp>
      <p:sp>
        <p:nvSpPr>
          <p:cNvPr id="495" name="Google Shape;495;p62"/>
          <p:cNvSpPr txBox="1"/>
          <p:nvPr/>
        </p:nvSpPr>
        <p:spPr>
          <a:xfrm>
            <a:off x="6096000" y="1981200"/>
            <a:ext cx="1752600" cy="9234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b="1" u="sng">
                <a:solidFill>
                  <a:schemeClr val="dk1"/>
                </a:solidFill>
                <a:latin typeface="Arial"/>
                <a:ea typeface="Arial"/>
                <a:cs typeface="Arial"/>
                <a:sym typeface="Arial"/>
              </a:rPr>
              <a:t>Terms</a:t>
            </a:r>
            <a:endParaRPr/>
          </a:p>
          <a:p>
            <a:pPr marL="0" marR="0" lvl="0" indent="0" algn="l" rtl="0">
              <a:spcBef>
                <a:spcPts val="0"/>
              </a:spcBef>
              <a:spcAft>
                <a:spcPts val="0"/>
              </a:spcAft>
              <a:buNone/>
            </a:pPr>
            <a:r>
              <a:rPr lang="en-US" sz="1800">
                <a:solidFill>
                  <a:schemeClr val="dk1"/>
                </a:solidFill>
                <a:latin typeface="Arial"/>
                <a:ea typeface="Arial"/>
                <a:cs typeface="Arial"/>
                <a:sym typeface="Arial"/>
              </a:rPr>
              <a:t>John</a:t>
            </a:r>
            <a:endParaRPr/>
          </a:p>
          <a:p>
            <a:pPr marL="0" marR="0" lvl="0" indent="0" algn="l" rtl="0">
              <a:spcBef>
                <a:spcPts val="0"/>
              </a:spcBef>
              <a:spcAft>
                <a:spcPts val="0"/>
              </a:spcAft>
              <a:buNone/>
            </a:pPr>
            <a:r>
              <a:rPr lang="en-US" sz="1800">
                <a:solidFill>
                  <a:schemeClr val="dk1"/>
                </a:solidFill>
                <a:latin typeface="Arial"/>
                <a:ea typeface="Arial"/>
                <a:cs typeface="Arial"/>
                <a:sym typeface="Arial"/>
              </a:rPr>
              <a:t>Richard</a:t>
            </a:r>
            <a:endParaRPr sz="1800">
              <a:solidFill>
                <a:schemeClr val="dk1"/>
              </a:solidFill>
              <a:latin typeface="Arial"/>
              <a:ea typeface="Arial"/>
              <a:cs typeface="Arial"/>
              <a:sym typeface="Arial"/>
            </a:endParaRPr>
          </a:p>
        </p:txBody>
      </p:sp>
      <p:sp>
        <p:nvSpPr>
          <p:cNvPr id="496" name="Google Shape;496;p62"/>
          <p:cNvSpPr txBox="1"/>
          <p:nvPr/>
        </p:nvSpPr>
        <p:spPr>
          <a:xfrm rot="-5400000">
            <a:off x="8174684" y="5885470"/>
            <a:ext cx="1315800" cy="3651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fld id="{00000000-1234-1234-1234-123412341234}" type="slidenum">
              <a:rPr lang="en-US" sz="2400" b="1">
                <a:solidFill>
                  <a:schemeClr val="dk2"/>
                </a:solidFill>
                <a:latin typeface="Arial"/>
                <a:ea typeface="Arial"/>
                <a:cs typeface="Arial"/>
                <a:sym typeface="Arial"/>
              </a:rPr>
              <a:t>18</a:t>
            </a:fld>
            <a:endParaRPr sz="2400" b="1">
              <a:solidFill>
                <a:schemeClr val="dk2"/>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00"/>
        <p:cNvGrpSpPr/>
        <p:nvPr/>
      </p:nvGrpSpPr>
      <p:grpSpPr>
        <a:xfrm>
          <a:off x="0" y="0"/>
          <a:ext cx="0" cy="0"/>
          <a:chOff x="0" y="0"/>
          <a:chExt cx="0" cy="0"/>
        </a:xfrm>
      </p:grpSpPr>
      <p:sp>
        <p:nvSpPr>
          <p:cNvPr id="501" name="Google Shape;501;p63"/>
          <p:cNvSpPr txBox="1">
            <a:spLocks noGrp="1"/>
          </p:cNvSpPr>
          <p:nvPr>
            <p:ph type="body" idx="1"/>
          </p:nvPr>
        </p:nvSpPr>
        <p:spPr>
          <a:xfrm>
            <a:off x="457200" y="1189703"/>
            <a:ext cx="8080500" cy="55362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1080"/>
              </a:spcBef>
              <a:spcAft>
                <a:spcPts val="0"/>
              </a:spcAft>
              <a:buClr>
                <a:schemeClr val="dk1"/>
              </a:buClr>
              <a:buSzPts val="2400"/>
              <a:buFont typeface="Arial"/>
              <a:buChar char="•"/>
            </a:pPr>
            <a:r>
              <a:rPr lang="en-US" dirty="0"/>
              <a:t>Every first-order KB can be propositionalized</a:t>
            </a:r>
            <a:endParaRPr dirty="0"/>
          </a:p>
          <a:p>
            <a:pPr marL="800100" marR="0" lvl="1" indent="-342900" algn="l" rtl="0">
              <a:lnSpc>
                <a:spcPct val="100000"/>
              </a:lnSpc>
              <a:spcBef>
                <a:spcPts val="1080"/>
              </a:spcBef>
              <a:spcAft>
                <a:spcPts val="0"/>
              </a:spcAft>
              <a:buClr>
                <a:schemeClr val="dk2"/>
              </a:buClr>
              <a:buSzPts val="2000"/>
              <a:buFont typeface="Arial"/>
              <a:buChar char="•"/>
            </a:pPr>
            <a:r>
              <a:rPr lang="en-US" dirty="0"/>
              <a:t>The resulting propositional KB preserves entailment.</a:t>
            </a:r>
            <a:endParaRPr dirty="0"/>
          </a:p>
          <a:p>
            <a:pPr marL="800100" marR="0" lvl="1" indent="-342900" algn="l" rtl="0">
              <a:lnSpc>
                <a:spcPct val="100000"/>
              </a:lnSpc>
              <a:spcBef>
                <a:spcPts val="1080"/>
              </a:spcBef>
              <a:spcAft>
                <a:spcPts val="0"/>
              </a:spcAft>
              <a:buClr>
                <a:schemeClr val="dk2"/>
              </a:buClr>
              <a:buSzPts val="2000"/>
              <a:buFont typeface="Arial"/>
              <a:buChar char="•"/>
            </a:pPr>
            <a:r>
              <a:rPr lang="en-US" dirty="0"/>
              <a:t>Ground sentence is entailed by new KB </a:t>
            </a:r>
            <a:r>
              <a:rPr lang="en-US" dirty="0" err="1"/>
              <a:t>iff</a:t>
            </a:r>
            <a:r>
              <a:rPr lang="en-US" dirty="0"/>
              <a:t> entailed by old KB.</a:t>
            </a:r>
            <a:endParaRPr dirty="0"/>
          </a:p>
          <a:p>
            <a:pPr marL="342900" marR="0" lvl="0" indent="-342900" algn="l" rtl="0">
              <a:lnSpc>
                <a:spcPct val="100000"/>
              </a:lnSpc>
              <a:spcBef>
                <a:spcPts val="1080"/>
              </a:spcBef>
              <a:spcAft>
                <a:spcPts val="0"/>
              </a:spcAft>
              <a:buClr>
                <a:schemeClr val="dk1"/>
              </a:buClr>
              <a:buSzPts val="2400"/>
              <a:buFont typeface="Arial"/>
              <a:buChar char="•"/>
            </a:pPr>
            <a:r>
              <a:rPr lang="en-US" dirty="0"/>
              <a:t>Let’s use this process for inference</a:t>
            </a:r>
            <a:endParaRPr dirty="0"/>
          </a:p>
          <a:p>
            <a:pPr marL="800100" marR="0" lvl="1" indent="-342900" algn="l" rtl="0">
              <a:lnSpc>
                <a:spcPct val="100000"/>
              </a:lnSpc>
              <a:spcBef>
                <a:spcPts val="1080"/>
              </a:spcBef>
              <a:spcAft>
                <a:spcPts val="0"/>
              </a:spcAft>
              <a:buClr>
                <a:schemeClr val="dk2"/>
              </a:buClr>
              <a:buSzPts val="2000"/>
              <a:buFont typeface="Arial"/>
              <a:buChar char="•"/>
            </a:pPr>
            <a:r>
              <a:rPr lang="en-US" dirty="0"/>
              <a:t>Propositionalize KB and query</a:t>
            </a:r>
            <a:endParaRPr dirty="0"/>
          </a:p>
          <a:p>
            <a:pPr marL="800100" marR="0" lvl="1" indent="-342900" algn="l" rtl="0">
              <a:lnSpc>
                <a:spcPct val="100000"/>
              </a:lnSpc>
              <a:spcBef>
                <a:spcPts val="1080"/>
              </a:spcBef>
              <a:spcAft>
                <a:spcPts val="0"/>
              </a:spcAft>
              <a:buClr>
                <a:schemeClr val="dk2"/>
              </a:buClr>
              <a:buSzPts val="2000"/>
              <a:buFont typeface="Arial"/>
              <a:buChar char="•"/>
            </a:pPr>
            <a:r>
              <a:rPr lang="en-US" dirty="0"/>
              <a:t>Apply inference process</a:t>
            </a:r>
            <a:endParaRPr dirty="0"/>
          </a:p>
          <a:p>
            <a:pPr marL="800100" marR="0" lvl="1" indent="-342900" algn="l" rtl="0">
              <a:lnSpc>
                <a:spcPct val="100000"/>
              </a:lnSpc>
              <a:spcBef>
                <a:spcPts val="1080"/>
              </a:spcBef>
              <a:spcAft>
                <a:spcPts val="0"/>
              </a:spcAft>
              <a:buClr>
                <a:schemeClr val="dk2"/>
              </a:buClr>
              <a:buSzPts val="2000"/>
              <a:buFont typeface="Arial"/>
              <a:buChar char="•"/>
            </a:pPr>
            <a:r>
              <a:rPr lang="en-US" dirty="0"/>
              <a:t>Return result</a:t>
            </a:r>
            <a:endParaRPr dirty="0"/>
          </a:p>
        </p:txBody>
      </p:sp>
      <p:sp>
        <p:nvSpPr>
          <p:cNvPr id="502" name="Google Shape;502;p63"/>
          <p:cNvSpPr txBox="1">
            <a:spLocks noGrp="1"/>
          </p:cNvSpPr>
          <p:nvPr>
            <p:ph type="title"/>
          </p:nvPr>
        </p:nvSpPr>
        <p:spPr>
          <a:xfrm>
            <a:off x="457200" y="152718"/>
            <a:ext cx="8080500" cy="781200"/>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Clr>
                <a:schemeClr val="dk1"/>
              </a:buClr>
              <a:buFont typeface="Arial Black"/>
              <a:buNone/>
            </a:pPr>
            <a:r>
              <a:rPr lang="en-US"/>
              <a:t>Propositionalization (cont’d)</a:t>
            </a:r>
            <a:endParaRPr sz="3600" b="0" i="0" u="none" strike="noStrike" cap="none">
              <a:solidFill>
                <a:schemeClr val="dk1"/>
              </a:solidFill>
              <a:latin typeface="Arial Black"/>
              <a:ea typeface="Arial Black"/>
              <a:cs typeface="Arial Black"/>
              <a:sym typeface="Arial Black"/>
            </a:endParaRPr>
          </a:p>
        </p:txBody>
      </p:sp>
      <p:sp>
        <p:nvSpPr>
          <p:cNvPr id="503" name="Google Shape;503;p63"/>
          <p:cNvSpPr txBox="1">
            <a:spLocks noGrp="1"/>
          </p:cNvSpPr>
          <p:nvPr>
            <p:ph type="sldNum" idx="12"/>
          </p:nvPr>
        </p:nvSpPr>
        <p:spPr>
          <a:xfrm rot="-5400000">
            <a:off x="8227325" y="5885470"/>
            <a:ext cx="1315800" cy="3651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fld id="{00000000-1234-1234-1234-123412341234}" type="slidenum">
              <a:rPr lang="en-US" sz="2400" b="1">
                <a:solidFill>
                  <a:schemeClr val="dk2"/>
                </a:solidFill>
                <a:latin typeface="Arial"/>
                <a:ea typeface="Arial"/>
                <a:cs typeface="Arial"/>
                <a:sym typeface="Arial"/>
              </a:rPr>
              <a:t>19</a:t>
            </a:fld>
            <a:endParaRPr sz="2400" b="1">
              <a:solidFill>
                <a:schemeClr val="dk2"/>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45"/>
          <p:cNvSpPr txBox="1">
            <a:spLocks noGrp="1"/>
          </p:cNvSpPr>
          <p:nvPr>
            <p:ph type="body" idx="1"/>
          </p:nvPr>
        </p:nvSpPr>
        <p:spPr>
          <a:xfrm>
            <a:off x="457200" y="1189703"/>
            <a:ext cx="8080500" cy="55362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1080"/>
              </a:spcBef>
              <a:spcAft>
                <a:spcPts val="0"/>
              </a:spcAft>
              <a:buClr>
                <a:schemeClr val="dk1"/>
              </a:buClr>
              <a:buSzPts val="2400"/>
              <a:buFont typeface="Arial"/>
              <a:buChar char="•"/>
            </a:pPr>
            <a:r>
              <a:rPr lang="en-US"/>
              <a:t>Consider an ontology with the following symbols:</a:t>
            </a:r>
            <a:endParaRPr/>
          </a:p>
          <a:p>
            <a:pPr marL="800100" lvl="1" indent="-342900" rtl="0">
              <a:spcBef>
                <a:spcPts val="1080"/>
              </a:spcBef>
              <a:spcAft>
                <a:spcPts val="0"/>
              </a:spcAft>
              <a:buClr>
                <a:schemeClr val="dk2"/>
              </a:buClr>
              <a:buSzPts val="2000"/>
              <a:buFont typeface="Arial"/>
              <a:buChar char="•"/>
            </a:pPr>
            <a:r>
              <a:rPr lang="en-US" i="1"/>
              <a:t>Occupation</a:t>
            </a:r>
            <a:r>
              <a:rPr lang="en-US"/>
              <a:t>(</a:t>
            </a:r>
            <a:r>
              <a:rPr lang="en-US" i="1"/>
              <a:t>p</a:t>
            </a:r>
            <a:r>
              <a:rPr lang="en-US"/>
              <a:t>,</a:t>
            </a:r>
            <a:r>
              <a:rPr lang="en-US" i="1"/>
              <a:t>o</a:t>
            </a:r>
            <a:r>
              <a:rPr lang="en-US"/>
              <a:t>) : Person </a:t>
            </a:r>
            <a:r>
              <a:rPr lang="en-US" i="1"/>
              <a:t>p</a:t>
            </a:r>
            <a:r>
              <a:rPr lang="en-US"/>
              <a:t> has occupation </a:t>
            </a:r>
            <a:r>
              <a:rPr lang="en-US" i="1"/>
              <a:t>o</a:t>
            </a:r>
            <a:endParaRPr i="1"/>
          </a:p>
          <a:p>
            <a:pPr marL="800100" lvl="1" indent="-342900" rtl="0">
              <a:spcBef>
                <a:spcPts val="1080"/>
              </a:spcBef>
              <a:spcAft>
                <a:spcPts val="0"/>
              </a:spcAft>
              <a:buClr>
                <a:schemeClr val="dk2"/>
              </a:buClr>
              <a:buSzPts val="2000"/>
              <a:buFont typeface="Arial"/>
              <a:buChar char="•"/>
            </a:pPr>
            <a:r>
              <a:rPr lang="en-US" i="1"/>
              <a:t>Customer</a:t>
            </a:r>
            <a:r>
              <a:rPr lang="en-US"/>
              <a:t>(</a:t>
            </a:r>
            <a:r>
              <a:rPr lang="en-US" i="1"/>
              <a:t>p</a:t>
            </a:r>
            <a:r>
              <a:rPr lang="en-US" i="1" baseline="-25000"/>
              <a:t>1</a:t>
            </a:r>
            <a:r>
              <a:rPr lang="en-US"/>
              <a:t>, </a:t>
            </a:r>
            <a:r>
              <a:rPr lang="en-US" i="1"/>
              <a:t>p</a:t>
            </a:r>
            <a:r>
              <a:rPr lang="en-US" i="1" baseline="-25000"/>
              <a:t>2</a:t>
            </a:r>
            <a:r>
              <a:rPr lang="en-US"/>
              <a:t>) : Person </a:t>
            </a:r>
            <a:r>
              <a:rPr lang="en-US" i="1"/>
              <a:t>p</a:t>
            </a:r>
            <a:r>
              <a:rPr lang="en-US" i="1" baseline="-25000"/>
              <a:t>1</a:t>
            </a:r>
            <a:r>
              <a:rPr lang="en-US"/>
              <a:t> is a customer of person </a:t>
            </a:r>
            <a:r>
              <a:rPr lang="en-US" i="1"/>
              <a:t>p</a:t>
            </a:r>
            <a:r>
              <a:rPr lang="en-US" i="1" baseline="-25000"/>
              <a:t>2</a:t>
            </a:r>
            <a:endParaRPr i="1" baseline="-25000"/>
          </a:p>
          <a:p>
            <a:pPr marL="800100" lvl="1" indent="-342900" rtl="0">
              <a:spcBef>
                <a:spcPts val="1080"/>
              </a:spcBef>
              <a:spcAft>
                <a:spcPts val="0"/>
              </a:spcAft>
              <a:buClr>
                <a:schemeClr val="dk2"/>
              </a:buClr>
              <a:buSzPts val="2000"/>
              <a:buFont typeface="Arial"/>
              <a:buChar char="•"/>
            </a:pPr>
            <a:r>
              <a:rPr lang="en-US" i="1"/>
              <a:t>Boss</a:t>
            </a:r>
            <a:r>
              <a:rPr lang="en-US"/>
              <a:t>(</a:t>
            </a:r>
            <a:r>
              <a:rPr lang="en-US" i="1"/>
              <a:t>p</a:t>
            </a:r>
            <a:r>
              <a:rPr lang="en-US" i="1" baseline="-25000"/>
              <a:t>1</a:t>
            </a:r>
            <a:r>
              <a:rPr lang="en-US"/>
              <a:t>, </a:t>
            </a:r>
            <a:r>
              <a:rPr lang="en-US" i="1"/>
              <a:t>p</a:t>
            </a:r>
            <a:r>
              <a:rPr lang="en-US" i="1" baseline="-25000"/>
              <a:t>2</a:t>
            </a:r>
            <a:r>
              <a:rPr lang="en-US"/>
              <a:t>) : Person </a:t>
            </a:r>
            <a:r>
              <a:rPr lang="en-US" i="1"/>
              <a:t>p</a:t>
            </a:r>
            <a:r>
              <a:rPr lang="en-US" i="1" baseline="-25000"/>
              <a:t>1</a:t>
            </a:r>
            <a:r>
              <a:rPr lang="en-US"/>
              <a:t> is a boss of person </a:t>
            </a:r>
            <a:r>
              <a:rPr lang="en-US" i="1"/>
              <a:t>p</a:t>
            </a:r>
            <a:r>
              <a:rPr lang="en-US" i="1" baseline="-25000"/>
              <a:t>2</a:t>
            </a:r>
            <a:endParaRPr i="1" baseline="-25000"/>
          </a:p>
          <a:p>
            <a:pPr marL="800100" lvl="1" indent="-342900" rtl="0">
              <a:spcBef>
                <a:spcPts val="1080"/>
              </a:spcBef>
              <a:spcAft>
                <a:spcPts val="0"/>
              </a:spcAft>
              <a:buClr>
                <a:schemeClr val="dk2"/>
              </a:buClr>
              <a:buSzPts val="2000"/>
              <a:buFont typeface="Arial"/>
              <a:buChar char="•"/>
            </a:pPr>
            <a:r>
              <a:rPr lang="en-US" i="1"/>
              <a:t>Emily</a:t>
            </a:r>
            <a:r>
              <a:rPr lang="en-US"/>
              <a:t>, </a:t>
            </a:r>
            <a:r>
              <a:rPr lang="en-US" i="1"/>
              <a:t>Joe</a:t>
            </a:r>
            <a:r>
              <a:rPr lang="en-US"/>
              <a:t>: Constants denoting people</a:t>
            </a:r>
            <a:endParaRPr/>
          </a:p>
          <a:p>
            <a:pPr marL="800100" lvl="1" indent="-342900" rtl="0">
              <a:spcBef>
                <a:spcPts val="1080"/>
              </a:spcBef>
              <a:spcAft>
                <a:spcPts val="0"/>
              </a:spcAft>
              <a:buClr>
                <a:schemeClr val="dk2"/>
              </a:buClr>
              <a:buSzPts val="2000"/>
              <a:buFont typeface="Arial"/>
              <a:buChar char="•"/>
            </a:pPr>
            <a:r>
              <a:rPr lang="en-US" i="1"/>
              <a:t>Doctor</a:t>
            </a:r>
            <a:r>
              <a:rPr lang="en-US"/>
              <a:t>, </a:t>
            </a:r>
            <a:r>
              <a:rPr lang="en-US" i="1"/>
              <a:t>Surgeon</a:t>
            </a:r>
            <a:r>
              <a:rPr lang="en-US"/>
              <a:t>, </a:t>
            </a:r>
            <a:r>
              <a:rPr lang="en-US" i="1"/>
              <a:t>Lawyer</a:t>
            </a:r>
            <a:r>
              <a:rPr lang="en-US"/>
              <a:t>, </a:t>
            </a:r>
            <a:r>
              <a:rPr lang="en-US" i="1"/>
              <a:t>Actor</a:t>
            </a:r>
            <a:r>
              <a:rPr lang="en-US"/>
              <a:t>: Constants denoting occupations</a:t>
            </a:r>
            <a:endParaRPr/>
          </a:p>
          <a:p>
            <a:pPr marL="342900" lvl="0" indent="-342900" rtl="0">
              <a:spcBef>
                <a:spcPts val="1080"/>
              </a:spcBef>
              <a:spcAft>
                <a:spcPts val="600"/>
              </a:spcAft>
              <a:buClr>
                <a:schemeClr val="dk1"/>
              </a:buClr>
              <a:buSzPts val="2400"/>
              <a:buFont typeface="Arial"/>
              <a:buChar char="•"/>
            </a:pPr>
            <a:r>
              <a:rPr lang="en-US"/>
              <a:t>Use these symbols to express knowledge</a:t>
            </a:r>
            <a:endParaRPr/>
          </a:p>
        </p:txBody>
      </p:sp>
      <p:sp>
        <p:nvSpPr>
          <p:cNvPr id="314" name="Google Shape;314;p45"/>
          <p:cNvSpPr txBox="1">
            <a:spLocks noGrp="1"/>
          </p:cNvSpPr>
          <p:nvPr>
            <p:ph type="title"/>
          </p:nvPr>
        </p:nvSpPr>
        <p:spPr>
          <a:xfrm>
            <a:off x="457200" y="152718"/>
            <a:ext cx="8080500" cy="781200"/>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Clr>
                <a:schemeClr val="dk1"/>
              </a:buClr>
              <a:buFont typeface="Arial Black"/>
              <a:buNone/>
            </a:pPr>
            <a:r>
              <a:rPr lang="en-US"/>
              <a:t>Exercise 8.10</a:t>
            </a:r>
            <a:endParaRPr sz="3600" b="0" i="0" u="none" strike="noStrike" cap="none">
              <a:solidFill>
                <a:schemeClr val="dk1"/>
              </a:solidFill>
              <a:latin typeface="Arial Black"/>
              <a:ea typeface="Arial Black"/>
              <a:cs typeface="Arial Black"/>
              <a:sym typeface="Arial Black"/>
            </a:endParaRPr>
          </a:p>
        </p:txBody>
      </p:sp>
      <p:sp>
        <p:nvSpPr>
          <p:cNvPr id="315" name="Google Shape;315;p45"/>
          <p:cNvSpPr txBox="1">
            <a:spLocks noGrp="1"/>
          </p:cNvSpPr>
          <p:nvPr>
            <p:ph type="sldNum" idx="12"/>
          </p:nvPr>
        </p:nvSpPr>
        <p:spPr>
          <a:xfrm rot="-5400000">
            <a:off x="8227325" y="5885470"/>
            <a:ext cx="1315800" cy="3651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fld id="{00000000-1234-1234-1234-123412341234}" type="slidenum">
              <a:rPr lang="en-US" sz="2400" b="1">
                <a:solidFill>
                  <a:schemeClr val="dk2"/>
                </a:solidFill>
                <a:latin typeface="Arial"/>
                <a:ea typeface="Arial"/>
                <a:cs typeface="Arial"/>
                <a:sym typeface="Arial"/>
              </a:rPr>
              <a:t>2</a:t>
            </a:fld>
            <a:endParaRPr sz="2400" b="1">
              <a:solidFill>
                <a:schemeClr val="dk2"/>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07"/>
        <p:cNvGrpSpPr/>
        <p:nvPr/>
      </p:nvGrpSpPr>
      <p:grpSpPr>
        <a:xfrm>
          <a:off x="0" y="0"/>
          <a:ext cx="0" cy="0"/>
          <a:chOff x="0" y="0"/>
          <a:chExt cx="0" cy="0"/>
        </a:xfrm>
      </p:grpSpPr>
      <p:sp>
        <p:nvSpPr>
          <p:cNvPr id="508" name="Google Shape;508;p64"/>
          <p:cNvSpPr txBox="1">
            <a:spLocks noGrp="1"/>
          </p:cNvSpPr>
          <p:nvPr>
            <p:ph type="title"/>
          </p:nvPr>
        </p:nvSpPr>
        <p:spPr>
          <a:xfrm>
            <a:off x="457200" y="152722"/>
            <a:ext cx="7315200" cy="737700"/>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Clr>
                <a:schemeClr val="dk1"/>
              </a:buClr>
              <a:buSzPts val="3600"/>
              <a:buFont typeface="Arial Black"/>
              <a:buNone/>
            </a:pPr>
            <a:r>
              <a:rPr lang="en-US"/>
              <a:t>Inference</a:t>
            </a:r>
            <a:endParaRPr sz="3600" b="0" i="0" u="none" strike="noStrike" cap="none">
              <a:solidFill>
                <a:schemeClr val="dk1"/>
              </a:solidFill>
              <a:latin typeface="Arial Black"/>
              <a:ea typeface="Arial Black"/>
              <a:cs typeface="Arial Black"/>
              <a:sym typeface="Arial Black"/>
            </a:endParaRPr>
          </a:p>
        </p:txBody>
      </p:sp>
      <p:sp>
        <p:nvSpPr>
          <p:cNvPr id="509" name="Google Shape;509;p64"/>
          <p:cNvSpPr txBox="1">
            <a:spLocks noGrp="1"/>
          </p:cNvSpPr>
          <p:nvPr>
            <p:ph type="body" idx="1"/>
          </p:nvPr>
        </p:nvSpPr>
        <p:spPr>
          <a:xfrm>
            <a:off x="457200" y="1752600"/>
            <a:ext cx="7848600" cy="4876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000"/>
              <a:buFont typeface="Arial"/>
              <a:buNone/>
            </a:pPr>
            <a:r>
              <a:rPr lang="en-US" sz="2000" b="1" i="0" u="none" strike="noStrike" cap="none">
                <a:solidFill>
                  <a:schemeClr val="dk1"/>
                </a:solidFill>
                <a:latin typeface="Arial"/>
                <a:ea typeface="Arial"/>
                <a:cs typeface="Arial"/>
                <a:sym typeface="Arial"/>
              </a:rPr>
              <a:t>Simple Approach</a:t>
            </a:r>
            <a:endParaRPr/>
          </a:p>
          <a:p>
            <a:pPr marL="742950" marR="0" lvl="1" indent="-285750" algn="l" rtl="0">
              <a:spcBef>
                <a:spcPts val="1000"/>
              </a:spcBef>
              <a:spcAft>
                <a:spcPts val="0"/>
              </a:spcAft>
              <a:buClr>
                <a:schemeClr val="dk2"/>
              </a:buClr>
              <a:buSzPts val="2000"/>
              <a:buFont typeface="Arial"/>
              <a:buChar char="•"/>
            </a:pPr>
            <a:r>
              <a:rPr lang="en-US" sz="2000" b="0" i="0" u="none" strike="noStrike" cap="none">
                <a:solidFill>
                  <a:schemeClr val="dk1"/>
                </a:solidFill>
                <a:latin typeface="Arial"/>
                <a:ea typeface="Arial"/>
                <a:cs typeface="Arial"/>
                <a:sym typeface="Arial"/>
              </a:rPr>
              <a:t>Remove ∀ and ∃</a:t>
            </a:r>
            <a:endParaRPr sz="2000" b="0" i="0" u="none" strike="noStrike" cap="none">
              <a:solidFill>
                <a:schemeClr val="dk1"/>
              </a:solidFill>
              <a:latin typeface="Arial"/>
              <a:ea typeface="Arial"/>
              <a:cs typeface="Arial"/>
              <a:sym typeface="Arial"/>
            </a:endParaRPr>
          </a:p>
          <a:p>
            <a:pPr marL="742950" marR="0" lvl="1" indent="-285750" algn="l" rtl="0">
              <a:spcBef>
                <a:spcPts val="400"/>
              </a:spcBef>
              <a:spcAft>
                <a:spcPts val="0"/>
              </a:spcAft>
              <a:buClr>
                <a:schemeClr val="dk2"/>
              </a:buClr>
              <a:buSzPts val="2000"/>
              <a:buFont typeface="Arial"/>
              <a:buChar char="•"/>
            </a:pPr>
            <a:r>
              <a:rPr lang="en-US" sz="2000" b="0" i="0" u="none" strike="noStrike" cap="none">
                <a:solidFill>
                  <a:schemeClr val="dk1"/>
                </a:solidFill>
                <a:latin typeface="Arial"/>
                <a:ea typeface="Arial"/>
                <a:cs typeface="Arial"/>
                <a:sym typeface="Arial"/>
              </a:rPr>
              <a:t>Treat all first-order terms as simple symbols</a:t>
            </a:r>
            <a:endParaRPr/>
          </a:p>
          <a:p>
            <a:pPr marL="742950" marR="0" lvl="1" indent="-285750" algn="l" rtl="0">
              <a:spcBef>
                <a:spcPts val="400"/>
              </a:spcBef>
              <a:spcAft>
                <a:spcPts val="0"/>
              </a:spcAft>
              <a:buClr>
                <a:schemeClr val="dk2"/>
              </a:buClr>
              <a:buSzPts val="2000"/>
              <a:buFont typeface="Arial"/>
              <a:buChar char="•"/>
            </a:pPr>
            <a:r>
              <a:rPr lang="en-US" sz="2000" b="0" i="0" u="none" strike="noStrike" cap="none">
                <a:solidFill>
                  <a:schemeClr val="dk1"/>
                </a:solidFill>
                <a:latin typeface="Arial"/>
                <a:ea typeface="Arial"/>
                <a:cs typeface="Arial"/>
                <a:sym typeface="Arial"/>
              </a:rPr>
              <a:t>Solve using resolution for propositional logic</a:t>
            </a:r>
            <a:endParaRPr/>
          </a:p>
          <a:p>
            <a:pPr marL="0" marR="0" lvl="0" indent="0" algn="l" rtl="0">
              <a:spcBef>
                <a:spcPts val="400"/>
              </a:spcBef>
              <a:spcAft>
                <a:spcPts val="0"/>
              </a:spcAft>
              <a:buClr>
                <a:schemeClr val="dk1"/>
              </a:buClr>
              <a:buSzPts val="2000"/>
              <a:buFont typeface="Arial"/>
              <a:buNone/>
            </a:pPr>
            <a:endParaRPr sz="2000" b="0" i="0" u="none" strike="noStrike" cap="none">
              <a:solidFill>
                <a:schemeClr val="dk1"/>
              </a:solidFill>
              <a:latin typeface="Arial"/>
              <a:ea typeface="Arial"/>
              <a:cs typeface="Arial"/>
              <a:sym typeface="Arial"/>
            </a:endParaRPr>
          </a:p>
          <a:p>
            <a:pPr marL="0" marR="0" lvl="0" indent="0" algn="l" rtl="0">
              <a:spcBef>
                <a:spcPts val="1000"/>
              </a:spcBef>
              <a:spcAft>
                <a:spcPts val="0"/>
              </a:spcAft>
              <a:buClr>
                <a:schemeClr val="dk1"/>
              </a:buClr>
              <a:buSzPts val="2000"/>
              <a:buFont typeface="Arial"/>
              <a:buNone/>
            </a:pPr>
            <a:r>
              <a:rPr lang="en-US" sz="2000" b="1" i="0" u="none" strike="noStrike" cap="none">
                <a:solidFill>
                  <a:schemeClr val="dk1"/>
                </a:solidFill>
                <a:latin typeface="Arial"/>
                <a:ea typeface="Arial"/>
                <a:cs typeface="Arial"/>
                <a:sym typeface="Arial"/>
              </a:rPr>
              <a:t>Example: </a:t>
            </a:r>
            <a:r>
              <a:rPr lang="en-US" sz="2000" b="1" i="1" u="none" strike="noStrike" cap="none">
                <a:solidFill>
                  <a:schemeClr val="dk1"/>
                </a:solidFill>
                <a:latin typeface="Arial"/>
                <a:ea typeface="Arial"/>
                <a:cs typeface="Arial"/>
                <a:sym typeface="Arial"/>
              </a:rPr>
              <a:t>WarmBlooded</a:t>
            </a:r>
            <a:r>
              <a:rPr lang="en-US" sz="2000" b="1" i="0" u="none" strike="noStrike" cap="none">
                <a:solidFill>
                  <a:schemeClr val="dk1"/>
                </a:solidFill>
                <a:latin typeface="Arial"/>
                <a:ea typeface="Arial"/>
                <a:cs typeface="Arial"/>
                <a:sym typeface="Arial"/>
              </a:rPr>
              <a:t>(</a:t>
            </a:r>
            <a:r>
              <a:rPr lang="en-US" sz="2000" b="1" i="1" u="none" strike="noStrike" cap="none">
                <a:solidFill>
                  <a:schemeClr val="dk1"/>
                </a:solidFill>
                <a:latin typeface="Arial"/>
                <a:ea typeface="Arial"/>
                <a:cs typeface="Arial"/>
                <a:sym typeface="Arial"/>
              </a:rPr>
              <a:t>Platypus</a:t>
            </a:r>
            <a:r>
              <a:rPr lang="en-US" sz="2000" b="1" i="0" u="none" strike="noStrike" cap="none">
                <a:solidFill>
                  <a:schemeClr val="dk1"/>
                </a:solidFill>
                <a:latin typeface="Arial"/>
                <a:ea typeface="Arial"/>
                <a:cs typeface="Arial"/>
                <a:sym typeface="Arial"/>
              </a:rPr>
              <a:t>)?</a:t>
            </a:r>
            <a:endParaRPr/>
          </a:p>
          <a:p>
            <a:pPr marL="0" marR="0" lvl="0" indent="0" algn="l" rtl="0">
              <a:spcBef>
                <a:spcPts val="1000"/>
              </a:spcBef>
              <a:spcAft>
                <a:spcPts val="0"/>
              </a:spcAft>
              <a:buClr>
                <a:schemeClr val="dk1"/>
              </a:buClr>
              <a:buSzPts val="2000"/>
              <a:buFont typeface="Arial"/>
              <a:buNone/>
            </a:pPr>
            <a:r>
              <a:rPr lang="en-US" sz="2000" b="0" i="1" u="none" strike="noStrike" cap="none">
                <a:solidFill>
                  <a:schemeClr val="dk1"/>
                </a:solidFill>
                <a:latin typeface="Arial"/>
                <a:ea typeface="Arial"/>
                <a:cs typeface="Arial"/>
                <a:sym typeface="Arial"/>
              </a:rPr>
              <a:t>¬ WarmBlooded</a:t>
            </a:r>
            <a:r>
              <a:rPr lang="en-US" sz="2000" b="0" i="0" u="none" strike="noStrike" cap="none">
                <a:solidFill>
                  <a:schemeClr val="dk1"/>
                </a:solidFill>
                <a:latin typeface="Arial"/>
                <a:ea typeface="Arial"/>
                <a:cs typeface="Arial"/>
                <a:sym typeface="Arial"/>
              </a:rPr>
              <a:t>(</a:t>
            </a:r>
            <a:r>
              <a:rPr lang="en-US" sz="2000" b="0" i="1" u="none" strike="noStrike" cap="none">
                <a:solidFill>
                  <a:schemeClr val="dk1"/>
                </a:solidFill>
                <a:latin typeface="Arial"/>
                <a:ea typeface="Arial"/>
                <a:cs typeface="Arial"/>
                <a:sym typeface="Arial"/>
              </a:rPr>
              <a:t>Platypus</a:t>
            </a:r>
            <a:r>
              <a:rPr lang="en-US" sz="2000" b="0" i="0" u="none" strike="noStrike" cap="none">
                <a:solidFill>
                  <a:schemeClr val="dk1"/>
                </a:solidFill>
                <a:latin typeface="Arial"/>
                <a:ea typeface="Arial"/>
                <a:cs typeface="Arial"/>
                <a:sym typeface="Arial"/>
              </a:rPr>
              <a:t>)        </a:t>
            </a:r>
            <a:r>
              <a:rPr lang="en-US" sz="1600" b="0" i="0" u="none" strike="noStrike" cap="none">
                <a:solidFill>
                  <a:srgbClr val="FF0000"/>
                </a:solidFill>
                <a:latin typeface="Arial"/>
                <a:ea typeface="Arial"/>
                <a:cs typeface="Arial"/>
                <a:sym typeface="Arial"/>
              </a:rPr>
              <a:t>← Prove that there is a contradiction</a:t>
            </a:r>
            <a:endParaRPr/>
          </a:p>
          <a:p>
            <a:pPr marL="0" marR="0" lvl="0" indent="0" algn="r" rtl="0">
              <a:spcBef>
                <a:spcPts val="400"/>
              </a:spcBef>
              <a:spcAft>
                <a:spcPts val="0"/>
              </a:spcAft>
              <a:buClr>
                <a:schemeClr val="dk1"/>
              </a:buClr>
              <a:buSzPts val="2000"/>
              <a:buFont typeface="Arial"/>
              <a:buNone/>
            </a:pPr>
            <a:r>
              <a:rPr lang="en-US" sz="2000" b="0" i="0" u="none" strike="noStrike" cap="none">
                <a:solidFill>
                  <a:schemeClr val="dk1"/>
                </a:solidFill>
                <a:latin typeface="Arial"/>
                <a:ea typeface="Arial"/>
                <a:cs typeface="Arial"/>
                <a:sym typeface="Arial"/>
              </a:rPr>
              <a:t> </a:t>
            </a:r>
            <a:r>
              <a:rPr lang="en-US" sz="1600" b="0" i="1" u="none" strike="noStrike" cap="none">
                <a:solidFill>
                  <a:srgbClr val="FF0000"/>
                </a:solidFill>
                <a:latin typeface="Arial"/>
                <a:ea typeface="Arial"/>
                <a:cs typeface="Arial"/>
                <a:sym typeface="Arial"/>
              </a:rPr>
              <a:t>Mammal(Platypus) </a:t>
            </a:r>
            <a:r>
              <a:rPr lang="en-US" sz="1600" b="0" i="0" u="none" strike="noStrike" cap="none">
                <a:solidFill>
                  <a:srgbClr val="FF0000"/>
                </a:solidFill>
                <a:latin typeface="Arial"/>
                <a:ea typeface="Arial"/>
                <a:cs typeface="Arial"/>
                <a:sym typeface="Arial"/>
              </a:rPr>
              <a:t>⇒</a:t>
            </a:r>
            <a:r>
              <a:rPr lang="en-US" sz="1600" b="0" i="1" u="none" strike="noStrike" cap="none">
                <a:solidFill>
                  <a:srgbClr val="FF0000"/>
                </a:solidFill>
                <a:latin typeface="Arial"/>
                <a:ea typeface="Arial"/>
                <a:cs typeface="Arial"/>
                <a:sym typeface="Arial"/>
              </a:rPr>
              <a:t> WarmBlooded(Platypus)</a:t>
            </a:r>
            <a:endParaRPr sz="1600" b="0" i="0" u="none" strike="noStrike" cap="none">
              <a:solidFill>
                <a:srgbClr val="FF0000"/>
              </a:solidFill>
              <a:latin typeface="Arial"/>
              <a:ea typeface="Arial"/>
              <a:cs typeface="Arial"/>
              <a:sym typeface="Arial"/>
            </a:endParaRPr>
          </a:p>
          <a:p>
            <a:pPr marL="0" marR="0" lvl="0" indent="0" algn="l" rtl="0">
              <a:spcBef>
                <a:spcPts val="400"/>
              </a:spcBef>
              <a:spcAft>
                <a:spcPts val="0"/>
              </a:spcAft>
              <a:buClr>
                <a:schemeClr val="dk1"/>
              </a:buClr>
              <a:buSzPts val="2000"/>
              <a:buFont typeface="Arial"/>
              <a:buNone/>
            </a:pPr>
            <a:r>
              <a:rPr lang="en-US" sz="2000" b="0" i="1" u="none" strike="noStrike" cap="none">
                <a:solidFill>
                  <a:schemeClr val="dk1"/>
                </a:solidFill>
                <a:latin typeface="Arial"/>
                <a:ea typeface="Arial"/>
                <a:cs typeface="Arial"/>
                <a:sym typeface="Arial"/>
              </a:rPr>
              <a:t>¬ Mammal</a:t>
            </a:r>
            <a:r>
              <a:rPr lang="en-US" sz="2000" b="0" i="0" u="none" strike="noStrike" cap="none">
                <a:solidFill>
                  <a:schemeClr val="dk1"/>
                </a:solidFill>
                <a:latin typeface="Arial"/>
                <a:ea typeface="Arial"/>
                <a:cs typeface="Arial"/>
                <a:sym typeface="Arial"/>
              </a:rPr>
              <a:t>(</a:t>
            </a:r>
            <a:r>
              <a:rPr lang="en-US" sz="2000" b="0" i="1" u="none" strike="noStrike" cap="none">
                <a:solidFill>
                  <a:schemeClr val="dk1"/>
                </a:solidFill>
                <a:latin typeface="Arial"/>
                <a:ea typeface="Arial"/>
                <a:cs typeface="Arial"/>
                <a:sym typeface="Arial"/>
              </a:rPr>
              <a:t>Platypus</a:t>
            </a:r>
            <a:r>
              <a:rPr lang="en-US" sz="2000" b="0" i="0" u="none" strike="noStrike" cap="none">
                <a:solidFill>
                  <a:schemeClr val="dk1"/>
                </a:solidFill>
                <a:latin typeface="Arial"/>
                <a:ea typeface="Arial"/>
                <a:cs typeface="Arial"/>
                <a:sym typeface="Arial"/>
              </a:rPr>
              <a:t>) ∨ </a:t>
            </a:r>
            <a:r>
              <a:rPr lang="en-US" sz="2000" b="0" i="1" u="none" strike="noStrike" cap="none">
                <a:solidFill>
                  <a:schemeClr val="dk1"/>
                </a:solidFill>
                <a:latin typeface="Arial"/>
                <a:ea typeface="Arial"/>
                <a:cs typeface="Arial"/>
                <a:sym typeface="Arial"/>
              </a:rPr>
              <a:t>WarmBlooded</a:t>
            </a:r>
            <a:r>
              <a:rPr lang="en-US" sz="2000" b="0" i="0" u="none" strike="noStrike" cap="none">
                <a:solidFill>
                  <a:schemeClr val="dk1"/>
                </a:solidFill>
                <a:latin typeface="Arial"/>
                <a:ea typeface="Arial"/>
                <a:cs typeface="Arial"/>
                <a:sym typeface="Arial"/>
              </a:rPr>
              <a:t>(</a:t>
            </a:r>
            <a:r>
              <a:rPr lang="en-US" sz="2000" b="0" i="1" u="none" strike="noStrike" cap="none">
                <a:solidFill>
                  <a:schemeClr val="dk1"/>
                </a:solidFill>
                <a:latin typeface="Arial"/>
                <a:ea typeface="Arial"/>
                <a:cs typeface="Arial"/>
                <a:sym typeface="Arial"/>
              </a:rPr>
              <a:t>Platypus</a:t>
            </a:r>
            <a:r>
              <a:rPr lang="en-US" sz="2000" b="0" i="0" u="none" strike="noStrike" cap="none">
                <a:solidFill>
                  <a:schemeClr val="dk1"/>
                </a:solidFill>
                <a:latin typeface="Arial"/>
                <a:ea typeface="Arial"/>
                <a:cs typeface="Arial"/>
                <a:sym typeface="Arial"/>
              </a:rPr>
              <a:t>) </a:t>
            </a:r>
            <a:endParaRPr sz="2000" b="0" i="0" u="none" strike="noStrike" cap="none">
              <a:solidFill>
                <a:schemeClr val="dk1"/>
              </a:solidFill>
              <a:latin typeface="Arial"/>
              <a:ea typeface="Arial"/>
              <a:cs typeface="Arial"/>
              <a:sym typeface="Arial"/>
            </a:endParaRPr>
          </a:p>
          <a:p>
            <a:pPr marL="0" marR="0" lvl="0" indent="0" algn="l" rtl="0">
              <a:spcBef>
                <a:spcPts val="1000"/>
              </a:spcBef>
              <a:spcAft>
                <a:spcPts val="0"/>
              </a:spcAft>
              <a:buClr>
                <a:schemeClr val="dk1"/>
              </a:buClr>
              <a:buSzPts val="2000"/>
              <a:buFont typeface="Arial"/>
              <a:buNone/>
            </a:pPr>
            <a:r>
              <a:rPr lang="en-US" sz="2000" b="0" i="1" u="none" strike="noStrike" cap="none">
                <a:solidFill>
                  <a:schemeClr val="dk1"/>
                </a:solidFill>
                <a:latin typeface="Arial"/>
                <a:ea typeface="Arial"/>
                <a:cs typeface="Arial"/>
                <a:sym typeface="Arial"/>
              </a:rPr>
              <a:t>¬ Mammal</a:t>
            </a:r>
            <a:r>
              <a:rPr lang="en-US" sz="2000" b="0" i="0" u="none" strike="noStrike" cap="none">
                <a:solidFill>
                  <a:schemeClr val="dk1"/>
                </a:solidFill>
                <a:latin typeface="Arial"/>
                <a:ea typeface="Arial"/>
                <a:cs typeface="Arial"/>
                <a:sym typeface="Arial"/>
              </a:rPr>
              <a:t>(</a:t>
            </a:r>
            <a:r>
              <a:rPr lang="en-US" sz="2000" b="0" i="1" u="none" strike="noStrike" cap="none">
                <a:solidFill>
                  <a:schemeClr val="dk1"/>
                </a:solidFill>
                <a:latin typeface="Arial"/>
                <a:ea typeface="Arial"/>
                <a:cs typeface="Arial"/>
                <a:sym typeface="Arial"/>
              </a:rPr>
              <a:t>Platypus</a:t>
            </a:r>
            <a:r>
              <a:rPr lang="en-US" sz="2000" b="0" i="0" u="none" strike="noStrike" cap="none">
                <a:solidFill>
                  <a:schemeClr val="dk1"/>
                </a:solidFill>
                <a:latin typeface="Arial"/>
                <a:ea typeface="Arial"/>
                <a:cs typeface="Arial"/>
                <a:sym typeface="Arial"/>
              </a:rPr>
              <a:t>)</a:t>
            </a:r>
            <a:endParaRPr/>
          </a:p>
          <a:p>
            <a:pPr marL="0" marR="0" lvl="0" indent="0" algn="l" rtl="0">
              <a:spcBef>
                <a:spcPts val="400"/>
              </a:spcBef>
              <a:spcAft>
                <a:spcPts val="0"/>
              </a:spcAft>
              <a:buClr>
                <a:schemeClr val="dk1"/>
              </a:buClr>
              <a:buSzPts val="2000"/>
              <a:buFont typeface="Arial"/>
              <a:buNone/>
            </a:pPr>
            <a:r>
              <a:rPr lang="en-US" sz="2000" b="0" i="1" u="none" strike="noStrike" cap="none">
                <a:solidFill>
                  <a:schemeClr val="dk1"/>
                </a:solidFill>
                <a:latin typeface="Arial"/>
                <a:ea typeface="Arial"/>
                <a:cs typeface="Arial"/>
                <a:sym typeface="Arial"/>
              </a:rPr>
              <a:t>Mammal</a:t>
            </a:r>
            <a:r>
              <a:rPr lang="en-US" sz="2000" b="0" i="0" u="none" strike="noStrike" cap="none">
                <a:solidFill>
                  <a:schemeClr val="dk1"/>
                </a:solidFill>
                <a:latin typeface="Arial"/>
                <a:ea typeface="Arial"/>
                <a:cs typeface="Arial"/>
                <a:sym typeface="Arial"/>
              </a:rPr>
              <a:t>(</a:t>
            </a:r>
            <a:r>
              <a:rPr lang="en-US" sz="2000" b="0" i="1" u="none" strike="noStrike" cap="none">
                <a:solidFill>
                  <a:schemeClr val="dk1"/>
                </a:solidFill>
                <a:latin typeface="Arial"/>
                <a:ea typeface="Arial"/>
                <a:cs typeface="Arial"/>
                <a:sym typeface="Arial"/>
              </a:rPr>
              <a:t>Platypus</a:t>
            </a:r>
            <a:r>
              <a:rPr lang="en-US" sz="2000" b="0" i="0" u="none" strike="noStrike" cap="none">
                <a:solidFill>
                  <a:schemeClr val="dk1"/>
                </a:solidFill>
                <a:latin typeface="Arial"/>
                <a:ea typeface="Arial"/>
                <a:cs typeface="Arial"/>
                <a:sym typeface="Arial"/>
              </a:rPr>
              <a:t>)</a:t>
            </a:r>
            <a:endParaRPr/>
          </a:p>
          <a:p>
            <a:pPr marL="0" marR="0" lvl="0" indent="0" algn="l" rtl="0">
              <a:spcBef>
                <a:spcPts val="1000"/>
              </a:spcBef>
              <a:spcAft>
                <a:spcPts val="0"/>
              </a:spcAft>
              <a:buClr>
                <a:schemeClr val="dk1"/>
              </a:buClr>
              <a:buSzPts val="2000"/>
              <a:buFont typeface="Arial"/>
              <a:buNone/>
            </a:pPr>
            <a:r>
              <a:rPr lang="en-US" sz="2000" b="0" i="1" u="none" strike="noStrike" cap="none">
                <a:solidFill>
                  <a:schemeClr val="dk1"/>
                </a:solidFill>
                <a:latin typeface="Arial"/>
                <a:ea typeface="Arial"/>
                <a:cs typeface="Arial"/>
                <a:sym typeface="Arial"/>
              </a:rPr>
              <a:t>false</a:t>
            </a:r>
            <a:endParaRPr sz="2000" b="0" i="1" u="none" strike="noStrike" cap="none">
              <a:solidFill>
                <a:schemeClr val="dk1"/>
              </a:solidFill>
              <a:latin typeface="Arial"/>
              <a:ea typeface="Arial"/>
              <a:cs typeface="Arial"/>
              <a:sym typeface="Arial"/>
            </a:endParaRPr>
          </a:p>
        </p:txBody>
      </p:sp>
      <p:sp>
        <p:nvSpPr>
          <p:cNvPr id="510" name="Google Shape;510;p64"/>
          <p:cNvSpPr txBox="1"/>
          <p:nvPr/>
        </p:nvSpPr>
        <p:spPr>
          <a:xfrm rot="-5400000">
            <a:off x="8174684" y="5885470"/>
            <a:ext cx="1315800" cy="3651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fld id="{00000000-1234-1234-1234-123412341234}" type="slidenum">
              <a:rPr lang="en-US" sz="2400" b="1">
                <a:solidFill>
                  <a:schemeClr val="dk2"/>
                </a:solidFill>
                <a:latin typeface="Arial"/>
                <a:ea typeface="Arial"/>
                <a:cs typeface="Arial"/>
                <a:sym typeface="Arial"/>
              </a:rPr>
              <a:t>20</a:t>
            </a:fld>
            <a:endParaRPr sz="2400" b="1">
              <a:solidFill>
                <a:schemeClr val="dk2"/>
              </a:solidFill>
              <a:latin typeface="Arial"/>
              <a:ea typeface="Arial"/>
              <a:cs typeface="Arial"/>
              <a:sym typeface="Arial"/>
            </a:endParaRPr>
          </a:p>
        </p:txBody>
      </p:sp>
      <p:cxnSp>
        <p:nvCxnSpPr>
          <p:cNvPr id="511" name="Google Shape;511;p64"/>
          <p:cNvCxnSpPr/>
          <p:nvPr/>
        </p:nvCxnSpPr>
        <p:spPr>
          <a:xfrm>
            <a:off x="457200" y="5242351"/>
            <a:ext cx="5852100" cy="15300"/>
          </a:xfrm>
          <a:prstGeom prst="straightConnector1">
            <a:avLst/>
          </a:prstGeom>
          <a:noFill/>
          <a:ln w="12700" cap="flat" cmpd="sng">
            <a:solidFill>
              <a:srgbClr val="BB0E1D"/>
            </a:solidFill>
            <a:prstDash val="solid"/>
            <a:round/>
            <a:headEnd type="none" w="sm" len="sm"/>
            <a:tailEnd type="none" w="sm" len="sm"/>
          </a:ln>
        </p:spPr>
      </p:cxnSp>
      <p:cxnSp>
        <p:nvCxnSpPr>
          <p:cNvPr id="512" name="Google Shape;512;p64"/>
          <p:cNvCxnSpPr/>
          <p:nvPr/>
        </p:nvCxnSpPr>
        <p:spPr>
          <a:xfrm>
            <a:off x="499241" y="6004351"/>
            <a:ext cx="5852100" cy="15300"/>
          </a:xfrm>
          <a:prstGeom prst="straightConnector1">
            <a:avLst/>
          </a:prstGeom>
          <a:noFill/>
          <a:ln w="12700" cap="flat" cmpd="sng">
            <a:solidFill>
              <a:srgbClr val="BB0E1D"/>
            </a:solidFill>
            <a:prstDash val="solid"/>
            <a:round/>
            <a:headEnd type="none" w="sm" len="sm"/>
            <a:tailEnd type="none" w="sm" len="sm"/>
          </a:ln>
        </p:spPr>
      </p:cxnSp>
      <p:cxnSp>
        <p:nvCxnSpPr>
          <p:cNvPr id="513" name="Google Shape;513;p64"/>
          <p:cNvCxnSpPr/>
          <p:nvPr/>
        </p:nvCxnSpPr>
        <p:spPr>
          <a:xfrm flipH="1">
            <a:off x="3657600" y="4800600"/>
            <a:ext cx="304800" cy="152400"/>
          </a:xfrm>
          <a:prstGeom prst="straightConnector1">
            <a:avLst/>
          </a:prstGeom>
          <a:noFill/>
          <a:ln w="12700" cap="flat" cmpd="sng">
            <a:solidFill>
              <a:srgbClr val="FF0000"/>
            </a:solidFill>
            <a:prstDash val="solid"/>
            <a:round/>
            <a:headEnd type="none" w="sm" len="sm"/>
            <a:tailEnd type="triangle" w="med" len="med"/>
          </a:ln>
        </p:spPr>
      </p:cxnSp>
      <p:sp>
        <p:nvSpPr>
          <p:cNvPr id="514" name="Google Shape;514;p64"/>
          <p:cNvSpPr txBox="1"/>
          <p:nvPr/>
        </p:nvSpPr>
        <p:spPr>
          <a:xfrm>
            <a:off x="5046150" y="247974"/>
            <a:ext cx="3786300" cy="1947900"/>
          </a:xfrm>
          <a:prstGeom prst="rect">
            <a:avLst/>
          </a:prstGeom>
          <a:noFill/>
          <a:ln w="9525" cap="flat" cmpd="sng">
            <a:solidFill>
              <a:srgbClr val="7F7F7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80000"/>
              </a:lnSpc>
              <a:spcBef>
                <a:spcPts val="0"/>
              </a:spcBef>
              <a:spcAft>
                <a:spcPts val="0"/>
              </a:spcAft>
              <a:buClr>
                <a:schemeClr val="dk1"/>
              </a:buClr>
              <a:buSzPts val="1295"/>
              <a:buFont typeface="Arial"/>
              <a:buNone/>
            </a:pPr>
            <a:r>
              <a:rPr lang="en-US" sz="1295" b="1" u="sng">
                <a:solidFill>
                  <a:schemeClr val="dk1"/>
                </a:solidFill>
                <a:latin typeface="Arial"/>
                <a:ea typeface="Arial"/>
                <a:cs typeface="Arial"/>
                <a:sym typeface="Arial"/>
              </a:rPr>
              <a:t>FOL KB after Propositionalization</a:t>
            </a:r>
            <a:r>
              <a:rPr lang="en-US" sz="1295" b="1" i="1">
                <a:solidFill>
                  <a:schemeClr val="dk1"/>
                </a:solidFill>
                <a:latin typeface="Arial"/>
                <a:ea typeface="Arial"/>
                <a:cs typeface="Arial"/>
                <a:sym typeface="Arial"/>
              </a:rPr>
              <a:t>:</a:t>
            </a:r>
            <a:endParaRPr sz="1295" b="1" u="sng">
              <a:solidFill>
                <a:schemeClr val="dk1"/>
              </a:solidFill>
              <a:latin typeface="Arial"/>
              <a:ea typeface="Arial"/>
              <a:cs typeface="Arial"/>
              <a:sym typeface="Arial"/>
            </a:endParaRPr>
          </a:p>
          <a:p>
            <a:pPr marL="0" marR="0" lvl="0" indent="0" algn="l" rtl="0">
              <a:lnSpc>
                <a:spcPct val="80000"/>
              </a:lnSpc>
              <a:spcBef>
                <a:spcPts val="859"/>
              </a:spcBef>
              <a:spcAft>
                <a:spcPts val="0"/>
              </a:spcAft>
              <a:buClr>
                <a:schemeClr val="dk1"/>
              </a:buClr>
              <a:buSzPts val="1295"/>
              <a:buFont typeface="Arial"/>
              <a:buNone/>
            </a:pPr>
            <a:r>
              <a:rPr lang="en-US" sz="1295" b="0" i="1">
                <a:solidFill>
                  <a:schemeClr val="dk1"/>
                </a:solidFill>
                <a:latin typeface="Arial"/>
                <a:ea typeface="Arial"/>
                <a:cs typeface="Arial"/>
                <a:sym typeface="Arial"/>
              </a:rPr>
              <a:t>Mammal(EggLayer) </a:t>
            </a:r>
            <a:r>
              <a:rPr lang="en-US" sz="1295" b="0">
                <a:solidFill>
                  <a:schemeClr val="dk1"/>
                </a:solidFill>
                <a:latin typeface="Arial"/>
                <a:ea typeface="Arial"/>
                <a:cs typeface="Arial"/>
                <a:sym typeface="Arial"/>
              </a:rPr>
              <a:t>∧</a:t>
            </a:r>
            <a:r>
              <a:rPr lang="en-US" sz="1295" b="0" i="1">
                <a:solidFill>
                  <a:schemeClr val="dk1"/>
                </a:solidFill>
                <a:latin typeface="Arial"/>
                <a:ea typeface="Arial"/>
                <a:cs typeface="Arial"/>
                <a:sym typeface="Arial"/>
              </a:rPr>
              <a:t> LaysEggs(EggLayer)</a:t>
            </a:r>
            <a:endParaRPr/>
          </a:p>
          <a:p>
            <a:pPr marL="0" marR="0" lvl="0" indent="0" algn="l" rtl="0">
              <a:lnSpc>
                <a:spcPct val="80000"/>
              </a:lnSpc>
              <a:spcBef>
                <a:spcPts val="859"/>
              </a:spcBef>
              <a:spcAft>
                <a:spcPts val="0"/>
              </a:spcAft>
              <a:buClr>
                <a:schemeClr val="dk1"/>
              </a:buClr>
              <a:buSzPts val="1295"/>
              <a:buFont typeface="Arial"/>
              <a:buNone/>
            </a:pPr>
            <a:r>
              <a:rPr lang="en-US" sz="1295" b="0" i="1">
                <a:solidFill>
                  <a:schemeClr val="dk1"/>
                </a:solidFill>
                <a:latin typeface="Arial"/>
                <a:ea typeface="Arial"/>
                <a:cs typeface="Arial"/>
                <a:sym typeface="Arial"/>
              </a:rPr>
              <a:t>Mammal(Platypus) </a:t>
            </a:r>
            <a:r>
              <a:rPr lang="en-US" sz="1295" b="0">
                <a:solidFill>
                  <a:schemeClr val="dk1"/>
                </a:solidFill>
                <a:latin typeface="Arial"/>
                <a:ea typeface="Arial"/>
                <a:cs typeface="Arial"/>
                <a:sym typeface="Arial"/>
              </a:rPr>
              <a:t>⇒</a:t>
            </a:r>
            <a:r>
              <a:rPr lang="en-US" sz="1295" b="0" i="1">
                <a:solidFill>
                  <a:schemeClr val="dk1"/>
                </a:solidFill>
                <a:latin typeface="Arial"/>
                <a:ea typeface="Arial"/>
                <a:cs typeface="Arial"/>
                <a:sym typeface="Arial"/>
              </a:rPr>
              <a:t> WarmBlooded(Platypus)</a:t>
            </a:r>
            <a:endParaRPr/>
          </a:p>
          <a:p>
            <a:pPr marL="0" marR="0" lvl="0" indent="0" algn="l" rtl="0">
              <a:lnSpc>
                <a:spcPct val="80000"/>
              </a:lnSpc>
              <a:spcBef>
                <a:spcPts val="859"/>
              </a:spcBef>
              <a:spcAft>
                <a:spcPts val="0"/>
              </a:spcAft>
              <a:buClr>
                <a:schemeClr val="dk1"/>
              </a:buClr>
              <a:buSzPts val="1295"/>
              <a:buFont typeface="Arial"/>
              <a:buNone/>
            </a:pPr>
            <a:r>
              <a:rPr lang="en-US" sz="1295" b="0" i="1">
                <a:solidFill>
                  <a:schemeClr val="dk1"/>
                </a:solidFill>
                <a:latin typeface="Arial"/>
                <a:ea typeface="Arial"/>
                <a:cs typeface="Arial"/>
                <a:sym typeface="Arial"/>
              </a:rPr>
              <a:t>Mammal(Crocodile) </a:t>
            </a:r>
            <a:r>
              <a:rPr lang="en-US" sz="1295" b="0">
                <a:solidFill>
                  <a:schemeClr val="dk1"/>
                </a:solidFill>
                <a:latin typeface="Arial"/>
                <a:ea typeface="Arial"/>
                <a:cs typeface="Arial"/>
                <a:sym typeface="Arial"/>
              </a:rPr>
              <a:t>⇒</a:t>
            </a:r>
            <a:r>
              <a:rPr lang="en-US" sz="1295" b="0" i="1">
                <a:solidFill>
                  <a:schemeClr val="dk1"/>
                </a:solidFill>
                <a:latin typeface="Arial"/>
                <a:ea typeface="Arial"/>
                <a:cs typeface="Arial"/>
                <a:sym typeface="Arial"/>
              </a:rPr>
              <a:t> WarmBlooded(Crocodile)</a:t>
            </a:r>
            <a:endParaRPr/>
          </a:p>
          <a:p>
            <a:pPr marL="0" marR="0" lvl="0" indent="0" algn="l" rtl="0">
              <a:lnSpc>
                <a:spcPct val="80000"/>
              </a:lnSpc>
              <a:spcBef>
                <a:spcPts val="859"/>
              </a:spcBef>
              <a:spcAft>
                <a:spcPts val="0"/>
              </a:spcAft>
              <a:buClr>
                <a:schemeClr val="dk1"/>
              </a:buClr>
              <a:buSzPts val="1295"/>
              <a:buFont typeface="Arial"/>
              <a:buNone/>
            </a:pPr>
            <a:r>
              <a:rPr lang="en-US" sz="1295" b="0" i="1">
                <a:solidFill>
                  <a:schemeClr val="dk1"/>
                </a:solidFill>
                <a:latin typeface="Arial"/>
                <a:ea typeface="Arial"/>
                <a:cs typeface="Arial"/>
                <a:sym typeface="Arial"/>
              </a:rPr>
              <a:t>Mammal(Platypus)</a:t>
            </a:r>
            <a:endParaRPr/>
          </a:p>
          <a:p>
            <a:pPr marL="0" marR="0" lvl="0" indent="0" algn="l" rtl="0">
              <a:lnSpc>
                <a:spcPct val="80000"/>
              </a:lnSpc>
              <a:spcBef>
                <a:spcPts val="859"/>
              </a:spcBef>
              <a:spcAft>
                <a:spcPts val="0"/>
              </a:spcAft>
              <a:buClr>
                <a:schemeClr val="dk1"/>
              </a:buClr>
              <a:buSzPts val="1295"/>
              <a:buFont typeface="Arial"/>
              <a:buNone/>
            </a:pPr>
            <a:r>
              <a:rPr lang="en-US" sz="1295" b="0" i="1">
                <a:solidFill>
                  <a:schemeClr val="dk1"/>
                </a:solidFill>
                <a:latin typeface="Arial"/>
                <a:ea typeface="Arial"/>
                <a:cs typeface="Arial"/>
                <a:sym typeface="Arial"/>
              </a:rPr>
              <a:t>¬ WarmBlooded(Crocodile)</a:t>
            </a:r>
            <a:endParaRPr sz="1295" b="0" i="1">
              <a:solidFill>
                <a:schemeClr val="dk1"/>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18"/>
        <p:cNvGrpSpPr/>
        <p:nvPr/>
      </p:nvGrpSpPr>
      <p:grpSpPr>
        <a:xfrm>
          <a:off x="0" y="0"/>
          <a:ext cx="0" cy="0"/>
          <a:chOff x="0" y="0"/>
          <a:chExt cx="0" cy="0"/>
        </a:xfrm>
      </p:grpSpPr>
      <p:sp>
        <p:nvSpPr>
          <p:cNvPr id="519" name="Google Shape;519;p65"/>
          <p:cNvSpPr txBox="1">
            <a:spLocks noGrp="1"/>
          </p:cNvSpPr>
          <p:nvPr>
            <p:ph type="body" idx="1"/>
          </p:nvPr>
        </p:nvSpPr>
        <p:spPr>
          <a:xfrm>
            <a:off x="457200" y="1189703"/>
            <a:ext cx="8080500" cy="55362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1080"/>
              </a:spcBef>
              <a:spcAft>
                <a:spcPts val="0"/>
              </a:spcAft>
              <a:buClr>
                <a:schemeClr val="dk1"/>
              </a:buClr>
              <a:buSzPts val="2400"/>
              <a:buFont typeface="Arial"/>
              <a:buChar char="•"/>
            </a:pPr>
            <a:r>
              <a:rPr lang="en-US"/>
              <a:t>Real problems involve lots of rules and lots of ground terms.</a:t>
            </a:r>
            <a:endParaRPr/>
          </a:p>
          <a:p>
            <a:pPr marL="800100" marR="0" lvl="1" indent="-342900" algn="l" rtl="0">
              <a:lnSpc>
                <a:spcPct val="100000"/>
              </a:lnSpc>
              <a:spcBef>
                <a:spcPts val="1080"/>
              </a:spcBef>
              <a:spcAft>
                <a:spcPts val="0"/>
              </a:spcAft>
              <a:buClr>
                <a:schemeClr val="dk2"/>
              </a:buClr>
              <a:buSzPts val="2000"/>
              <a:buFont typeface="Arial"/>
              <a:buChar char="•"/>
            </a:pPr>
            <a:r>
              <a:rPr lang="en-US"/>
              <a:t>Have to enumerate every possible substitution for every universally quantified variable.</a:t>
            </a:r>
            <a:endParaRPr/>
          </a:p>
          <a:p>
            <a:pPr marL="800100" marR="0" lvl="1" indent="-342900" algn="l" rtl="0">
              <a:lnSpc>
                <a:spcPct val="100000"/>
              </a:lnSpc>
              <a:spcBef>
                <a:spcPts val="1080"/>
              </a:spcBef>
              <a:spcAft>
                <a:spcPts val="0"/>
              </a:spcAft>
              <a:buClr>
                <a:schemeClr val="dk2"/>
              </a:buClr>
              <a:buSzPts val="2000"/>
              <a:buFont typeface="Arial"/>
              <a:buChar char="•"/>
            </a:pPr>
            <a:r>
              <a:rPr lang="en-US"/>
              <a:t>With 1,000 terms, ∀</a:t>
            </a:r>
            <a:r>
              <a:rPr lang="en-US" i="1"/>
              <a:t>x</a:t>
            </a:r>
            <a:r>
              <a:rPr lang="en-US"/>
              <a:t>,</a:t>
            </a:r>
            <a:r>
              <a:rPr lang="en-US" i="1"/>
              <a:t>y</a:t>
            </a:r>
            <a:r>
              <a:rPr lang="en-US"/>
              <a:t> </a:t>
            </a:r>
            <a:r>
              <a:rPr lang="en-US" i="1"/>
              <a:t>Brother</a:t>
            </a:r>
            <a:r>
              <a:rPr lang="en-US"/>
              <a:t>(</a:t>
            </a:r>
            <a:r>
              <a:rPr lang="en-US" i="1"/>
              <a:t>x</a:t>
            </a:r>
            <a:r>
              <a:rPr lang="en-US"/>
              <a:t>,</a:t>
            </a:r>
            <a:r>
              <a:rPr lang="en-US" i="1"/>
              <a:t>y</a:t>
            </a:r>
            <a:r>
              <a:rPr lang="en-US"/>
              <a:t>) has 1,000,000 instantiations.</a:t>
            </a:r>
            <a:endParaRPr/>
          </a:p>
        </p:txBody>
      </p:sp>
      <p:sp>
        <p:nvSpPr>
          <p:cNvPr id="520" name="Google Shape;520;p65"/>
          <p:cNvSpPr txBox="1">
            <a:spLocks noGrp="1"/>
          </p:cNvSpPr>
          <p:nvPr>
            <p:ph type="title"/>
          </p:nvPr>
        </p:nvSpPr>
        <p:spPr>
          <a:xfrm>
            <a:off x="457200" y="152718"/>
            <a:ext cx="8080500" cy="781200"/>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Clr>
                <a:schemeClr val="dk1"/>
              </a:buClr>
              <a:buFont typeface="Arial Black"/>
              <a:buNone/>
            </a:pPr>
            <a:r>
              <a:rPr lang="en-US"/>
              <a:t>Problem 1: Exponential Space</a:t>
            </a:r>
            <a:endParaRPr sz="3600" b="0" i="0" u="none" strike="noStrike" cap="none">
              <a:solidFill>
                <a:schemeClr val="dk1"/>
              </a:solidFill>
              <a:latin typeface="Arial Black"/>
              <a:ea typeface="Arial Black"/>
              <a:cs typeface="Arial Black"/>
              <a:sym typeface="Arial Black"/>
            </a:endParaRPr>
          </a:p>
        </p:txBody>
      </p:sp>
      <p:sp>
        <p:nvSpPr>
          <p:cNvPr id="521" name="Google Shape;521;p65"/>
          <p:cNvSpPr txBox="1">
            <a:spLocks noGrp="1"/>
          </p:cNvSpPr>
          <p:nvPr>
            <p:ph type="sldNum" idx="12"/>
          </p:nvPr>
        </p:nvSpPr>
        <p:spPr>
          <a:xfrm rot="-5400000">
            <a:off x="8227325" y="5885470"/>
            <a:ext cx="1315800" cy="3651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fld id="{00000000-1234-1234-1234-123412341234}" type="slidenum">
              <a:rPr lang="en-US" sz="2400" b="1">
                <a:solidFill>
                  <a:schemeClr val="dk2"/>
                </a:solidFill>
                <a:latin typeface="Arial"/>
                <a:ea typeface="Arial"/>
                <a:cs typeface="Arial"/>
                <a:sym typeface="Arial"/>
              </a:rPr>
              <a:t>21</a:t>
            </a:fld>
            <a:endParaRPr sz="2400" b="1">
              <a:solidFill>
                <a:schemeClr val="dk2"/>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25"/>
        <p:cNvGrpSpPr/>
        <p:nvPr/>
      </p:nvGrpSpPr>
      <p:grpSpPr>
        <a:xfrm>
          <a:off x="0" y="0"/>
          <a:ext cx="0" cy="0"/>
          <a:chOff x="0" y="0"/>
          <a:chExt cx="0" cy="0"/>
        </a:xfrm>
      </p:grpSpPr>
      <p:sp>
        <p:nvSpPr>
          <p:cNvPr id="526" name="Google Shape;526;p66"/>
          <p:cNvSpPr txBox="1">
            <a:spLocks noGrp="1"/>
          </p:cNvSpPr>
          <p:nvPr>
            <p:ph type="body" idx="1"/>
          </p:nvPr>
        </p:nvSpPr>
        <p:spPr>
          <a:xfrm>
            <a:off x="457200" y="1189703"/>
            <a:ext cx="8080500" cy="55362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1080"/>
              </a:spcBef>
              <a:spcAft>
                <a:spcPts val="0"/>
              </a:spcAft>
              <a:buClr>
                <a:schemeClr val="dk1"/>
              </a:buClr>
              <a:buSzPts val="2400"/>
              <a:buFont typeface="Arial"/>
              <a:buChar char="•"/>
            </a:pPr>
            <a:r>
              <a:rPr lang="en-US"/>
              <a:t>Propositionalization generates irrelevant sentences</a:t>
            </a:r>
            <a:endParaRPr/>
          </a:p>
          <a:p>
            <a:pPr marL="800100" marR="0" lvl="1" indent="-342900" algn="l" rtl="0">
              <a:lnSpc>
                <a:spcPct val="100000"/>
              </a:lnSpc>
              <a:spcBef>
                <a:spcPts val="1080"/>
              </a:spcBef>
              <a:spcAft>
                <a:spcPts val="0"/>
              </a:spcAft>
              <a:buClr>
                <a:schemeClr val="dk2"/>
              </a:buClr>
              <a:buSzPts val="2000"/>
              <a:buFont typeface="Arial"/>
              <a:buChar char="•"/>
            </a:pPr>
            <a:r>
              <a:rPr lang="en-US"/>
              <a:t>∀x </a:t>
            </a:r>
            <a:r>
              <a:rPr lang="en-US" i="1"/>
              <a:t>King</a:t>
            </a:r>
            <a:r>
              <a:rPr lang="en-US"/>
              <a:t>(</a:t>
            </a:r>
            <a:r>
              <a:rPr lang="en-US" i="1"/>
              <a:t>x</a:t>
            </a:r>
            <a:r>
              <a:rPr lang="en-US"/>
              <a:t>) ∧ </a:t>
            </a:r>
            <a:r>
              <a:rPr lang="en-US" i="1"/>
              <a:t>Greedy</a:t>
            </a:r>
            <a:r>
              <a:rPr lang="en-US"/>
              <a:t>(</a:t>
            </a:r>
            <a:r>
              <a:rPr lang="en-US" i="1"/>
              <a:t>x</a:t>
            </a:r>
            <a:r>
              <a:rPr lang="en-US"/>
              <a:t>) ⇒ Evil(</a:t>
            </a:r>
            <a:r>
              <a:rPr lang="en-US" i="1"/>
              <a:t>x</a:t>
            </a:r>
            <a:r>
              <a:rPr lang="en-US"/>
              <a:t>)</a:t>
            </a:r>
            <a:endParaRPr/>
          </a:p>
          <a:p>
            <a:pPr marL="1485900" marR="0" lvl="2" indent="-342900" algn="l" rtl="0">
              <a:lnSpc>
                <a:spcPct val="100000"/>
              </a:lnSpc>
              <a:spcBef>
                <a:spcPts val="1080"/>
              </a:spcBef>
              <a:spcAft>
                <a:spcPts val="0"/>
              </a:spcAft>
              <a:buClr>
                <a:schemeClr val="dk2"/>
              </a:buClr>
              <a:buSzPts val="1800"/>
              <a:buFont typeface="Arial"/>
              <a:buChar char="•"/>
            </a:pPr>
            <a:r>
              <a:rPr lang="en-US" i="1"/>
              <a:t>King</a:t>
            </a:r>
            <a:r>
              <a:rPr lang="en-US"/>
              <a:t>(</a:t>
            </a:r>
            <a:r>
              <a:rPr lang="en-US" i="1"/>
              <a:t>John</a:t>
            </a:r>
            <a:r>
              <a:rPr lang="en-US"/>
              <a:t>)</a:t>
            </a:r>
            <a:endParaRPr/>
          </a:p>
          <a:p>
            <a:pPr marL="1485900" marR="0" lvl="2" indent="-342900" algn="l" rtl="0">
              <a:lnSpc>
                <a:spcPct val="100000"/>
              </a:lnSpc>
              <a:spcBef>
                <a:spcPts val="1080"/>
              </a:spcBef>
              <a:spcAft>
                <a:spcPts val="0"/>
              </a:spcAft>
              <a:buClr>
                <a:schemeClr val="dk2"/>
              </a:buClr>
              <a:buSzPts val="1800"/>
              <a:buFont typeface="Arial"/>
              <a:buChar char="•"/>
            </a:pPr>
            <a:r>
              <a:rPr lang="en-US"/>
              <a:t>∀</a:t>
            </a:r>
            <a:r>
              <a:rPr lang="en-US" i="1"/>
              <a:t>y</a:t>
            </a:r>
            <a:r>
              <a:rPr lang="en-US"/>
              <a:t> </a:t>
            </a:r>
            <a:r>
              <a:rPr lang="en-US" i="1"/>
              <a:t>Greedy</a:t>
            </a:r>
            <a:r>
              <a:rPr lang="en-US"/>
              <a:t>(</a:t>
            </a:r>
            <a:r>
              <a:rPr lang="en-US" i="1"/>
              <a:t>y</a:t>
            </a:r>
            <a:r>
              <a:rPr lang="en-US"/>
              <a:t>)</a:t>
            </a:r>
            <a:endParaRPr/>
          </a:p>
          <a:p>
            <a:pPr marL="1485900" marR="0" lvl="2" indent="-342900" algn="l" rtl="0">
              <a:lnSpc>
                <a:spcPct val="100000"/>
              </a:lnSpc>
              <a:spcBef>
                <a:spcPts val="1080"/>
              </a:spcBef>
              <a:spcAft>
                <a:spcPts val="0"/>
              </a:spcAft>
              <a:buClr>
                <a:schemeClr val="dk2"/>
              </a:buClr>
              <a:buSzPts val="1800"/>
              <a:buFont typeface="Arial"/>
              <a:buChar char="•"/>
            </a:pPr>
            <a:r>
              <a:rPr lang="en-US" i="1"/>
              <a:t>Brother</a:t>
            </a:r>
            <a:r>
              <a:rPr lang="en-US"/>
              <a:t>(</a:t>
            </a:r>
            <a:r>
              <a:rPr lang="en-US" i="1"/>
              <a:t>Richard</a:t>
            </a:r>
            <a:r>
              <a:rPr lang="en-US"/>
              <a:t>,</a:t>
            </a:r>
            <a:r>
              <a:rPr lang="en-US" i="1"/>
              <a:t>John</a:t>
            </a:r>
            <a:r>
              <a:rPr lang="en-US"/>
              <a:t>)</a:t>
            </a:r>
            <a:endParaRPr/>
          </a:p>
          <a:p>
            <a:pPr marL="800100" marR="0" lvl="1" indent="-342900" algn="l" rtl="0">
              <a:lnSpc>
                <a:spcPct val="100000"/>
              </a:lnSpc>
              <a:spcBef>
                <a:spcPts val="1080"/>
              </a:spcBef>
              <a:spcAft>
                <a:spcPts val="0"/>
              </a:spcAft>
              <a:buClr>
                <a:schemeClr val="dk2"/>
              </a:buClr>
              <a:buSzPts val="2000"/>
              <a:buFont typeface="Arial"/>
              <a:buChar char="•"/>
            </a:pPr>
            <a:r>
              <a:rPr lang="en-US"/>
              <a:t>We can conclude that </a:t>
            </a:r>
            <a:r>
              <a:rPr lang="en-US" i="1"/>
              <a:t>Evil</a:t>
            </a:r>
            <a:r>
              <a:rPr lang="en-US"/>
              <a:t>(</a:t>
            </a:r>
            <a:r>
              <a:rPr lang="en-US" i="1"/>
              <a:t>John</a:t>
            </a:r>
            <a:r>
              <a:rPr lang="en-US"/>
              <a:t>)</a:t>
            </a:r>
            <a:endParaRPr/>
          </a:p>
          <a:p>
            <a:pPr marL="1485900" marR="0" lvl="2" indent="-342900" algn="l" rtl="0">
              <a:lnSpc>
                <a:spcPct val="100000"/>
              </a:lnSpc>
              <a:spcBef>
                <a:spcPts val="1080"/>
              </a:spcBef>
              <a:spcAft>
                <a:spcPts val="0"/>
              </a:spcAft>
              <a:buClr>
                <a:schemeClr val="dk2"/>
              </a:buClr>
              <a:buSzPts val="1800"/>
              <a:buFont typeface="Arial"/>
              <a:buChar char="•"/>
            </a:pPr>
            <a:r>
              <a:rPr lang="en-US"/>
              <a:t>But propositionalization also generates </a:t>
            </a:r>
            <a:r>
              <a:rPr lang="en-US" i="1"/>
              <a:t>Greedy</a:t>
            </a:r>
            <a:r>
              <a:rPr lang="en-US"/>
              <a:t>(</a:t>
            </a:r>
            <a:r>
              <a:rPr lang="en-US" i="1"/>
              <a:t>Richard</a:t>
            </a:r>
            <a:r>
              <a:rPr lang="en-US"/>
              <a:t>)</a:t>
            </a:r>
            <a:endParaRPr/>
          </a:p>
          <a:p>
            <a:pPr marL="1485900" marR="0" lvl="2" indent="-342900" algn="l" rtl="0">
              <a:lnSpc>
                <a:spcPct val="100000"/>
              </a:lnSpc>
              <a:spcBef>
                <a:spcPts val="1080"/>
              </a:spcBef>
              <a:spcAft>
                <a:spcPts val="0"/>
              </a:spcAft>
              <a:buClr>
                <a:schemeClr val="dk2"/>
              </a:buClr>
              <a:buSzPts val="1800"/>
              <a:buFont typeface="Arial"/>
              <a:buChar char="•"/>
            </a:pPr>
            <a:r>
              <a:rPr lang="en-US" i="1"/>
              <a:t>p</a:t>
            </a:r>
            <a:r>
              <a:rPr lang="en-US"/>
              <a:t> </a:t>
            </a:r>
            <a:r>
              <a:rPr lang="en-US" i="1"/>
              <a:t>k</a:t>
            </a:r>
            <a:r>
              <a:rPr lang="en-US"/>
              <a:t>-ary predicates &amp; </a:t>
            </a:r>
            <a:r>
              <a:rPr lang="en-US" i="1"/>
              <a:t>n</a:t>
            </a:r>
            <a:r>
              <a:rPr lang="en-US"/>
              <a:t> constants yield </a:t>
            </a:r>
            <a:r>
              <a:rPr lang="en-US" i="1"/>
              <a:t>p</a:t>
            </a:r>
            <a:r>
              <a:rPr lang="en-US"/>
              <a:t>·</a:t>
            </a:r>
            <a:r>
              <a:rPr lang="en-US" i="1"/>
              <a:t>n</a:t>
            </a:r>
            <a:r>
              <a:rPr lang="en-US" baseline="30000"/>
              <a:t>k</a:t>
            </a:r>
            <a:r>
              <a:rPr lang="en-US"/>
              <a:t> instantiations.</a:t>
            </a:r>
            <a:endParaRPr/>
          </a:p>
        </p:txBody>
      </p:sp>
      <p:sp>
        <p:nvSpPr>
          <p:cNvPr id="527" name="Google Shape;527;p66"/>
          <p:cNvSpPr txBox="1">
            <a:spLocks noGrp="1"/>
          </p:cNvSpPr>
          <p:nvPr>
            <p:ph type="title"/>
          </p:nvPr>
        </p:nvSpPr>
        <p:spPr>
          <a:xfrm>
            <a:off x="457200" y="152718"/>
            <a:ext cx="8080500" cy="781200"/>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Clr>
                <a:schemeClr val="dk1"/>
              </a:buClr>
              <a:buFont typeface="Arial Black"/>
              <a:buNone/>
            </a:pPr>
            <a:r>
              <a:rPr lang="en-US"/>
              <a:t>Problem 1 (cont’d)</a:t>
            </a:r>
            <a:endParaRPr sz="3600" b="0" i="0" u="none" strike="noStrike" cap="none">
              <a:solidFill>
                <a:schemeClr val="dk1"/>
              </a:solidFill>
              <a:latin typeface="Arial Black"/>
              <a:ea typeface="Arial Black"/>
              <a:cs typeface="Arial Black"/>
              <a:sym typeface="Arial Black"/>
            </a:endParaRPr>
          </a:p>
        </p:txBody>
      </p:sp>
      <p:sp>
        <p:nvSpPr>
          <p:cNvPr id="528" name="Google Shape;528;p66"/>
          <p:cNvSpPr txBox="1">
            <a:spLocks noGrp="1"/>
          </p:cNvSpPr>
          <p:nvPr>
            <p:ph type="sldNum" idx="12"/>
          </p:nvPr>
        </p:nvSpPr>
        <p:spPr>
          <a:xfrm rot="-5400000">
            <a:off x="8227325" y="5885470"/>
            <a:ext cx="1315800" cy="3651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fld id="{00000000-1234-1234-1234-123412341234}" type="slidenum">
              <a:rPr lang="en-US" sz="2400" b="1">
                <a:solidFill>
                  <a:schemeClr val="dk2"/>
                </a:solidFill>
                <a:latin typeface="Arial"/>
                <a:ea typeface="Arial"/>
                <a:cs typeface="Arial"/>
                <a:sym typeface="Arial"/>
              </a:rPr>
              <a:t>22</a:t>
            </a:fld>
            <a:endParaRPr sz="2400" b="1">
              <a:solidFill>
                <a:schemeClr val="dk2"/>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32"/>
        <p:cNvGrpSpPr/>
        <p:nvPr/>
      </p:nvGrpSpPr>
      <p:grpSpPr>
        <a:xfrm>
          <a:off x="0" y="0"/>
          <a:ext cx="0" cy="0"/>
          <a:chOff x="0" y="0"/>
          <a:chExt cx="0" cy="0"/>
        </a:xfrm>
      </p:grpSpPr>
      <p:sp>
        <p:nvSpPr>
          <p:cNvPr id="533" name="Google Shape;533;p67"/>
          <p:cNvSpPr txBox="1">
            <a:spLocks noGrp="1"/>
          </p:cNvSpPr>
          <p:nvPr>
            <p:ph type="body" idx="1"/>
          </p:nvPr>
        </p:nvSpPr>
        <p:spPr>
          <a:xfrm>
            <a:off x="457200" y="1189703"/>
            <a:ext cx="8080500" cy="55362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1080"/>
              </a:spcBef>
              <a:spcAft>
                <a:spcPts val="0"/>
              </a:spcAft>
              <a:buClr>
                <a:schemeClr val="dk1"/>
              </a:buClr>
              <a:buSzPts val="2400"/>
              <a:buFont typeface="Arial"/>
              <a:buChar char="•"/>
            </a:pPr>
            <a:r>
              <a:rPr lang="en-US"/>
              <a:t>Problem: Infinite Terms</a:t>
            </a:r>
            <a:endParaRPr/>
          </a:p>
          <a:p>
            <a:pPr marL="800100" marR="0" lvl="1" indent="-342900" algn="l" rtl="0">
              <a:lnSpc>
                <a:spcPct val="100000"/>
              </a:lnSpc>
              <a:spcBef>
                <a:spcPts val="1080"/>
              </a:spcBef>
              <a:spcAft>
                <a:spcPts val="0"/>
              </a:spcAft>
              <a:buClr>
                <a:schemeClr val="dk2"/>
              </a:buClr>
              <a:buSzPts val="2000"/>
              <a:buFont typeface="Arial"/>
              <a:buChar char="•"/>
            </a:pPr>
            <a:r>
              <a:rPr lang="en-US" i="1"/>
              <a:t>Mammal</a:t>
            </a:r>
            <a:r>
              <a:rPr lang="en-US"/>
              <a:t>(</a:t>
            </a:r>
            <a:r>
              <a:rPr lang="en-US" i="1"/>
              <a:t>Steve</a:t>
            </a:r>
            <a:r>
              <a:rPr lang="en-US"/>
              <a:t>)</a:t>
            </a:r>
            <a:endParaRPr/>
          </a:p>
          <a:p>
            <a:pPr marL="800100" marR="0" lvl="1" indent="-342900" algn="l" rtl="0">
              <a:lnSpc>
                <a:spcPct val="100000"/>
              </a:lnSpc>
              <a:spcBef>
                <a:spcPts val="1080"/>
              </a:spcBef>
              <a:spcAft>
                <a:spcPts val="0"/>
              </a:spcAft>
              <a:buClr>
                <a:schemeClr val="dk2"/>
              </a:buClr>
              <a:buSzPts val="2000"/>
              <a:buFont typeface="Arial"/>
              <a:buChar char="•"/>
            </a:pPr>
            <a:r>
              <a:rPr lang="en-US" i="1"/>
              <a:t>Mammal</a:t>
            </a:r>
            <a:r>
              <a:rPr lang="en-US"/>
              <a:t>(</a:t>
            </a:r>
            <a:r>
              <a:rPr lang="en-US" i="1"/>
              <a:t>Mother</a:t>
            </a:r>
            <a:r>
              <a:rPr lang="en-US"/>
              <a:t>(</a:t>
            </a:r>
            <a:r>
              <a:rPr lang="en-US" i="1"/>
              <a:t>Steve</a:t>
            </a:r>
            <a:r>
              <a:rPr lang="en-US"/>
              <a:t>))</a:t>
            </a:r>
            <a:endParaRPr/>
          </a:p>
          <a:p>
            <a:pPr marL="800100" marR="0" lvl="1" indent="-342900" algn="l" rtl="0">
              <a:lnSpc>
                <a:spcPct val="100000"/>
              </a:lnSpc>
              <a:spcBef>
                <a:spcPts val="1080"/>
              </a:spcBef>
              <a:spcAft>
                <a:spcPts val="0"/>
              </a:spcAft>
              <a:buClr>
                <a:schemeClr val="dk2"/>
              </a:buClr>
              <a:buSzPts val="2000"/>
              <a:buFont typeface="Arial"/>
              <a:buChar char="•"/>
            </a:pPr>
            <a:r>
              <a:rPr lang="en-US" i="1"/>
              <a:t>Mammal</a:t>
            </a:r>
            <a:r>
              <a:rPr lang="en-US"/>
              <a:t>(</a:t>
            </a:r>
            <a:r>
              <a:rPr lang="en-US" i="1"/>
              <a:t>Mother</a:t>
            </a:r>
            <a:r>
              <a:rPr lang="en-US"/>
              <a:t>(</a:t>
            </a:r>
            <a:r>
              <a:rPr lang="en-US" i="1"/>
              <a:t>Mother</a:t>
            </a:r>
            <a:r>
              <a:rPr lang="en-US"/>
              <a:t>(</a:t>
            </a:r>
            <a:r>
              <a:rPr lang="en-US" i="1"/>
              <a:t>Steve</a:t>
            </a:r>
            <a:r>
              <a:rPr lang="en-US"/>
              <a:t>)))</a:t>
            </a:r>
            <a:endParaRPr/>
          </a:p>
          <a:p>
            <a:pPr marL="342900" marR="0" lvl="0" indent="-342900" algn="l" rtl="0">
              <a:lnSpc>
                <a:spcPct val="100000"/>
              </a:lnSpc>
              <a:spcBef>
                <a:spcPts val="1080"/>
              </a:spcBef>
              <a:spcAft>
                <a:spcPts val="0"/>
              </a:spcAft>
              <a:buClr>
                <a:schemeClr val="dk1"/>
              </a:buClr>
              <a:buSzPts val="2400"/>
              <a:buFont typeface="Arial"/>
              <a:buChar char="•"/>
            </a:pPr>
            <a:r>
              <a:rPr lang="en-US"/>
              <a:t>Solution: Iterative Deepening</a:t>
            </a:r>
            <a:endParaRPr/>
          </a:p>
          <a:p>
            <a:pPr marL="800100" marR="0" lvl="1" indent="-342900" algn="l" rtl="0">
              <a:lnSpc>
                <a:spcPct val="100000"/>
              </a:lnSpc>
              <a:spcBef>
                <a:spcPts val="1080"/>
              </a:spcBef>
              <a:spcAft>
                <a:spcPts val="0"/>
              </a:spcAft>
              <a:buClr>
                <a:schemeClr val="dk2"/>
              </a:buClr>
              <a:buSzPts val="2000"/>
              <a:buFont typeface="Arial"/>
              <a:buChar char="•"/>
            </a:pPr>
            <a:r>
              <a:rPr lang="en-US"/>
              <a:t>Try proof with terms up to depth 1</a:t>
            </a:r>
            <a:endParaRPr/>
          </a:p>
          <a:p>
            <a:pPr marL="800100" marR="0" lvl="1" indent="-342900" algn="l" rtl="0">
              <a:lnSpc>
                <a:spcPct val="100000"/>
              </a:lnSpc>
              <a:spcBef>
                <a:spcPts val="1080"/>
              </a:spcBef>
              <a:spcAft>
                <a:spcPts val="0"/>
              </a:spcAft>
              <a:buClr>
                <a:schemeClr val="dk2"/>
              </a:buClr>
              <a:buSzPts val="2000"/>
              <a:buFont typeface="Arial"/>
              <a:buChar char="•"/>
            </a:pPr>
            <a:r>
              <a:rPr lang="en-US"/>
              <a:t>Try proof with terms up to depth 2</a:t>
            </a:r>
            <a:endParaRPr/>
          </a:p>
          <a:p>
            <a:pPr marL="800100" marR="0" lvl="1" indent="-342900" algn="l" rtl="0">
              <a:lnSpc>
                <a:spcPct val="100000"/>
              </a:lnSpc>
              <a:spcBef>
                <a:spcPts val="1080"/>
              </a:spcBef>
              <a:spcAft>
                <a:spcPts val="0"/>
              </a:spcAft>
              <a:buClr>
                <a:schemeClr val="dk2"/>
              </a:buClr>
              <a:buSzPts val="2000"/>
              <a:buFont typeface="Arial"/>
              <a:buChar char="•"/>
            </a:pPr>
            <a:r>
              <a:rPr lang="en-US"/>
              <a:t>…</a:t>
            </a:r>
            <a:endParaRPr/>
          </a:p>
          <a:p>
            <a:pPr marL="342900" marR="0" lvl="0" indent="-342900" algn="l" rtl="0">
              <a:lnSpc>
                <a:spcPct val="100000"/>
              </a:lnSpc>
              <a:spcBef>
                <a:spcPts val="1080"/>
              </a:spcBef>
              <a:spcAft>
                <a:spcPts val="0"/>
              </a:spcAft>
              <a:buClr>
                <a:schemeClr val="dk1"/>
              </a:buClr>
              <a:buSzPts val="2400"/>
              <a:buFont typeface="Arial"/>
              <a:buChar char="•"/>
            </a:pPr>
            <a:r>
              <a:rPr lang="en-US"/>
              <a:t>Herbrand’s Theorem</a:t>
            </a:r>
            <a:endParaRPr/>
          </a:p>
          <a:p>
            <a:pPr marL="800100" marR="0" lvl="1" indent="-342900" algn="l" rtl="0">
              <a:lnSpc>
                <a:spcPct val="100000"/>
              </a:lnSpc>
              <a:spcBef>
                <a:spcPts val="1080"/>
              </a:spcBef>
              <a:spcAft>
                <a:spcPts val="0"/>
              </a:spcAft>
              <a:buClr>
                <a:schemeClr val="dk2"/>
              </a:buClr>
              <a:buSzPts val="2000"/>
              <a:buFont typeface="Arial"/>
              <a:buChar char="•"/>
            </a:pPr>
            <a:r>
              <a:rPr lang="en-US"/>
              <a:t>If proof exists, this method will find it</a:t>
            </a:r>
            <a:endParaRPr/>
          </a:p>
          <a:p>
            <a:pPr marL="800100" marR="0" lvl="1" indent="-342900" algn="l" rtl="0">
              <a:lnSpc>
                <a:spcPct val="100000"/>
              </a:lnSpc>
              <a:spcBef>
                <a:spcPts val="1080"/>
              </a:spcBef>
              <a:spcAft>
                <a:spcPts val="0"/>
              </a:spcAft>
              <a:buClr>
                <a:schemeClr val="dk2"/>
              </a:buClr>
              <a:buSzPts val="2000"/>
              <a:buFont typeface="Arial"/>
              <a:buChar char="•"/>
            </a:pPr>
            <a:r>
              <a:rPr lang="en-US"/>
              <a:t>Unfortunately, if not, we are in an infinite loop</a:t>
            </a:r>
            <a:endParaRPr/>
          </a:p>
        </p:txBody>
      </p:sp>
      <p:sp>
        <p:nvSpPr>
          <p:cNvPr id="534" name="Google Shape;534;p67"/>
          <p:cNvSpPr txBox="1">
            <a:spLocks noGrp="1"/>
          </p:cNvSpPr>
          <p:nvPr>
            <p:ph type="title"/>
          </p:nvPr>
        </p:nvSpPr>
        <p:spPr>
          <a:xfrm>
            <a:off x="457200" y="152718"/>
            <a:ext cx="8080500" cy="781200"/>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Clr>
                <a:schemeClr val="dk1"/>
              </a:buClr>
              <a:buFont typeface="Arial Black"/>
              <a:buNone/>
            </a:pPr>
            <a:r>
              <a:rPr lang="en-US"/>
              <a:t>Problem 2: Functions</a:t>
            </a:r>
            <a:endParaRPr sz="3600" b="0" i="0" u="none" strike="noStrike" cap="none">
              <a:solidFill>
                <a:schemeClr val="dk1"/>
              </a:solidFill>
              <a:latin typeface="Arial Black"/>
              <a:ea typeface="Arial Black"/>
              <a:cs typeface="Arial Black"/>
              <a:sym typeface="Arial Black"/>
            </a:endParaRPr>
          </a:p>
        </p:txBody>
      </p:sp>
      <p:sp>
        <p:nvSpPr>
          <p:cNvPr id="535" name="Google Shape;535;p67"/>
          <p:cNvSpPr txBox="1">
            <a:spLocks noGrp="1"/>
          </p:cNvSpPr>
          <p:nvPr>
            <p:ph type="sldNum" idx="12"/>
          </p:nvPr>
        </p:nvSpPr>
        <p:spPr>
          <a:xfrm rot="-5400000">
            <a:off x="8227325" y="5885470"/>
            <a:ext cx="1315800" cy="3651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fld id="{00000000-1234-1234-1234-123412341234}" type="slidenum">
              <a:rPr lang="en-US" sz="2400" b="1">
                <a:solidFill>
                  <a:schemeClr val="dk2"/>
                </a:solidFill>
                <a:latin typeface="Arial"/>
                <a:ea typeface="Arial"/>
                <a:cs typeface="Arial"/>
                <a:sym typeface="Arial"/>
              </a:rPr>
              <a:t>23</a:t>
            </a:fld>
            <a:endParaRPr sz="2400" b="1">
              <a:solidFill>
                <a:schemeClr val="dk2"/>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39"/>
        <p:cNvGrpSpPr/>
        <p:nvPr/>
      </p:nvGrpSpPr>
      <p:grpSpPr>
        <a:xfrm>
          <a:off x="0" y="0"/>
          <a:ext cx="0" cy="0"/>
          <a:chOff x="0" y="0"/>
          <a:chExt cx="0" cy="0"/>
        </a:xfrm>
      </p:grpSpPr>
      <p:sp>
        <p:nvSpPr>
          <p:cNvPr id="540" name="Google Shape;540;p68"/>
          <p:cNvSpPr txBox="1">
            <a:spLocks noGrp="1"/>
          </p:cNvSpPr>
          <p:nvPr>
            <p:ph type="body" idx="1"/>
          </p:nvPr>
        </p:nvSpPr>
        <p:spPr>
          <a:xfrm>
            <a:off x="457200" y="1189703"/>
            <a:ext cx="8080500" cy="55362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1080"/>
              </a:spcBef>
              <a:spcAft>
                <a:spcPts val="0"/>
              </a:spcAft>
              <a:buClr>
                <a:schemeClr val="dk1"/>
              </a:buClr>
              <a:buSzPts val="2400"/>
              <a:buFont typeface="Arial"/>
              <a:buChar char="•"/>
            </a:pPr>
            <a:r>
              <a:rPr lang="en-US"/>
              <a:t>Pick substitutions that will lead to new conclusions</a:t>
            </a:r>
            <a:endParaRPr/>
          </a:p>
          <a:p>
            <a:pPr marL="800100" marR="0" lvl="1" indent="-342900" algn="l" rtl="0">
              <a:lnSpc>
                <a:spcPct val="100000"/>
              </a:lnSpc>
              <a:spcBef>
                <a:spcPts val="1080"/>
              </a:spcBef>
              <a:spcAft>
                <a:spcPts val="0"/>
              </a:spcAft>
              <a:buClr>
                <a:schemeClr val="dk2"/>
              </a:buClr>
              <a:buSzPts val="2000"/>
              <a:buFont typeface="Arial"/>
              <a:buChar char="•"/>
            </a:pPr>
            <a:r>
              <a:rPr lang="en-US"/>
              <a:t>Intuition: Try to make two expressions look the same.</a:t>
            </a:r>
            <a:endParaRPr/>
          </a:p>
          <a:p>
            <a:pPr marL="800100" marR="0" lvl="1" indent="-342900" algn="l" rtl="0">
              <a:lnSpc>
                <a:spcPct val="100000"/>
              </a:lnSpc>
              <a:spcBef>
                <a:spcPts val="1080"/>
              </a:spcBef>
              <a:spcAft>
                <a:spcPts val="0"/>
              </a:spcAft>
              <a:buClr>
                <a:schemeClr val="dk2"/>
              </a:buClr>
              <a:buSzPts val="2000"/>
              <a:buFont typeface="Arial"/>
              <a:buChar char="•"/>
            </a:pPr>
            <a:r>
              <a:rPr lang="en-US"/>
              <a:t>For example, suppose you have the following 2 clauses:</a:t>
            </a:r>
            <a:endParaRPr/>
          </a:p>
          <a:p>
            <a:pPr marL="1485900" marR="0" lvl="2" indent="-342900" algn="l" rtl="0">
              <a:lnSpc>
                <a:spcPct val="100000"/>
              </a:lnSpc>
              <a:spcBef>
                <a:spcPts val="1080"/>
              </a:spcBef>
              <a:spcAft>
                <a:spcPts val="0"/>
              </a:spcAft>
              <a:buClr>
                <a:schemeClr val="dk2"/>
              </a:buClr>
              <a:buSzPts val="1800"/>
              <a:buFont typeface="Arial"/>
              <a:buChar char="•"/>
            </a:pPr>
            <a:r>
              <a:rPr lang="en-US"/>
              <a:t>(1)	</a:t>
            </a:r>
            <a:r>
              <a:rPr lang="en-US" i="1"/>
              <a:t>P</a:t>
            </a:r>
            <a:r>
              <a:rPr lang="en-US"/>
              <a:t>(</a:t>
            </a:r>
            <a:r>
              <a:rPr lang="en-US" i="1"/>
              <a:t>x</a:t>
            </a:r>
            <a:r>
              <a:rPr lang="en-US"/>
              <a:t>, </a:t>
            </a:r>
            <a:r>
              <a:rPr lang="en-US" i="1"/>
              <a:t>f</a:t>
            </a:r>
            <a:r>
              <a:rPr lang="en-US"/>
              <a:t>(</a:t>
            </a:r>
            <a:r>
              <a:rPr lang="en-US" i="1"/>
              <a:t>y</a:t>
            </a:r>
            <a:r>
              <a:rPr lang="en-US"/>
              <a:t>)) ∨ </a:t>
            </a:r>
            <a:r>
              <a:rPr lang="en-US" i="1"/>
              <a:t>Q</a:t>
            </a:r>
            <a:r>
              <a:rPr lang="en-US"/>
              <a:t>(</a:t>
            </a:r>
            <a:r>
              <a:rPr lang="en-US" i="1"/>
              <a:t>x</a:t>
            </a:r>
            <a:r>
              <a:rPr lang="en-US"/>
              <a:t>, </a:t>
            </a:r>
            <a:r>
              <a:rPr lang="en-US" i="1"/>
              <a:t>y</a:t>
            </a:r>
            <a:r>
              <a:rPr lang="en-US"/>
              <a:t>)</a:t>
            </a:r>
            <a:endParaRPr/>
          </a:p>
          <a:p>
            <a:pPr marL="1485900" marR="0" lvl="2" indent="-342900" algn="l" rtl="0">
              <a:lnSpc>
                <a:spcPct val="100000"/>
              </a:lnSpc>
              <a:spcBef>
                <a:spcPts val="1080"/>
              </a:spcBef>
              <a:spcAft>
                <a:spcPts val="0"/>
              </a:spcAft>
              <a:buClr>
                <a:schemeClr val="dk2"/>
              </a:buClr>
              <a:buSzPts val="1800"/>
              <a:buFont typeface="Arial"/>
              <a:buChar char="•"/>
            </a:pPr>
            <a:r>
              <a:rPr lang="en-US"/>
              <a:t>(2)	¬</a:t>
            </a:r>
            <a:r>
              <a:rPr lang="en-US" i="1"/>
              <a:t>P</a:t>
            </a:r>
            <a:r>
              <a:rPr lang="en-US"/>
              <a:t>(</a:t>
            </a:r>
            <a:r>
              <a:rPr lang="en-US" i="1"/>
              <a:t>g</a:t>
            </a:r>
            <a:r>
              <a:rPr lang="en-US"/>
              <a:t>(</a:t>
            </a:r>
            <a:r>
              <a:rPr lang="en-US" i="1"/>
              <a:t>u</a:t>
            </a:r>
            <a:r>
              <a:rPr lang="en-US"/>
              <a:t>), </a:t>
            </a:r>
            <a:r>
              <a:rPr lang="en-US" i="1"/>
              <a:t>v</a:t>
            </a:r>
            <a:r>
              <a:rPr lang="en-US"/>
              <a:t>)</a:t>
            </a:r>
            <a:endParaRPr/>
          </a:p>
          <a:p>
            <a:pPr marL="800100" marR="0" lvl="1" indent="-342900" algn="l" rtl="0">
              <a:lnSpc>
                <a:spcPct val="100000"/>
              </a:lnSpc>
              <a:spcBef>
                <a:spcPts val="1080"/>
              </a:spcBef>
              <a:spcAft>
                <a:spcPts val="0"/>
              </a:spcAft>
              <a:buClr>
                <a:schemeClr val="dk2"/>
              </a:buClr>
              <a:buSzPts val="2000"/>
              <a:buFont typeface="Arial"/>
              <a:buChar char="•"/>
            </a:pPr>
            <a:r>
              <a:rPr lang="en-US"/>
              <a:t>If we pick the substitution of </a:t>
            </a:r>
            <a:r>
              <a:rPr lang="en-US" i="1"/>
              <a:t>θ</a:t>
            </a:r>
            <a:r>
              <a:rPr lang="en-US"/>
              <a:t> = {</a:t>
            </a:r>
            <a:r>
              <a:rPr lang="en-US" i="1"/>
              <a:t>x</a:t>
            </a:r>
            <a:r>
              <a:rPr lang="en-US"/>
              <a:t>/</a:t>
            </a:r>
            <a:r>
              <a:rPr lang="en-US" i="1"/>
              <a:t>g</a:t>
            </a:r>
            <a:r>
              <a:rPr lang="en-US"/>
              <a:t>(</a:t>
            </a:r>
            <a:r>
              <a:rPr lang="en-US" i="1"/>
              <a:t>u</a:t>
            </a:r>
            <a:r>
              <a:rPr lang="en-US"/>
              <a:t>), </a:t>
            </a:r>
            <a:r>
              <a:rPr lang="en-US" i="1"/>
              <a:t>v</a:t>
            </a:r>
            <a:r>
              <a:rPr lang="en-US"/>
              <a:t>/</a:t>
            </a:r>
            <a:r>
              <a:rPr lang="en-US" i="1"/>
              <a:t>f</a:t>
            </a:r>
            <a:r>
              <a:rPr lang="en-US"/>
              <a:t>(</a:t>
            </a:r>
            <a:r>
              <a:rPr lang="en-US" i="1"/>
              <a:t>y</a:t>
            </a:r>
            <a:r>
              <a:rPr lang="en-US"/>
              <a:t>)}:</a:t>
            </a:r>
            <a:endParaRPr/>
          </a:p>
          <a:p>
            <a:pPr marL="1485900" marR="0" lvl="2" indent="-342900" algn="l" rtl="0">
              <a:lnSpc>
                <a:spcPct val="100000"/>
              </a:lnSpc>
              <a:spcBef>
                <a:spcPts val="1080"/>
              </a:spcBef>
              <a:spcAft>
                <a:spcPts val="0"/>
              </a:spcAft>
              <a:buClr>
                <a:schemeClr val="dk2"/>
              </a:buClr>
              <a:buSzPts val="1800"/>
              <a:buFont typeface="Arial"/>
              <a:buChar char="•"/>
            </a:pPr>
            <a:r>
              <a:rPr lang="en-US"/>
              <a:t>(3)	</a:t>
            </a:r>
            <a:r>
              <a:rPr lang="en-US" i="1"/>
              <a:t>P</a:t>
            </a:r>
            <a:r>
              <a:rPr lang="en-US"/>
              <a:t>(</a:t>
            </a:r>
            <a:r>
              <a:rPr lang="en-US" i="1"/>
              <a:t>g</a:t>
            </a:r>
            <a:r>
              <a:rPr lang="en-US"/>
              <a:t>(</a:t>
            </a:r>
            <a:r>
              <a:rPr lang="en-US" i="1"/>
              <a:t>u</a:t>
            </a:r>
            <a:r>
              <a:rPr lang="en-US"/>
              <a:t>), </a:t>
            </a:r>
            <a:r>
              <a:rPr lang="en-US" i="1"/>
              <a:t>f</a:t>
            </a:r>
            <a:r>
              <a:rPr lang="en-US"/>
              <a:t>(</a:t>
            </a:r>
            <a:r>
              <a:rPr lang="en-US" i="1"/>
              <a:t>y</a:t>
            </a:r>
            <a:r>
              <a:rPr lang="en-US"/>
              <a:t>)) ∨ </a:t>
            </a:r>
            <a:r>
              <a:rPr lang="en-US" i="1"/>
              <a:t>Q</a:t>
            </a:r>
            <a:r>
              <a:rPr lang="en-US"/>
              <a:t>(</a:t>
            </a:r>
            <a:r>
              <a:rPr lang="en-US" i="1"/>
              <a:t>g</a:t>
            </a:r>
            <a:r>
              <a:rPr lang="en-US"/>
              <a:t>(</a:t>
            </a:r>
            <a:r>
              <a:rPr lang="en-US" i="1"/>
              <a:t>u</a:t>
            </a:r>
            <a:r>
              <a:rPr lang="en-US"/>
              <a:t>), </a:t>
            </a:r>
            <a:r>
              <a:rPr lang="en-US" i="1"/>
              <a:t>y</a:t>
            </a:r>
            <a:r>
              <a:rPr lang="en-US"/>
              <a:t>)</a:t>
            </a:r>
            <a:endParaRPr/>
          </a:p>
          <a:p>
            <a:pPr marL="1485900" marR="0" lvl="2" indent="-342900" algn="l" rtl="0">
              <a:lnSpc>
                <a:spcPct val="100000"/>
              </a:lnSpc>
              <a:spcBef>
                <a:spcPts val="1080"/>
              </a:spcBef>
              <a:spcAft>
                <a:spcPts val="0"/>
              </a:spcAft>
              <a:buClr>
                <a:schemeClr val="dk2"/>
              </a:buClr>
              <a:buSzPts val="1800"/>
              <a:buFont typeface="Arial"/>
              <a:buChar char="•"/>
            </a:pPr>
            <a:r>
              <a:rPr lang="en-US"/>
              <a:t>(4)	¬</a:t>
            </a:r>
            <a:r>
              <a:rPr lang="en-US" i="1"/>
              <a:t>P</a:t>
            </a:r>
            <a:r>
              <a:rPr lang="en-US"/>
              <a:t>(</a:t>
            </a:r>
            <a:r>
              <a:rPr lang="en-US" i="1"/>
              <a:t>g</a:t>
            </a:r>
            <a:r>
              <a:rPr lang="en-US"/>
              <a:t>(</a:t>
            </a:r>
            <a:r>
              <a:rPr lang="en-US" i="1"/>
              <a:t>u</a:t>
            </a:r>
            <a:r>
              <a:rPr lang="en-US"/>
              <a:t>), </a:t>
            </a:r>
            <a:r>
              <a:rPr lang="en-US" i="1"/>
              <a:t>f</a:t>
            </a:r>
            <a:r>
              <a:rPr lang="en-US"/>
              <a:t>(</a:t>
            </a:r>
            <a:r>
              <a:rPr lang="en-US" i="1"/>
              <a:t>y</a:t>
            </a:r>
            <a:r>
              <a:rPr lang="en-US"/>
              <a:t>))</a:t>
            </a:r>
            <a:endParaRPr/>
          </a:p>
          <a:p>
            <a:pPr marL="800100" marR="0" lvl="1" indent="-342900" algn="l" rtl="0">
              <a:lnSpc>
                <a:spcPct val="100000"/>
              </a:lnSpc>
              <a:spcBef>
                <a:spcPts val="1080"/>
              </a:spcBef>
              <a:spcAft>
                <a:spcPts val="0"/>
              </a:spcAft>
              <a:buClr>
                <a:schemeClr val="dk2"/>
              </a:buClr>
              <a:buSzPts val="2000"/>
              <a:buFont typeface="Arial"/>
              <a:buChar char="•"/>
            </a:pPr>
            <a:r>
              <a:rPr lang="en-US"/>
              <a:t>Now we can apply the resolution rule to derive a new clause.</a:t>
            </a:r>
            <a:endParaRPr/>
          </a:p>
          <a:p>
            <a:pPr marL="1485900" marR="0" lvl="2" indent="-342900" algn="l" rtl="0">
              <a:lnSpc>
                <a:spcPct val="100000"/>
              </a:lnSpc>
              <a:spcBef>
                <a:spcPts val="1080"/>
              </a:spcBef>
              <a:spcAft>
                <a:spcPts val="0"/>
              </a:spcAft>
              <a:buClr>
                <a:schemeClr val="dk2"/>
              </a:buClr>
              <a:buSzPts val="1800"/>
              <a:buFont typeface="Arial"/>
              <a:buChar char="•"/>
            </a:pPr>
            <a:r>
              <a:rPr lang="en-US"/>
              <a:t>(5)	</a:t>
            </a:r>
            <a:r>
              <a:rPr lang="en-US" i="1"/>
              <a:t>Q</a:t>
            </a:r>
            <a:r>
              <a:rPr lang="en-US"/>
              <a:t>(</a:t>
            </a:r>
            <a:r>
              <a:rPr lang="en-US" i="1"/>
              <a:t>g</a:t>
            </a:r>
            <a:r>
              <a:rPr lang="en-US"/>
              <a:t>(</a:t>
            </a:r>
            <a:r>
              <a:rPr lang="en-US" i="1"/>
              <a:t>u</a:t>
            </a:r>
            <a:r>
              <a:rPr lang="en-US"/>
              <a:t>), </a:t>
            </a:r>
            <a:r>
              <a:rPr lang="en-US" i="1"/>
              <a:t>y</a:t>
            </a:r>
            <a:r>
              <a:rPr lang="en-US"/>
              <a:t>)</a:t>
            </a:r>
            <a:endParaRPr/>
          </a:p>
          <a:p>
            <a:pPr marL="342900" marR="0" lvl="0" indent="-342900" algn="l" rtl="0">
              <a:lnSpc>
                <a:spcPct val="100000"/>
              </a:lnSpc>
              <a:spcBef>
                <a:spcPts val="1080"/>
              </a:spcBef>
              <a:spcAft>
                <a:spcPts val="0"/>
              </a:spcAft>
              <a:buClr>
                <a:schemeClr val="dk1"/>
              </a:buClr>
              <a:buSzPts val="2400"/>
              <a:buFont typeface="Arial"/>
              <a:buChar char="•"/>
            </a:pPr>
            <a:r>
              <a:rPr lang="en-US"/>
              <a:t>Search </a:t>
            </a:r>
            <a:r>
              <a:rPr lang="en-US" i="1"/>
              <a:t>eventually</a:t>
            </a:r>
            <a:r>
              <a:rPr lang="en-US"/>
              <a:t> finds complementary literals. </a:t>
            </a:r>
            <a:endParaRPr/>
          </a:p>
          <a:p>
            <a:pPr marL="800100" marR="0" lvl="1" indent="-342900" algn="l" rtl="0">
              <a:lnSpc>
                <a:spcPct val="100000"/>
              </a:lnSpc>
              <a:spcBef>
                <a:spcPts val="1080"/>
              </a:spcBef>
              <a:spcAft>
                <a:spcPts val="0"/>
              </a:spcAft>
              <a:buClr>
                <a:schemeClr val="dk2"/>
              </a:buClr>
              <a:buSzPts val="2000"/>
              <a:buFont typeface="Arial"/>
              <a:buChar char="•"/>
            </a:pPr>
            <a:r>
              <a:rPr lang="en-US" b="1"/>
              <a:t>Unification</a:t>
            </a:r>
            <a:r>
              <a:rPr lang="en-US"/>
              <a:t> finds this substitution without the search.</a:t>
            </a:r>
            <a:endParaRPr/>
          </a:p>
        </p:txBody>
      </p:sp>
      <p:sp>
        <p:nvSpPr>
          <p:cNvPr id="541" name="Google Shape;541;p68"/>
          <p:cNvSpPr txBox="1">
            <a:spLocks noGrp="1"/>
          </p:cNvSpPr>
          <p:nvPr>
            <p:ph type="title"/>
          </p:nvPr>
        </p:nvSpPr>
        <p:spPr>
          <a:xfrm>
            <a:off x="457200" y="152718"/>
            <a:ext cx="8080500" cy="781200"/>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Clr>
                <a:schemeClr val="dk1"/>
              </a:buClr>
              <a:buFont typeface="Arial Black"/>
              <a:buNone/>
            </a:pPr>
            <a:r>
              <a:rPr lang="en-US"/>
              <a:t>Unification</a:t>
            </a:r>
            <a:endParaRPr sz="3600" b="0" i="0" u="none" strike="noStrike" cap="none">
              <a:solidFill>
                <a:schemeClr val="dk1"/>
              </a:solidFill>
              <a:latin typeface="Arial Black"/>
              <a:ea typeface="Arial Black"/>
              <a:cs typeface="Arial Black"/>
              <a:sym typeface="Arial Black"/>
            </a:endParaRPr>
          </a:p>
        </p:txBody>
      </p:sp>
      <p:sp>
        <p:nvSpPr>
          <p:cNvPr id="542" name="Google Shape;542;p68"/>
          <p:cNvSpPr txBox="1">
            <a:spLocks noGrp="1"/>
          </p:cNvSpPr>
          <p:nvPr>
            <p:ph type="sldNum" idx="12"/>
          </p:nvPr>
        </p:nvSpPr>
        <p:spPr>
          <a:xfrm rot="-5400000">
            <a:off x="8227325" y="5885470"/>
            <a:ext cx="1315800" cy="3651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fld id="{00000000-1234-1234-1234-123412341234}" type="slidenum">
              <a:rPr lang="en-US" sz="2400" b="1">
                <a:solidFill>
                  <a:schemeClr val="dk2"/>
                </a:solidFill>
                <a:latin typeface="Arial"/>
                <a:ea typeface="Arial"/>
                <a:cs typeface="Arial"/>
                <a:sym typeface="Arial"/>
              </a:rPr>
              <a:t>24</a:t>
            </a:fld>
            <a:endParaRPr sz="2400" b="1">
              <a:solidFill>
                <a:schemeClr val="dk2"/>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546"/>
        <p:cNvGrpSpPr/>
        <p:nvPr/>
      </p:nvGrpSpPr>
      <p:grpSpPr>
        <a:xfrm>
          <a:off x="0" y="0"/>
          <a:ext cx="0" cy="0"/>
          <a:chOff x="0" y="0"/>
          <a:chExt cx="0" cy="0"/>
        </a:xfrm>
      </p:grpSpPr>
      <p:sp>
        <p:nvSpPr>
          <p:cNvPr id="547" name="Google Shape;547;p69"/>
          <p:cNvSpPr txBox="1">
            <a:spLocks noGrp="1"/>
          </p:cNvSpPr>
          <p:nvPr>
            <p:ph type="title"/>
          </p:nvPr>
        </p:nvSpPr>
        <p:spPr>
          <a:xfrm>
            <a:off x="457200" y="152718"/>
            <a:ext cx="8080500" cy="781200"/>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Clr>
                <a:schemeClr val="dk1"/>
              </a:buClr>
              <a:buSzPts val="3600"/>
              <a:buFont typeface="Arial Black"/>
              <a:buNone/>
            </a:pPr>
            <a:r>
              <a:rPr lang="en-US" sz="3600" b="0" i="0" u="none" strike="noStrike" cap="none">
                <a:solidFill>
                  <a:schemeClr val="dk1"/>
                </a:solidFill>
                <a:latin typeface="Arial Black"/>
                <a:ea typeface="Arial Black"/>
                <a:cs typeface="Arial Black"/>
                <a:sym typeface="Arial Black"/>
              </a:rPr>
              <a:t>Unify operator</a:t>
            </a:r>
            <a:endParaRPr sz="3600" b="0" i="0" u="none" strike="noStrike" cap="none">
              <a:solidFill>
                <a:schemeClr val="dk1"/>
              </a:solidFill>
              <a:latin typeface="Arial Black"/>
              <a:ea typeface="Arial Black"/>
              <a:cs typeface="Arial Black"/>
              <a:sym typeface="Arial Black"/>
            </a:endParaRPr>
          </a:p>
        </p:txBody>
      </p:sp>
      <p:sp>
        <p:nvSpPr>
          <p:cNvPr id="548" name="Google Shape;548;p69"/>
          <p:cNvSpPr txBox="1">
            <a:spLocks noGrp="1"/>
          </p:cNvSpPr>
          <p:nvPr>
            <p:ph type="body" idx="1"/>
          </p:nvPr>
        </p:nvSpPr>
        <p:spPr>
          <a:xfrm>
            <a:off x="457200" y="1752600"/>
            <a:ext cx="7620000" cy="46482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1800"/>
              <a:buFont typeface="Arial"/>
              <a:buNone/>
            </a:pPr>
            <a:r>
              <a:rPr lang="en-US" sz="1800" b="1" i="0" u="none" strike="noStrike" cap="none">
                <a:solidFill>
                  <a:schemeClr val="dk1"/>
                </a:solidFill>
                <a:latin typeface="Arial"/>
                <a:ea typeface="Arial"/>
                <a:cs typeface="Arial"/>
                <a:sym typeface="Arial"/>
              </a:rPr>
              <a:t>Given: 	</a:t>
            </a:r>
            <a:r>
              <a:rPr lang="en-US" sz="1800" b="0" i="0" u="none" strike="noStrike" cap="none">
                <a:solidFill>
                  <a:schemeClr val="dk1"/>
                </a:solidFill>
                <a:latin typeface="Arial"/>
                <a:ea typeface="Arial"/>
                <a:cs typeface="Arial"/>
                <a:sym typeface="Arial"/>
              </a:rPr>
              <a:t>Two sentences </a:t>
            </a:r>
            <a:r>
              <a:rPr lang="en-US" sz="1800" b="0" i="1" u="none" strike="noStrike" cap="none">
                <a:solidFill>
                  <a:schemeClr val="dk1"/>
                </a:solidFill>
                <a:latin typeface="Arial"/>
                <a:ea typeface="Arial"/>
                <a:cs typeface="Arial"/>
                <a:sym typeface="Arial"/>
              </a:rPr>
              <a:t>s</a:t>
            </a:r>
            <a:r>
              <a:rPr lang="en-US" sz="1800" b="0" i="0" u="none" strike="noStrike" cap="none">
                <a:solidFill>
                  <a:schemeClr val="dk1"/>
                </a:solidFill>
                <a:latin typeface="Arial"/>
                <a:ea typeface="Arial"/>
                <a:cs typeface="Arial"/>
                <a:sym typeface="Arial"/>
              </a:rPr>
              <a:t> and </a:t>
            </a:r>
            <a:r>
              <a:rPr lang="en-US" sz="1800" b="0" i="1" u="none" strike="noStrike" cap="none">
                <a:solidFill>
                  <a:schemeClr val="dk1"/>
                </a:solidFill>
                <a:latin typeface="Arial"/>
                <a:ea typeface="Arial"/>
                <a:cs typeface="Arial"/>
                <a:sym typeface="Arial"/>
              </a:rPr>
              <a:t>t</a:t>
            </a:r>
            <a:r>
              <a:rPr lang="en-US" sz="1800" b="0" i="0" u="none" strike="noStrike" cap="none">
                <a:solidFill>
                  <a:schemeClr val="dk1"/>
                </a:solidFill>
                <a:latin typeface="Arial"/>
                <a:ea typeface="Arial"/>
                <a:cs typeface="Arial"/>
                <a:sym typeface="Arial"/>
              </a:rPr>
              <a:t>.</a:t>
            </a:r>
            <a:endParaRPr/>
          </a:p>
          <a:p>
            <a:pPr marL="0" marR="0" lvl="0" indent="0" algn="l" rtl="0">
              <a:lnSpc>
                <a:spcPct val="90000"/>
              </a:lnSpc>
              <a:spcBef>
                <a:spcPts val="960"/>
              </a:spcBef>
              <a:spcAft>
                <a:spcPts val="0"/>
              </a:spcAft>
              <a:buClr>
                <a:schemeClr val="dk1"/>
              </a:buClr>
              <a:buSzPts val="1800"/>
              <a:buFont typeface="Arial"/>
              <a:buNone/>
            </a:pPr>
            <a:r>
              <a:rPr lang="en-US" sz="1800" b="1" i="0" u="none" strike="noStrike" cap="none">
                <a:solidFill>
                  <a:schemeClr val="dk1"/>
                </a:solidFill>
                <a:latin typeface="Arial"/>
                <a:ea typeface="Arial"/>
                <a:cs typeface="Arial"/>
                <a:sym typeface="Arial"/>
              </a:rPr>
              <a:t>Return</a:t>
            </a:r>
            <a:r>
              <a:rPr lang="en-US" sz="1800" b="0" i="0" u="none" strike="noStrike" cap="none">
                <a:solidFill>
                  <a:schemeClr val="dk1"/>
                </a:solidFill>
                <a:latin typeface="Arial"/>
                <a:ea typeface="Arial"/>
                <a:cs typeface="Arial"/>
                <a:sym typeface="Arial"/>
              </a:rPr>
              <a:t>: 	A unifier of the two sentences with </a:t>
            </a:r>
            <a:r>
              <a:rPr lang="en-US" sz="1800" b="1" i="0" u="none" strike="noStrike" cap="none">
                <a:solidFill>
                  <a:schemeClr val="dk1"/>
                </a:solidFill>
                <a:latin typeface="Arial"/>
                <a:ea typeface="Arial"/>
                <a:cs typeface="Arial"/>
                <a:sym typeface="Arial"/>
              </a:rPr>
              <a:t>substitution</a:t>
            </a:r>
            <a:r>
              <a:rPr lang="en-US" sz="1800" b="0" i="0" u="none" strike="noStrike" cap="none">
                <a:solidFill>
                  <a:schemeClr val="dk1"/>
                </a:solidFill>
                <a:latin typeface="Arial"/>
                <a:ea typeface="Arial"/>
                <a:cs typeface="Arial"/>
                <a:sym typeface="Arial"/>
              </a:rPr>
              <a:t> </a:t>
            </a:r>
            <a:r>
              <a:rPr lang="en-US" sz="1800" b="0" i="1" u="none" strike="noStrike" cap="none">
                <a:solidFill>
                  <a:schemeClr val="dk1"/>
                </a:solidFill>
                <a:latin typeface="Arial"/>
                <a:ea typeface="Arial"/>
                <a:cs typeface="Arial"/>
                <a:sym typeface="Arial"/>
              </a:rPr>
              <a:t>θ</a:t>
            </a:r>
            <a:r>
              <a:rPr lang="en-US" sz="1800" b="0" i="0" u="none" strike="noStrike" cap="none">
                <a:solidFill>
                  <a:schemeClr val="dk1"/>
                </a:solidFill>
                <a:latin typeface="Arial"/>
                <a:ea typeface="Arial"/>
                <a:cs typeface="Arial"/>
                <a:sym typeface="Arial"/>
              </a:rPr>
              <a:t> such that</a:t>
            </a:r>
            <a:endParaRPr/>
          </a:p>
          <a:p>
            <a:pPr marL="0" marR="0" lvl="0" indent="0" algn="l" rtl="0">
              <a:lnSpc>
                <a:spcPct val="90000"/>
              </a:lnSpc>
              <a:spcBef>
                <a:spcPts val="96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	</a:t>
            </a:r>
            <a:r>
              <a:rPr lang="en-US" sz="1800" b="0" i="1" u="none" strike="noStrike" cap="none">
                <a:solidFill>
                  <a:schemeClr val="dk1"/>
                </a:solidFill>
                <a:latin typeface="Arial"/>
                <a:ea typeface="Arial"/>
                <a:cs typeface="Arial"/>
                <a:sym typeface="Arial"/>
              </a:rPr>
              <a:t>Unify(s, t) = θ where</a:t>
            </a:r>
            <a:r>
              <a:rPr lang="en-US" sz="1800" b="0" i="0" u="none" strike="noStrike" cap="none">
                <a:solidFill>
                  <a:schemeClr val="dk1"/>
                </a:solidFill>
                <a:latin typeface="Arial"/>
                <a:ea typeface="Arial"/>
                <a:cs typeface="Arial"/>
                <a:sym typeface="Arial"/>
              </a:rPr>
              <a:t> </a:t>
            </a:r>
            <a:r>
              <a:rPr lang="en-US" sz="1800" b="0" i="0" u="none" strike="noStrike" cap="none">
                <a:solidFill>
                  <a:schemeClr val="dk1"/>
                </a:solidFill>
                <a:latin typeface="Courier"/>
                <a:ea typeface="Courier"/>
                <a:cs typeface="Courier"/>
                <a:sym typeface="Courier"/>
              </a:rPr>
              <a:t>SUBST</a:t>
            </a:r>
            <a:r>
              <a:rPr lang="en-US" sz="1800" b="0" i="1" u="none" strike="noStrike" cap="none">
                <a:solidFill>
                  <a:schemeClr val="dk1"/>
                </a:solidFill>
                <a:latin typeface="Arial"/>
                <a:ea typeface="Arial"/>
                <a:cs typeface="Arial"/>
                <a:sym typeface="Arial"/>
              </a:rPr>
              <a:t>(θ, s) = </a:t>
            </a:r>
            <a:r>
              <a:rPr lang="en-US" sz="1800" b="0" i="0" u="none" strike="noStrike" cap="none">
                <a:solidFill>
                  <a:schemeClr val="dk1"/>
                </a:solidFill>
                <a:latin typeface="Courier"/>
                <a:ea typeface="Courier"/>
                <a:cs typeface="Courier"/>
                <a:sym typeface="Courier"/>
              </a:rPr>
              <a:t>SUBST</a:t>
            </a:r>
            <a:r>
              <a:rPr lang="en-US" sz="1800" b="0" i="1" u="none" strike="noStrike" cap="none">
                <a:solidFill>
                  <a:schemeClr val="dk1"/>
                </a:solidFill>
                <a:latin typeface="Arial"/>
                <a:ea typeface="Arial"/>
                <a:cs typeface="Arial"/>
                <a:sym typeface="Arial"/>
              </a:rPr>
              <a:t>(θ, t)</a:t>
            </a:r>
            <a:endParaRPr sz="1800" b="0" i="1" u="none" strike="noStrike" cap="none">
              <a:solidFill>
                <a:schemeClr val="dk1"/>
              </a:solidFill>
              <a:latin typeface="Arial"/>
              <a:ea typeface="Arial"/>
              <a:cs typeface="Arial"/>
              <a:sym typeface="Arial"/>
            </a:endParaRPr>
          </a:p>
          <a:p>
            <a:pPr marL="0" marR="0" lvl="0" indent="0" algn="l" rtl="0">
              <a:lnSpc>
                <a:spcPct val="90000"/>
              </a:lnSpc>
              <a:spcBef>
                <a:spcPts val="96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	OR</a:t>
            </a:r>
            <a:endParaRPr/>
          </a:p>
          <a:p>
            <a:pPr marL="0" marR="0" lvl="0" indent="0" algn="l" rtl="0">
              <a:lnSpc>
                <a:spcPct val="90000"/>
              </a:lnSpc>
              <a:spcBef>
                <a:spcPts val="96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	</a:t>
            </a:r>
            <a:r>
              <a:rPr lang="en-US" sz="1800" b="1" i="0" u="none" strike="noStrike" cap="none">
                <a:solidFill>
                  <a:schemeClr val="dk1"/>
                </a:solidFill>
                <a:latin typeface="Arial"/>
                <a:ea typeface="Arial"/>
                <a:cs typeface="Arial"/>
                <a:sym typeface="Arial"/>
              </a:rPr>
              <a:t>FAIL </a:t>
            </a:r>
            <a:r>
              <a:rPr lang="en-US" sz="1800" b="0" i="0" u="none" strike="noStrike" cap="none">
                <a:solidFill>
                  <a:schemeClr val="dk1"/>
                </a:solidFill>
                <a:latin typeface="Arial"/>
                <a:ea typeface="Arial"/>
                <a:cs typeface="Arial"/>
                <a:sym typeface="Arial"/>
              </a:rPr>
              <a:t>if no substitution exists.</a:t>
            </a:r>
            <a:endParaRPr/>
          </a:p>
          <a:p>
            <a:pPr marL="0" marR="0" lvl="0" indent="0" algn="l" rtl="0">
              <a:lnSpc>
                <a:spcPct val="90000"/>
              </a:lnSpc>
              <a:spcBef>
                <a:spcPts val="96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a:p>
            <a:pPr marL="0" marR="0" lvl="0" indent="0" algn="l" rtl="0">
              <a:lnSpc>
                <a:spcPct val="90000"/>
              </a:lnSpc>
              <a:spcBef>
                <a:spcPts val="96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Examples:</a:t>
            </a:r>
            <a:endParaRPr/>
          </a:p>
          <a:p>
            <a:pPr marL="0" marR="0" lvl="0" indent="0" algn="l" rtl="0">
              <a:lnSpc>
                <a:spcPct val="90000"/>
              </a:lnSpc>
              <a:spcBef>
                <a:spcPts val="960"/>
              </a:spcBef>
              <a:spcAft>
                <a:spcPts val="0"/>
              </a:spcAft>
              <a:buClr>
                <a:schemeClr val="dk1"/>
              </a:buClr>
              <a:buSzPts val="1800"/>
              <a:buFont typeface="Arial"/>
              <a:buNone/>
            </a:pPr>
            <a:r>
              <a:rPr lang="en-US" sz="1800" b="0" i="0" u="none" strike="noStrike" cap="none">
                <a:solidFill>
                  <a:schemeClr val="dk1"/>
                </a:solidFill>
                <a:latin typeface="Courier"/>
                <a:ea typeface="Courier"/>
                <a:cs typeface="Courier"/>
                <a:sym typeface="Courier"/>
              </a:rPr>
              <a:t>Unify</a:t>
            </a:r>
            <a:r>
              <a:rPr lang="en-US" sz="1800" b="0" i="1" u="none" strike="noStrike" cap="none">
                <a:solidFill>
                  <a:schemeClr val="dk1"/>
                </a:solidFill>
                <a:latin typeface="Arial"/>
                <a:ea typeface="Arial"/>
                <a:cs typeface="Arial"/>
                <a:sym typeface="Arial"/>
              </a:rPr>
              <a:t>(Knows(John, x), Knows(John, Jane)) = {x/Jane}</a:t>
            </a:r>
            <a:endParaRPr/>
          </a:p>
          <a:p>
            <a:pPr marL="0" marR="0" lvl="0" indent="0" algn="l" rtl="0">
              <a:lnSpc>
                <a:spcPct val="90000"/>
              </a:lnSpc>
              <a:spcBef>
                <a:spcPts val="960"/>
              </a:spcBef>
              <a:spcAft>
                <a:spcPts val="0"/>
              </a:spcAft>
              <a:buClr>
                <a:schemeClr val="dk1"/>
              </a:buClr>
              <a:buSzPts val="1800"/>
              <a:buFont typeface="Arial"/>
              <a:buNone/>
            </a:pPr>
            <a:r>
              <a:rPr lang="en-US" sz="1800" b="0" i="0" u="none" strike="noStrike" cap="none">
                <a:solidFill>
                  <a:schemeClr val="dk1"/>
                </a:solidFill>
                <a:latin typeface="Courier"/>
                <a:ea typeface="Courier"/>
                <a:cs typeface="Courier"/>
                <a:sym typeface="Courier"/>
              </a:rPr>
              <a:t>Unify</a:t>
            </a:r>
            <a:r>
              <a:rPr lang="en-US" sz="1800" b="0" i="1" u="none" strike="noStrike" cap="none">
                <a:solidFill>
                  <a:schemeClr val="dk1"/>
                </a:solidFill>
                <a:latin typeface="Arial"/>
                <a:ea typeface="Arial"/>
                <a:cs typeface="Arial"/>
                <a:sym typeface="Arial"/>
              </a:rPr>
              <a:t>(Knows(John, x), Knows(y, Bill)) = {x/Bill, y/John}</a:t>
            </a:r>
            <a:endParaRPr/>
          </a:p>
          <a:p>
            <a:pPr marL="0" marR="0" lvl="0" indent="0" algn="l" rtl="0">
              <a:lnSpc>
                <a:spcPct val="90000"/>
              </a:lnSpc>
              <a:spcBef>
                <a:spcPts val="960"/>
              </a:spcBef>
              <a:spcAft>
                <a:spcPts val="0"/>
              </a:spcAft>
              <a:buClr>
                <a:schemeClr val="dk1"/>
              </a:buClr>
              <a:buSzPts val="1800"/>
              <a:buFont typeface="Arial"/>
              <a:buNone/>
            </a:pPr>
            <a:r>
              <a:rPr lang="en-US" sz="1800" b="0" i="0" u="none" strike="noStrike" cap="none">
                <a:solidFill>
                  <a:schemeClr val="dk1"/>
                </a:solidFill>
                <a:latin typeface="Courier"/>
                <a:ea typeface="Courier"/>
                <a:cs typeface="Courier"/>
                <a:sym typeface="Courier"/>
              </a:rPr>
              <a:t>Unify</a:t>
            </a:r>
            <a:r>
              <a:rPr lang="en-US" sz="1800" b="0" i="1" u="none" strike="noStrike" cap="none">
                <a:solidFill>
                  <a:schemeClr val="dk1"/>
                </a:solidFill>
                <a:latin typeface="Arial"/>
                <a:ea typeface="Arial"/>
                <a:cs typeface="Arial"/>
                <a:sym typeface="Arial"/>
              </a:rPr>
              <a:t>(Knows(John, x), Knows(y, Mother(y))) = {y/John, x/Mother(John)}</a:t>
            </a:r>
            <a:endParaRPr/>
          </a:p>
          <a:p>
            <a:pPr marL="0" marR="0" lvl="0" indent="0" algn="l" rtl="0">
              <a:lnSpc>
                <a:spcPct val="90000"/>
              </a:lnSpc>
              <a:spcBef>
                <a:spcPts val="960"/>
              </a:spcBef>
              <a:spcAft>
                <a:spcPts val="0"/>
              </a:spcAft>
              <a:buClr>
                <a:schemeClr val="lt1"/>
              </a:buClr>
              <a:buSzPts val="1800"/>
              <a:buFont typeface="Arial"/>
              <a:buNone/>
            </a:pPr>
            <a:r>
              <a:rPr lang="en-US" sz="1800" b="0" i="0" u="none" strike="noStrike" cap="none">
                <a:solidFill>
                  <a:schemeClr val="lt1"/>
                </a:solidFill>
                <a:latin typeface="Courier"/>
                <a:ea typeface="Courier"/>
                <a:cs typeface="Courier"/>
                <a:sym typeface="Courier"/>
              </a:rPr>
              <a:t>Unify</a:t>
            </a:r>
            <a:r>
              <a:rPr lang="en-US" sz="1800" b="0" i="1" u="none" strike="noStrike" cap="none">
                <a:solidFill>
                  <a:schemeClr val="lt1"/>
                </a:solidFill>
                <a:latin typeface="Arial"/>
                <a:ea typeface="Arial"/>
                <a:cs typeface="Arial"/>
                <a:sym typeface="Arial"/>
              </a:rPr>
              <a:t>(Knows(John, x), Knows(x, Elizabeth)) = FAIL</a:t>
            </a:r>
            <a:endParaRPr/>
          </a:p>
          <a:p>
            <a:pPr marL="0" marR="0" lvl="0" indent="0" algn="l" rtl="0">
              <a:lnSpc>
                <a:spcPct val="90000"/>
              </a:lnSpc>
              <a:spcBef>
                <a:spcPts val="960"/>
              </a:spcBef>
              <a:spcAft>
                <a:spcPts val="0"/>
              </a:spcAft>
              <a:buClr>
                <a:schemeClr val="lt1"/>
              </a:buClr>
              <a:buSzPts val="1800"/>
              <a:buFont typeface="Arial"/>
              <a:buNone/>
            </a:pPr>
            <a:r>
              <a:rPr lang="en-US" sz="1800" b="0" i="0" u="none" strike="noStrike" cap="none">
                <a:solidFill>
                  <a:schemeClr val="lt1"/>
                </a:solidFill>
                <a:latin typeface="Courier"/>
                <a:ea typeface="Courier"/>
                <a:cs typeface="Courier"/>
                <a:sym typeface="Courier"/>
              </a:rPr>
              <a:t>Unify</a:t>
            </a:r>
            <a:r>
              <a:rPr lang="en-US" sz="1800" b="0" i="1" u="none" strike="noStrike" cap="none">
                <a:solidFill>
                  <a:schemeClr val="lt1"/>
                </a:solidFill>
                <a:latin typeface="Arial"/>
                <a:ea typeface="Arial"/>
                <a:cs typeface="Arial"/>
                <a:sym typeface="Arial"/>
              </a:rPr>
              <a:t>(Knows(John, x), Knows(x</a:t>
            </a:r>
            <a:r>
              <a:rPr lang="en-US" sz="1800" b="0" i="1" u="none" strike="noStrike" cap="none" baseline="-25000">
                <a:solidFill>
                  <a:schemeClr val="lt1"/>
                </a:solidFill>
                <a:latin typeface="Arial"/>
                <a:ea typeface="Arial"/>
                <a:cs typeface="Arial"/>
                <a:sym typeface="Arial"/>
              </a:rPr>
              <a:t>17</a:t>
            </a:r>
            <a:r>
              <a:rPr lang="en-US" sz="1800" b="0" i="1" u="none" strike="noStrike" cap="none">
                <a:solidFill>
                  <a:schemeClr val="lt1"/>
                </a:solidFill>
                <a:latin typeface="Arial"/>
                <a:ea typeface="Arial"/>
                <a:cs typeface="Arial"/>
                <a:sym typeface="Arial"/>
              </a:rPr>
              <a:t>, Elizabeth)) = {x/Elizabeth, x</a:t>
            </a:r>
            <a:r>
              <a:rPr lang="en-US" sz="1800" b="0" i="1" u="none" strike="noStrike" cap="none" baseline="-25000">
                <a:solidFill>
                  <a:schemeClr val="lt1"/>
                </a:solidFill>
                <a:latin typeface="Arial"/>
                <a:ea typeface="Arial"/>
                <a:cs typeface="Arial"/>
                <a:sym typeface="Arial"/>
              </a:rPr>
              <a:t>17</a:t>
            </a:r>
            <a:r>
              <a:rPr lang="en-US" sz="1800" b="0" i="1" u="none" strike="noStrike" cap="none">
                <a:solidFill>
                  <a:schemeClr val="lt1"/>
                </a:solidFill>
                <a:latin typeface="Arial"/>
                <a:ea typeface="Arial"/>
                <a:cs typeface="Arial"/>
                <a:sym typeface="Arial"/>
              </a:rPr>
              <a:t>/John}</a:t>
            </a:r>
            <a:endParaRPr sz="1800" b="0" i="1" u="none" strike="noStrike" cap="none">
              <a:solidFill>
                <a:schemeClr val="lt1"/>
              </a:solidFill>
              <a:latin typeface="Arial"/>
              <a:ea typeface="Arial"/>
              <a:cs typeface="Arial"/>
              <a:sym typeface="Arial"/>
            </a:endParaRPr>
          </a:p>
        </p:txBody>
      </p:sp>
      <p:sp>
        <p:nvSpPr>
          <p:cNvPr id="549" name="Google Shape;549;p69"/>
          <p:cNvSpPr txBox="1"/>
          <p:nvPr/>
        </p:nvSpPr>
        <p:spPr>
          <a:xfrm rot="-5400000">
            <a:off x="8174684" y="5885470"/>
            <a:ext cx="1315800" cy="3651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fld id="{00000000-1234-1234-1234-123412341234}" type="slidenum">
              <a:rPr lang="en-US" sz="2400" b="1">
                <a:solidFill>
                  <a:schemeClr val="dk2"/>
                </a:solidFill>
                <a:latin typeface="Arial"/>
                <a:ea typeface="Arial"/>
                <a:cs typeface="Arial"/>
                <a:sym typeface="Arial"/>
              </a:rPr>
              <a:t>25</a:t>
            </a:fld>
            <a:endParaRPr sz="2400" b="1">
              <a:solidFill>
                <a:schemeClr val="dk2"/>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553"/>
        <p:cNvGrpSpPr/>
        <p:nvPr/>
      </p:nvGrpSpPr>
      <p:grpSpPr>
        <a:xfrm>
          <a:off x="0" y="0"/>
          <a:ext cx="0" cy="0"/>
          <a:chOff x="0" y="0"/>
          <a:chExt cx="0" cy="0"/>
        </a:xfrm>
      </p:grpSpPr>
      <p:graphicFrame>
        <p:nvGraphicFramePr>
          <p:cNvPr id="554" name="Google Shape;554;p70"/>
          <p:cNvGraphicFramePr/>
          <p:nvPr/>
        </p:nvGraphicFramePr>
        <p:xfrm>
          <a:off x="533400" y="2590800"/>
          <a:ext cx="7848600" cy="2713075"/>
        </p:xfrm>
        <a:graphic>
          <a:graphicData uri="http://schemas.openxmlformats.org/drawingml/2006/table">
            <a:tbl>
              <a:tblPr>
                <a:noFill/>
                <a:tableStyleId>{CDAA3D2B-0424-413A-A5BE-39F2BC82DDD5}</a:tableStyleId>
              </a:tblPr>
              <a:tblGrid>
                <a:gridCol w="2154525">
                  <a:extLst>
                    <a:ext uri="{9D8B030D-6E8A-4147-A177-3AD203B41FA5}">
                      <a16:colId xmlns:a16="http://schemas.microsoft.com/office/drawing/2014/main" val="20000"/>
                    </a:ext>
                  </a:extLst>
                </a:gridCol>
                <a:gridCol w="3179475">
                  <a:extLst>
                    <a:ext uri="{9D8B030D-6E8A-4147-A177-3AD203B41FA5}">
                      <a16:colId xmlns:a16="http://schemas.microsoft.com/office/drawing/2014/main" val="20001"/>
                    </a:ext>
                  </a:extLst>
                </a:gridCol>
                <a:gridCol w="2514600">
                  <a:extLst>
                    <a:ext uri="{9D8B030D-6E8A-4147-A177-3AD203B41FA5}">
                      <a16:colId xmlns:a16="http://schemas.microsoft.com/office/drawing/2014/main" val="20002"/>
                    </a:ext>
                  </a:extLst>
                </a:gridCol>
              </a:tblGrid>
              <a:tr h="600075">
                <a:tc>
                  <a:txBody>
                    <a:bodyPr/>
                    <a:lstStyle/>
                    <a:p>
                      <a:pPr marL="0" marR="0" lvl="0" indent="0" algn="l" rtl="0">
                        <a:lnSpc>
                          <a:spcPct val="100000"/>
                        </a:lnSpc>
                        <a:spcBef>
                          <a:spcPts val="0"/>
                        </a:spcBef>
                        <a:spcAft>
                          <a:spcPts val="0"/>
                        </a:spcAft>
                        <a:buClr>
                          <a:schemeClr val="dk1"/>
                        </a:buClr>
                        <a:buSzPts val="2400"/>
                        <a:buFont typeface="Arial"/>
                        <a:buNone/>
                      </a:pPr>
                      <a:r>
                        <a:rPr lang="en-US" sz="2400" b="1" i="1" u="none" strike="noStrike" cap="none">
                          <a:solidFill>
                            <a:schemeClr val="dk1"/>
                          </a:solidFill>
                          <a:latin typeface="Arial"/>
                          <a:ea typeface="Arial"/>
                          <a:cs typeface="Arial"/>
                          <a:sym typeface="Arial"/>
                        </a:rPr>
                        <a:t>P</a:t>
                      </a:r>
                      <a:endParaRPr i="1"/>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400"/>
                        <a:buFont typeface="Arial"/>
                        <a:buNone/>
                      </a:pPr>
                      <a:r>
                        <a:rPr lang="en-US" sz="2400" b="1" i="1" u="none" strike="noStrike" cap="none">
                          <a:solidFill>
                            <a:schemeClr val="dk1"/>
                          </a:solidFill>
                          <a:latin typeface="Arial"/>
                          <a:ea typeface="Arial"/>
                          <a:cs typeface="Arial"/>
                          <a:sym typeface="Arial"/>
                        </a:rPr>
                        <a:t>Q</a:t>
                      </a:r>
                      <a:endParaRPr i="1"/>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400"/>
                        <a:buFont typeface="Arial"/>
                        <a:buNone/>
                      </a:pPr>
                      <a:r>
                        <a:rPr lang="en-US" sz="2400" b="1" i="1"/>
                        <a:t>θ</a:t>
                      </a:r>
                      <a:r>
                        <a:rPr lang="en-US" sz="2400" b="1"/>
                        <a:t>=UNIFY(</a:t>
                      </a:r>
                      <a:r>
                        <a:rPr lang="en-US" sz="2400" b="1" i="1"/>
                        <a:t>P</a:t>
                      </a:r>
                      <a:r>
                        <a:rPr lang="en-US" sz="2400" b="1"/>
                        <a:t>,</a:t>
                      </a:r>
                      <a:r>
                        <a:rPr lang="en-US" sz="2400" b="1" i="1"/>
                        <a:t>Q</a:t>
                      </a:r>
                      <a:r>
                        <a:rPr lang="en-US" sz="2400" b="1"/>
                        <a:t>)</a:t>
                      </a:r>
                      <a:endParaRPr sz="2400" b="1" u="none" strike="noStrike" cap="none">
                        <a:solidFill>
                          <a:schemeClr val="dk1"/>
                        </a:solidFill>
                        <a:latin typeface="Arial"/>
                        <a:ea typeface="Arial"/>
                        <a:cs typeface="Arial"/>
                        <a:sym typeface="Arial"/>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620725">
                <a:tc>
                  <a:txBody>
                    <a:bodyPr/>
                    <a:lstStyle/>
                    <a:p>
                      <a:pPr marL="0" marR="0" lvl="0" indent="0" algn="l" rtl="0">
                        <a:lnSpc>
                          <a:spcPct val="100000"/>
                        </a:lnSpc>
                        <a:spcBef>
                          <a:spcPts val="0"/>
                        </a:spcBef>
                        <a:spcAft>
                          <a:spcPts val="0"/>
                        </a:spcAft>
                        <a:buClr>
                          <a:schemeClr val="dk1"/>
                        </a:buClr>
                        <a:buSzPts val="2000"/>
                        <a:buFont typeface="Arial"/>
                        <a:buNone/>
                      </a:pPr>
                      <a:r>
                        <a:rPr lang="en-US" sz="2000" b="0" i="1" u="none" strike="noStrike" cap="none">
                          <a:solidFill>
                            <a:schemeClr val="dk1"/>
                          </a:solidFill>
                          <a:latin typeface="Arial"/>
                          <a:ea typeface="Arial"/>
                          <a:cs typeface="Arial"/>
                          <a:sym typeface="Arial"/>
                        </a:rPr>
                        <a:t>Eats</a:t>
                      </a:r>
                      <a:r>
                        <a:rPr lang="en-US" sz="2000" b="0" i="0" u="none" strike="noStrike" cap="none">
                          <a:solidFill>
                            <a:schemeClr val="dk1"/>
                          </a:solidFill>
                          <a:latin typeface="Arial"/>
                          <a:ea typeface="Arial"/>
                          <a:cs typeface="Arial"/>
                          <a:sym typeface="Arial"/>
                        </a:rPr>
                        <a:t>(</a:t>
                      </a:r>
                      <a:r>
                        <a:rPr lang="en-US" sz="2000" b="0" i="1" u="none" strike="noStrike" cap="none">
                          <a:solidFill>
                            <a:schemeClr val="dk1"/>
                          </a:solidFill>
                          <a:latin typeface="Arial"/>
                          <a:ea typeface="Arial"/>
                          <a:cs typeface="Arial"/>
                          <a:sym typeface="Arial"/>
                        </a:rPr>
                        <a:t>Panda</a:t>
                      </a:r>
                      <a:r>
                        <a:rPr lang="en-US" sz="2000" b="0" i="0" u="none" strike="noStrike" cap="none">
                          <a:solidFill>
                            <a:schemeClr val="dk1"/>
                          </a:solidFill>
                          <a:latin typeface="Arial"/>
                          <a:ea typeface="Arial"/>
                          <a:cs typeface="Arial"/>
                          <a:sym typeface="Arial"/>
                        </a:rPr>
                        <a:t>, </a:t>
                      </a:r>
                      <a:r>
                        <a:rPr lang="en-US" sz="2000" b="0" i="1" u="none" strike="noStrike" cap="none">
                          <a:solidFill>
                            <a:schemeClr val="dk1"/>
                          </a:solidFill>
                          <a:latin typeface="Arial"/>
                          <a:ea typeface="Arial"/>
                          <a:cs typeface="Arial"/>
                          <a:sym typeface="Arial"/>
                        </a:rPr>
                        <a:t>y</a:t>
                      </a:r>
                      <a:r>
                        <a:rPr lang="en-US" sz="2000" b="0" i="0" u="none" strike="noStrike" cap="none">
                          <a:solidFill>
                            <a:schemeClr val="dk1"/>
                          </a:solidFill>
                          <a:latin typeface="Arial"/>
                          <a:ea typeface="Arial"/>
                          <a:cs typeface="Arial"/>
                          <a:sym typeface="Arial"/>
                        </a:rPr>
                        <a:t>)</a:t>
                      </a:r>
                      <a:endParaRPr sz="2000" b="0" i="0" u="none" strike="noStrike" cap="none">
                        <a:solidFill>
                          <a:schemeClr val="dk1"/>
                        </a:solidFill>
                        <a:latin typeface="Arial"/>
                        <a:ea typeface="Arial"/>
                        <a:cs typeface="Arial"/>
                        <a:sym typeface="Arial"/>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000"/>
                        <a:buFont typeface="Arial"/>
                        <a:buNone/>
                      </a:pPr>
                      <a:r>
                        <a:rPr lang="en-US" sz="2000" b="0" i="0" u="none" strike="noStrike" cap="none">
                          <a:solidFill>
                            <a:schemeClr val="dk1"/>
                          </a:solidFill>
                          <a:latin typeface="Arial"/>
                          <a:ea typeface="Arial"/>
                          <a:cs typeface="Arial"/>
                          <a:sym typeface="Arial"/>
                        </a:rPr>
                        <a:t>Eats(Panda, Leaves)</a:t>
                      </a:r>
                      <a:endParaRPr sz="2000" b="0" i="0" u="none" strike="noStrike" cap="none">
                        <a:solidFill>
                          <a:schemeClr val="dk1"/>
                        </a:solidFill>
                        <a:latin typeface="Arial"/>
                        <a:ea typeface="Arial"/>
                        <a:cs typeface="Arial"/>
                        <a:sym typeface="Arial"/>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000"/>
                        <a:buFont typeface="Arial"/>
                        <a:buNone/>
                      </a:pPr>
                      <a:r>
                        <a:rPr lang="en-US" sz="2000" b="0" i="0" u="none" strike="noStrike" cap="none">
                          <a:solidFill>
                            <a:schemeClr val="dk1"/>
                          </a:solidFill>
                          <a:latin typeface="Arial"/>
                          <a:ea typeface="Arial"/>
                          <a:cs typeface="Arial"/>
                          <a:sym typeface="Arial"/>
                        </a:rPr>
                        <a:t>{y/Leaves}</a:t>
                      </a:r>
                      <a:endParaRPr sz="2000" b="0" i="0" u="none" strike="noStrike" cap="none">
                        <a:solidFill>
                          <a:schemeClr val="dk1"/>
                        </a:solidFill>
                        <a:latin typeface="Arial"/>
                        <a:ea typeface="Arial"/>
                        <a:cs typeface="Arial"/>
                        <a:sym typeface="Arial"/>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620725">
                <a:tc>
                  <a:txBody>
                    <a:bodyPr/>
                    <a:lstStyle/>
                    <a:p>
                      <a:pPr marL="0" marR="0" lvl="0" indent="0" algn="l" rtl="0">
                        <a:lnSpc>
                          <a:spcPct val="100000"/>
                        </a:lnSpc>
                        <a:spcBef>
                          <a:spcPts val="0"/>
                        </a:spcBef>
                        <a:spcAft>
                          <a:spcPts val="0"/>
                        </a:spcAft>
                        <a:buClr>
                          <a:schemeClr val="dk1"/>
                        </a:buClr>
                        <a:buSzPts val="2000"/>
                        <a:buFont typeface="Arial"/>
                        <a:buNone/>
                      </a:pPr>
                      <a:r>
                        <a:rPr lang="en-US" sz="2000" b="0" i="1" u="none" strike="noStrike" cap="none">
                          <a:solidFill>
                            <a:schemeClr val="dk1"/>
                          </a:solidFill>
                          <a:latin typeface="Arial"/>
                          <a:ea typeface="Arial"/>
                          <a:cs typeface="Arial"/>
                          <a:sym typeface="Arial"/>
                        </a:rPr>
                        <a:t>Eats</a:t>
                      </a:r>
                      <a:r>
                        <a:rPr lang="en-US" sz="2000" b="0" i="0" u="none" strike="noStrike" cap="none">
                          <a:solidFill>
                            <a:schemeClr val="dk1"/>
                          </a:solidFill>
                          <a:latin typeface="Arial"/>
                          <a:ea typeface="Arial"/>
                          <a:cs typeface="Arial"/>
                          <a:sym typeface="Arial"/>
                        </a:rPr>
                        <a:t>(</a:t>
                      </a:r>
                      <a:r>
                        <a:rPr lang="en-US" sz="2000" b="0" i="1" u="none" strike="noStrike" cap="none">
                          <a:solidFill>
                            <a:schemeClr val="dk1"/>
                          </a:solidFill>
                          <a:latin typeface="Arial"/>
                          <a:ea typeface="Arial"/>
                          <a:cs typeface="Arial"/>
                          <a:sym typeface="Arial"/>
                        </a:rPr>
                        <a:t>Panda</a:t>
                      </a:r>
                      <a:r>
                        <a:rPr lang="en-US" sz="2000" b="0" i="0" u="none" strike="noStrike" cap="none">
                          <a:solidFill>
                            <a:schemeClr val="dk1"/>
                          </a:solidFill>
                          <a:latin typeface="Arial"/>
                          <a:ea typeface="Arial"/>
                          <a:cs typeface="Arial"/>
                          <a:sym typeface="Arial"/>
                        </a:rPr>
                        <a:t>, </a:t>
                      </a:r>
                      <a:r>
                        <a:rPr lang="en-US" sz="2000" b="0" i="1" u="none" strike="noStrike" cap="none">
                          <a:solidFill>
                            <a:schemeClr val="dk1"/>
                          </a:solidFill>
                          <a:latin typeface="Arial"/>
                          <a:ea typeface="Arial"/>
                          <a:cs typeface="Arial"/>
                          <a:sym typeface="Arial"/>
                        </a:rPr>
                        <a:t>y</a:t>
                      </a:r>
                      <a:r>
                        <a:rPr lang="en-US" sz="2000" b="0" i="0" u="none" strike="noStrike" cap="none">
                          <a:solidFill>
                            <a:schemeClr val="dk1"/>
                          </a:solidFill>
                          <a:latin typeface="Arial"/>
                          <a:ea typeface="Arial"/>
                          <a:cs typeface="Arial"/>
                          <a:sym typeface="Arial"/>
                        </a:rPr>
                        <a:t>)</a:t>
                      </a:r>
                      <a:endParaRPr sz="2000" b="0" i="0" u="none" strike="noStrike" cap="none">
                        <a:solidFill>
                          <a:schemeClr val="dk1"/>
                        </a:solidFill>
                        <a:latin typeface="Arial"/>
                        <a:ea typeface="Arial"/>
                        <a:cs typeface="Arial"/>
                        <a:sym typeface="Arial"/>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000"/>
                        <a:buFont typeface="Arial"/>
                        <a:buNone/>
                      </a:pPr>
                      <a:r>
                        <a:rPr lang="en-US" sz="2000" b="0" i="0" u="none" strike="noStrike" cap="none">
                          <a:solidFill>
                            <a:schemeClr val="dk1"/>
                          </a:solidFill>
                          <a:latin typeface="Arial"/>
                          <a:ea typeface="Arial"/>
                          <a:cs typeface="Arial"/>
                          <a:sym typeface="Arial"/>
                        </a:rPr>
                        <a:t>Eats(x, Pizza)</a:t>
                      </a:r>
                      <a:endParaRPr sz="2000" b="0" i="0" u="none" strike="noStrike" cap="none">
                        <a:solidFill>
                          <a:schemeClr val="dk1"/>
                        </a:solidFill>
                        <a:latin typeface="Arial"/>
                        <a:ea typeface="Arial"/>
                        <a:cs typeface="Arial"/>
                        <a:sym typeface="Arial"/>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000"/>
                        <a:buFont typeface="Arial"/>
                        <a:buNone/>
                      </a:pPr>
                      <a:r>
                        <a:rPr lang="en-US" sz="2000" b="0" i="0" u="none" strike="noStrike" cap="none">
                          <a:solidFill>
                            <a:schemeClr val="dk1"/>
                          </a:solidFill>
                          <a:latin typeface="Arial"/>
                          <a:ea typeface="Arial"/>
                          <a:cs typeface="Arial"/>
                          <a:sym typeface="Arial"/>
                        </a:rPr>
                        <a:t>{x/Panda; y/Pizza}</a:t>
                      </a:r>
                      <a:endParaRPr sz="2000" b="0" i="0" u="none" strike="noStrike" cap="none">
                        <a:solidFill>
                          <a:schemeClr val="dk1"/>
                        </a:solidFill>
                        <a:latin typeface="Arial"/>
                        <a:ea typeface="Arial"/>
                        <a:cs typeface="Arial"/>
                        <a:sym typeface="Arial"/>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871550">
                <a:tc>
                  <a:txBody>
                    <a:bodyPr/>
                    <a:lstStyle/>
                    <a:p>
                      <a:pPr marL="0" marR="0" lvl="0" indent="0" algn="l" rtl="0">
                        <a:lnSpc>
                          <a:spcPct val="100000"/>
                        </a:lnSpc>
                        <a:spcBef>
                          <a:spcPts val="0"/>
                        </a:spcBef>
                        <a:spcAft>
                          <a:spcPts val="0"/>
                        </a:spcAft>
                        <a:buClr>
                          <a:schemeClr val="dk1"/>
                        </a:buClr>
                        <a:buSzPts val="2000"/>
                        <a:buFont typeface="Arial"/>
                        <a:buNone/>
                      </a:pPr>
                      <a:r>
                        <a:rPr lang="en-US" sz="2000" b="0" i="1" u="none" strike="noStrike" cap="none">
                          <a:solidFill>
                            <a:schemeClr val="dk1"/>
                          </a:solidFill>
                          <a:latin typeface="Arial"/>
                          <a:ea typeface="Arial"/>
                          <a:cs typeface="Arial"/>
                          <a:sym typeface="Arial"/>
                        </a:rPr>
                        <a:t>Eats</a:t>
                      </a:r>
                      <a:r>
                        <a:rPr lang="en-US" sz="2000" b="0" i="0" u="none" strike="noStrike" cap="none">
                          <a:solidFill>
                            <a:schemeClr val="dk1"/>
                          </a:solidFill>
                          <a:latin typeface="Arial"/>
                          <a:ea typeface="Arial"/>
                          <a:cs typeface="Arial"/>
                          <a:sym typeface="Arial"/>
                        </a:rPr>
                        <a:t>(</a:t>
                      </a:r>
                      <a:r>
                        <a:rPr lang="en-US" sz="2000" b="0" i="1" u="none" strike="noStrike" cap="none">
                          <a:solidFill>
                            <a:schemeClr val="dk1"/>
                          </a:solidFill>
                          <a:latin typeface="Arial"/>
                          <a:ea typeface="Arial"/>
                          <a:cs typeface="Arial"/>
                          <a:sym typeface="Arial"/>
                        </a:rPr>
                        <a:t>Panda</a:t>
                      </a:r>
                      <a:r>
                        <a:rPr lang="en-US" sz="2000" b="0" i="0" u="none" strike="noStrike" cap="none">
                          <a:solidFill>
                            <a:schemeClr val="dk1"/>
                          </a:solidFill>
                          <a:latin typeface="Arial"/>
                          <a:ea typeface="Arial"/>
                          <a:cs typeface="Arial"/>
                          <a:sym typeface="Arial"/>
                        </a:rPr>
                        <a:t>, </a:t>
                      </a:r>
                      <a:r>
                        <a:rPr lang="en-US" sz="2000" b="0" i="1" u="none" strike="noStrike" cap="none">
                          <a:solidFill>
                            <a:schemeClr val="dk1"/>
                          </a:solidFill>
                          <a:latin typeface="Arial"/>
                          <a:ea typeface="Arial"/>
                          <a:cs typeface="Arial"/>
                          <a:sym typeface="Arial"/>
                        </a:rPr>
                        <a:t>y</a:t>
                      </a:r>
                      <a:r>
                        <a:rPr lang="en-US" sz="2000" b="0" i="0" u="none" strike="noStrike" cap="none">
                          <a:solidFill>
                            <a:schemeClr val="dk1"/>
                          </a:solidFill>
                          <a:latin typeface="Arial"/>
                          <a:ea typeface="Arial"/>
                          <a:cs typeface="Arial"/>
                          <a:sym typeface="Arial"/>
                        </a:rPr>
                        <a:t>)</a:t>
                      </a:r>
                      <a:endParaRPr sz="2000" b="0" i="0" u="none" strike="noStrike" cap="none">
                        <a:solidFill>
                          <a:schemeClr val="dk1"/>
                        </a:solidFill>
                        <a:latin typeface="Arial"/>
                        <a:ea typeface="Arial"/>
                        <a:cs typeface="Arial"/>
                        <a:sym typeface="Arial"/>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000"/>
                        <a:buFont typeface="Arial"/>
                        <a:buNone/>
                      </a:pPr>
                      <a:r>
                        <a:rPr lang="en-US" sz="2000" b="0" i="0" u="none" strike="noStrike" cap="none">
                          <a:solidFill>
                            <a:schemeClr val="dk1"/>
                          </a:solidFill>
                          <a:latin typeface="Arial"/>
                          <a:ea typeface="Arial"/>
                          <a:cs typeface="Arial"/>
                          <a:sym typeface="Arial"/>
                        </a:rPr>
                        <a:t>Eats(x, FavFood(x))</a:t>
                      </a:r>
                      <a:endParaRPr sz="2000" b="0" i="0" u="none" strike="noStrike" cap="none">
                        <a:solidFill>
                          <a:schemeClr val="dk1"/>
                        </a:solidFill>
                        <a:latin typeface="Arial"/>
                        <a:ea typeface="Arial"/>
                        <a:cs typeface="Arial"/>
                        <a:sym typeface="Arial"/>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000"/>
                        <a:buFont typeface="Arial"/>
                        <a:buNone/>
                      </a:pPr>
                      <a:r>
                        <a:rPr lang="en-US" sz="2000" b="0" i="0" u="none" strike="noStrike" cap="none">
                          <a:solidFill>
                            <a:schemeClr val="dk1"/>
                          </a:solidFill>
                          <a:latin typeface="Arial"/>
                          <a:ea typeface="Arial"/>
                          <a:cs typeface="Arial"/>
                          <a:sym typeface="Arial"/>
                        </a:rPr>
                        <a:t>{x/Panda;   </a:t>
                      </a:r>
                      <a:endParaRPr/>
                    </a:p>
                    <a:p>
                      <a:pPr marL="0" marR="0" lvl="0" indent="0" algn="l" rtl="0">
                        <a:lnSpc>
                          <a:spcPct val="100000"/>
                        </a:lnSpc>
                        <a:spcBef>
                          <a:spcPts val="400"/>
                        </a:spcBef>
                        <a:spcAft>
                          <a:spcPts val="0"/>
                        </a:spcAft>
                        <a:buClr>
                          <a:schemeClr val="dk1"/>
                        </a:buClr>
                        <a:buSzPts val="2000"/>
                        <a:buFont typeface="Arial"/>
                        <a:buNone/>
                      </a:pPr>
                      <a:r>
                        <a:rPr lang="en-US" sz="2000" b="0" i="0" u="none" strike="noStrike" cap="none">
                          <a:solidFill>
                            <a:schemeClr val="dk1"/>
                          </a:solidFill>
                          <a:latin typeface="Arial"/>
                          <a:ea typeface="Arial"/>
                          <a:cs typeface="Arial"/>
                          <a:sym typeface="Arial"/>
                        </a:rPr>
                        <a:t> y/FavFood(Panda)}</a:t>
                      </a:r>
                      <a:endParaRPr sz="2000" b="0" i="0" u="none" strike="noStrike" cap="none">
                        <a:solidFill>
                          <a:schemeClr val="dk1"/>
                        </a:solidFill>
                        <a:latin typeface="Arial"/>
                        <a:ea typeface="Arial"/>
                        <a:cs typeface="Arial"/>
                        <a:sym typeface="Arial"/>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
        <p:nvSpPr>
          <p:cNvPr id="555" name="Google Shape;555;p70"/>
          <p:cNvSpPr txBox="1">
            <a:spLocks noGrp="1"/>
          </p:cNvSpPr>
          <p:nvPr>
            <p:ph type="title"/>
          </p:nvPr>
        </p:nvSpPr>
        <p:spPr>
          <a:xfrm>
            <a:off x="457200" y="152722"/>
            <a:ext cx="7924800" cy="692700"/>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Clr>
                <a:schemeClr val="dk1"/>
              </a:buClr>
              <a:buSzPts val="3600"/>
              <a:buFont typeface="Arial Black"/>
              <a:buNone/>
            </a:pPr>
            <a:r>
              <a:rPr lang="en-US" sz="3600" b="0" i="0" u="none" strike="noStrike" cap="none">
                <a:solidFill>
                  <a:schemeClr val="dk1"/>
                </a:solidFill>
                <a:latin typeface="Arial Black"/>
                <a:ea typeface="Arial Black"/>
                <a:cs typeface="Arial Black"/>
                <a:sym typeface="Arial Black"/>
              </a:rPr>
              <a:t>Unify</a:t>
            </a:r>
            <a:r>
              <a:rPr lang="en-US"/>
              <a:t>:</a:t>
            </a:r>
            <a:r>
              <a:rPr lang="en-US" sz="3600" b="0" i="0" u="none" strike="noStrike" cap="none">
                <a:solidFill>
                  <a:schemeClr val="dk1"/>
                </a:solidFill>
                <a:latin typeface="Arial Black"/>
                <a:ea typeface="Arial Black"/>
                <a:cs typeface="Arial Black"/>
                <a:sym typeface="Arial Black"/>
              </a:rPr>
              <a:t> Example</a:t>
            </a:r>
            <a:endParaRPr sz="3600" b="0" i="0" u="none" strike="noStrike" cap="none">
              <a:solidFill>
                <a:schemeClr val="dk1"/>
              </a:solidFill>
              <a:latin typeface="Arial Black"/>
              <a:ea typeface="Arial Black"/>
              <a:cs typeface="Arial Black"/>
              <a:sym typeface="Arial Black"/>
            </a:endParaRPr>
          </a:p>
        </p:txBody>
      </p:sp>
      <p:sp>
        <p:nvSpPr>
          <p:cNvPr id="556" name="Google Shape;556;p70"/>
          <p:cNvSpPr txBox="1"/>
          <p:nvPr/>
        </p:nvSpPr>
        <p:spPr>
          <a:xfrm rot="-5400000">
            <a:off x="8174684" y="5885470"/>
            <a:ext cx="1315800" cy="3651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fld id="{00000000-1234-1234-1234-123412341234}" type="slidenum">
              <a:rPr lang="en-US" sz="2400" b="1">
                <a:solidFill>
                  <a:schemeClr val="dk2"/>
                </a:solidFill>
                <a:latin typeface="Arial"/>
                <a:ea typeface="Arial"/>
                <a:cs typeface="Arial"/>
                <a:sym typeface="Arial"/>
              </a:rPr>
              <a:t>26</a:t>
            </a:fld>
            <a:endParaRPr sz="2400" b="1">
              <a:solidFill>
                <a:schemeClr val="dk2"/>
              </a:solidFill>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560"/>
        <p:cNvGrpSpPr/>
        <p:nvPr/>
      </p:nvGrpSpPr>
      <p:grpSpPr>
        <a:xfrm>
          <a:off x="0" y="0"/>
          <a:ext cx="0" cy="0"/>
          <a:chOff x="0" y="0"/>
          <a:chExt cx="0" cy="0"/>
        </a:xfrm>
      </p:grpSpPr>
      <p:graphicFrame>
        <p:nvGraphicFramePr>
          <p:cNvPr id="561" name="Google Shape;561;p71"/>
          <p:cNvGraphicFramePr/>
          <p:nvPr/>
        </p:nvGraphicFramePr>
        <p:xfrm>
          <a:off x="533400" y="2590800"/>
          <a:ext cx="7848600" cy="2092350"/>
        </p:xfrm>
        <a:graphic>
          <a:graphicData uri="http://schemas.openxmlformats.org/drawingml/2006/table">
            <a:tbl>
              <a:tblPr>
                <a:noFill/>
                <a:tableStyleId>{CDAA3D2B-0424-413A-A5BE-39F2BC82DDD5}</a:tableStyleId>
              </a:tblPr>
              <a:tblGrid>
                <a:gridCol w="2154525">
                  <a:extLst>
                    <a:ext uri="{9D8B030D-6E8A-4147-A177-3AD203B41FA5}">
                      <a16:colId xmlns:a16="http://schemas.microsoft.com/office/drawing/2014/main" val="20000"/>
                    </a:ext>
                  </a:extLst>
                </a:gridCol>
                <a:gridCol w="3179475">
                  <a:extLst>
                    <a:ext uri="{9D8B030D-6E8A-4147-A177-3AD203B41FA5}">
                      <a16:colId xmlns:a16="http://schemas.microsoft.com/office/drawing/2014/main" val="20001"/>
                    </a:ext>
                  </a:extLst>
                </a:gridCol>
                <a:gridCol w="2514600">
                  <a:extLst>
                    <a:ext uri="{9D8B030D-6E8A-4147-A177-3AD203B41FA5}">
                      <a16:colId xmlns:a16="http://schemas.microsoft.com/office/drawing/2014/main" val="20002"/>
                    </a:ext>
                  </a:extLst>
                </a:gridCol>
              </a:tblGrid>
              <a:tr h="600075">
                <a:tc>
                  <a:txBody>
                    <a:bodyPr/>
                    <a:lstStyle/>
                    <a:p>
                      <a:pPr marL="0" marR="0" lvl="0" indent="0" algn="l" rtl="0">
                        <a:lnSpc>
                          <a:spcPct val="100000"/>
                        </a:lnSpc>
                        <a:spcBef>
                          <a:spcPts val="0"/>
                        </a:spcBef>
                        <a:spcAft>
                          <a:spcPts val="0"/>
                        </a:spcAft>
                        <a:buClr>
                          <a:schemeClr val="dk1"/>
                        </a:buClr>
                        <a:buSzPts val="2400"/>
                        <a:buFont typeface="Arial"/>
                        <a:buNone/>
                      </a:pPr>
                      <a:r>
                        <a:rPr lang="en-US" sz="2400" b="1" i="0" u="none" strike="noStrike" cap="none">
                          <a:solidFill>
                            <a:schemeClr val="dk1"/>
                          </a:solidFill>
                          <a:latin typeface="Arial"/>
                          <a:ea typeface="Arial"/>
                          <a:cs typeface="Arial"/>
                          <a:sym typeface="Arial"/>
                        </a:rPr>
                        <a:t>P</a:t>
                      </a:r>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400"/>
                        <a:buFont typeface="Arial"/>
                        <a:buNone/>
                      </a:pPr>
                      <a:r>
                        <a:rPr lang="en-US" sz="2400" b="1" i="0" u="none" strike="noStrike" cap="none">
                          <a:solidFill>
                            <a:schemeClr val="dk1"/>
                          </a:solidFill>
                          <a:latin typeface="Arial"/>
                          <a:ea typeface="Arial"/>
                          <a:cs typeface="Arial"/>
                          <a:sym typeface="Arial"/>
                        </a:rPr>
                        <a:t>Q</a:t>
                      </a:r>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400"/>
                        <a:buFont typeface="Arial"/>
                        <a:buNone/>
                      </a:pPr>
                      <a:r>
                        <a:rPr lang="en-US" sz="2400" b="1" i="1"/>
                        <a:t>θ</a:t>
                      </a:r>
                      <a:endParaRPr sz="2400" b="1" i="0" u="none" strike="noStrike" cap="none">
                        <a:solidFill>
                          <a:schemeClr val="dk1"/>
                        </a:solidFill>
                        <a:latin typeface="Arial"/>
                        <a:ea typeface="Arial"/>
                        <a:cs typeface="Arial"/>
                        <a:sym typeface="Arial"/>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620725">
                <a:tc>
                  <a:txBody>
                    <a:bodyPr/>
                    <a:lstStyle/>
                    <a:p>
                      <a:pPr marL="0" marR="0" lvl="0" indent="0" algn="l" rtl="0">
                        <a:lnSpc>
                          <a:spcPct val="100000"/>
                        </a:lnSpc>
                        <a:spcBef>
                          <a:spcPts val="0"/>
                        </a:spcBef>
                        <a:spcAft>
                          <a:spcPts val="0"/>
                        </a:spcAft>
                        <a:buClr>
                          <a:schemeClr val="dk1"/>
                        </a:buClr>
                        <a:buSzPts val="2400"/>
                        <a:buFont typeface="Arial"/>
                        <a:buNone/>
                      </a:pPr>
                      <a:r>
                        <a:rPr lang="en-US" sz="2400" b="0" i="0" u="none" strike="noStrike" cap="none">
                          <a:solidFill>
                            <a:schemeClr val="dk1"/>
                          </a:solidFill>
                          <a:latin typeface="Arial"/>
                          <a:ea typeface="Arial"/>
                          <a:cs typeface="Arial"/>
                          <a:sym typeface="Arial"/>
                        </a:rPr>
                        <a:t>Student(x)</a:t>
                      </a:r>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400"/>
                        <a:buFont typeface="Arial"/>
                        <a:buNone/>
                      </a:pPr>
                      <a:r>
                        <a:rPr lang="en-US" sz="2400" b="0" i="0" u="none" strike="noStrike" cap="none">
                          <a:solidFill>
                            <a:schemeClr val="dk1"/>
                          </a:solidFill>
                          <a:latin typeface="Arial"/>
                          <a:ea typeface="Arial"/>
                          <a:cs typeface="Arial"/>
                          <a:sym typeface="Arial"/>
                        </a:rPr>
                        <a:t>Student(Bob)</a:t>
                      </a:r>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400"/>
                        <a:buFont typeface="Arial"/>
                        <a:buNone/>
                      </a:pPr>
                      <a:r>
                        <a:rPr lang="en-US" sz="2400" b="0" i="0" u="none" strike="noStrike" cap="none">
                          <a:solidFill>
                            <a:schemeClr val="dk1"/>
                          </a:solidFill>
                          <a:latin typeface="Arial"/>
                          <a:ea typeface="Arial"/>
                          <a:cs typeface="Arial"/>
                          <a:sym typeface="Arial"/>
                        </a:rPr>
                        <a:t>{x/Bob}</a:t>
                      </a:r>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871550">
                <a:tc>
                  <a:txBody>
                    <a:bodyPr/>
                    <a:lstStyle/>
                    <a:p>
                      <a:pPr marL="0" marR="0" lvl="0" indent="0" algn="l" rtl="0">
                        <a:lnSpc>
                          <a:spcPct val="100000"/>
                        </a:lnSpc>
                        <a:spcBef>
                          <a:spcPts val="0"/>
                        </a:spcBef>
                        <a:spcAft>
                          <a:spcPts val="0"/>
                        </a:spcAft>
                        <a:buClr>
                          <a:schemeClr val="dk1"/>
                        </a:buClr>
                        <a:buSzPts val="2400"/>
                        <a:buFont typeface="Arial"/>
                        <a:buNone/>
                      </a:pPr>
                      <a:r>
                        <a:rPr lang="en-US" sz="2400" b="0" i="0" u="none" strike="noStrike" cap="none">
                          <a:solidFill>
                            <a:schemeClr val="dk1"/>
                          </a:solidFill>
                          <a:latin typeface="Arial"/>
                          <a:ea typeface="Arial"/>
                          <a:cs typeface="Arial"/>
                          <a:sym typeface="Arial"/>
                        </a:rPr>
                        <a:t>Sells(Bob, x)</a:t>
                      </a:r>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400"/>
                        <a:buFont typeface="Arial"/>
                        <a:buNone/>
                      </a:pPr>
                      <a:r>
                        <a:rPr lang="en-US" sz="2400" b="0" i="0" u="none" strike="noStrike" cap="none">
                          <a:solidFill>
                            <a:schemeClr val="dk1"/>
                          </a:solidFill>
                          <a:latin typeface="Arial"/>
                          <a:ea typeface="Arial"/>
                          <a:cs typeface="Arial"/>
                          <a:sym typeface="Arial"/>
                        </a:rPr>
                        <a:t>Sells(x, Candy)</a:t>
                      </a:r>
                      <a:endParaRPr sz="2400" b="0" i="0" u="none" strike="noStrike" cap="none">
                        <a:solidFill>
                          <a:schemeClr val="dk1"/>
                        </a:solidFill>
                        <a:latin typeface="Arial"/>
                        <a:ea typeface="Arial"/>
                        <a:cs typeface="Arial"/>
                        <a:sym typeface="Arial"/>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400"/>
                        <a:buFont typeface="Arial"/>
                        <a:buNone/>
                      </a:pPr>
                      <a:r>
                        <a:rPr lang="en-US" sz="2400" b="0" i="0" u="none" strike="noStrike" cap="none">
                          <a:solidFill>
                            <a:schemeClr val="dk1"/>
                          </a:solidFill>
                          <a:latin typeface="Arial"/>
                          <a:ea typeface="Arial"/>
                          <a:cs typeface="Arial"/>
                          <a:sym typeface="Arial"/>
                        </a:rPr>
                        <a:t>{x/Candy, x/Bob}</a:t>
                      </a:r>
                      <a:endParaRPr sz="2400" b="0" i="0" u="none" strike="noStrike" cap="none">
                        <a:solidFill>
                          <a:schemeClr val="dk1"/>
                        </a:solidFill>
                        <a:latin typeface="Arial"/>
                        <a:ea typeface="Arial"/>
                        <a:cs typeface="Arial"/>
                        <a:sym typeface="Arial"/>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
        <p:nvSpPr>
          <p:cNvPr id="562" name="Google Shape;562;p71"/>
          <p:cNvSpPr txBox="1">
            <a:spLocks noGrp="1"/>
          </p:cNvSpPr>
          <p:nvPr>
            <p:ph type="title"/>
          </p:nvPr>
        </p:nvSpPr>
        <p:spPr>
          <a:xfrm>
            <a:off x="457200" y="152722"/>
            <a:ext cx="7924800" cy="767700"/>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Clr>
                <a:schemeClr val="dk1"/>
              </a:buClr>
              <a:buSzPts val="3600"/>
              <a:buFont typeface="Arial Black"/>
              <a:buNone/>
            </a:pPr>
            <a:r>
              <a:rPr lang="en-US" sz="3600" b="0" i="0" u="none" strike="noStrike" cap="none">
                <a:solidFill>
                  <a:schemeClr val="dk1"/>
                </a:solidFill>
                <a:latin typeface="Arial Black"/>
                <a:ea typeface="Arial Black"/>
                <a:cs typeface="Arial Black"/>
                <a:sym typeface="Arial Black"/>
              </a:rPr>
              <a:t>Unify</a:t>
            </a:r>
            <a:r>
              <a:rPr lang="en-US"/>
              <a:t>:</a:t>
            </a:r>
            <a:r>
              <a:rPr lang="en-US" sz="3600" b="0" i="0" u="none" strike="noStrike" cap="none">
                <a:solidFill>
                  <a:schemeClr val="dk1"/>
                </a:solidFill>
                <a:latin typeface="Arial Black"/>
                <a:ea typeface="Arial Black"/>
                <a:cs typeface="Arial Black"/>
                <a:sym typeface="Arial Black"/>
              </a:rPr>
              <a:t> More Examples</a:t>
            </a:r>
            <a:endParaRPr sz="3600" b="0" i="0" u="none" strike="noStrike" cap="none">
              <a:solidFill>
                <a:schemeClr val="dk1"/>
              </a:solidFill>
              <a:latin typeface="Arial Black"/>
              <a:ea typeface="Arial Black"/>
              <a:cs typeface="Arial Black"/>
              <a:sym typeface="Arial Black"/>
            </a:endParaRPr>
          </a:p>
        </p:txBody>
      </p:sp>
      <p:sp>
        <p:nvSpPr>
          <p:cNvPr id="563" name="Google Shape;563;p71"/>
          <p:cNvSpPr txBox="1"/>
          <p:nvPr/>
        </p:nvSpPr>
        <p:spPr>
          <a:xfrm rot="-5400000">
            <a:off x="8174684" y="5885470"/>
            <a:ext cx="1315800" cy="3651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fld id="{00000000-1234-1234-1234-123412341234}" type="slidenum">
              <a:rPr lang="en-US" sz="2400" b="1">
                <a:solidFill>
                  <a:schemeClr val="dk2"/>
                </a:solidFill>
                <a:latin typeface="Arial"/>
                <a:ea typeface="Arial"/>
                <a:cs typeface="Arial"/>
                <a:sym typeface="Arial"/>
              </a:rPr>
              <a:t>27</a:t>
            </a:fld>
            <a:endParaRPr sz="2400" b="1">
              <a:solidFill>
                <a:schemeClr val="dk2"/>
              </a:solidFill>
              <a:latin typeface="Arial"/>
              <a:ea typeface="Arial"/>
              <a:cs typeface="Arial"/>
              <a:sym typeface="Arial"/>
            </a:endParaRPr>
          </a:p>
        </p:txBody>
      </p:sp>
      <p:sp>
        <p:nvSpPr>
          <p:cNvPr id="564" name="Google Shape;564;p71"/>
          <p:cNvSpPr txBox="1"/>
          <p:nvPr/>
        </p:nvSpPr>
        <p:spPr>
          <a:xfrm>
            <a:off x="5943600" y="4343400"/>
            <a:ext cx="1859700" cy="4617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a:solidFill>
                  <a:srgbClr val="FF0000"/>
                </a:solidFill>
                <a:latin typeface="Arial"/>
                <a:ea typeface="Arial"/>
                <a:cs typeface="Arial"/>
                <a:sym typeface="Arial"/>
              </a:rPr>
              <a:t>Is it correct?</a:t>
            </a:r>
            <a:endParaRPr sz="2400">
              <a:solidFill>
                <a:srgbClr val="FF0000"/>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568"/>
        <p:cNvGrpSpPr/>
        <p:nvPr/>
      </p:nvGrpSpPr>
      <p:grpSpPr>
        <a:xfrm>
          <a:off x="0" y="0"/>
          <a:ext cx="0" cy="0"/>
          <a:chOff x="0" y="0"/>
          <a:chExt cx="0" cy="0"/>
        </a:xfrm>
      </p:grpSpPr>
      <p:graphicFrame>
        <p:nvGraphicFramePr>
          <p:cNvPr id="569" name="Google Shape;569;p72"/>
          <p:cNvGraphicFramePr/>
          <p:nvPr/>
        </p:nvGraphicFramePr>
        <p:xfrm>
          <a:off x="533400" y="2590800"/>
          <a:ext cx="7848600" cy="2092350"/>
        </p:xfrm>
        <a:graphic>
          <a:graphicData uri="http://schemas.openxmlformats.org/drawingml/2006/table">
            <a:tbl>
              <a:tblPr>
                <a:noFill/>
                <a:tableStyleId>{CDAA3D2B-0424-413A-A5BE-39F2BC82DDD5}</a:tableStyleId>
              </a:tblPr>
              <a:tblGrid>
                <a:gridCol w="2154525">
                  <a:extLst>
                    <a:ext uri="{9D8B030D-6E8A-4147-A177-3AD203B41FA5}">
                      <a16:colId xmlns:a16="http://schemas.microsoft.com/office/drawing/2014/main" val="20000"/>
                    </a:ext>
                  </a:extLst>
                </a:gridCol>
                <a:gridCol w="3179475">
                  <a:extLst>
                    <a:ext uri="{9D8B030D-6E8A-4147-A177-3AD203B41FA5}">
                      <a16:colId xmlns:a16="http://schemas.microsoft.com/office/drawing/2014/main" val="20001"/>
                    </a:ext>
                  </a:extLst>
                </a:gridCol>
                <a:gridCol w="2514600">
                  <a:extLst>
                    <a:ext uri="{9D8B030D-6E8A-4147-A177-3AD203B41FA5}">
                      <a16:colId xmlns:a16="http://schemas.microsoft.com/office/drawing/2014/main" val="20002"/>
                    </a:ext>
                  </a:extLst>
                </a:gridCol>
              </a:tblGrid>
              <a:tr h="600075">
                <a:tc>
                  <a:txBody>
                    <a:bodyPr/>
                    <a:lstStyle/>
                    <a:p>
                      <a:pPr marL="0" marR="0" lvl="0" indent="0" algn="l" rtl="0">
                        <a:lnSpc>
                          <a:spcPct val="100000"/>
                        </a:lnSpc>
                        <a:spcBef>
                          <a:spcPts val="0"/>
                        </a:spcBef>
                        <a:spcAft>
                          <a:spcPts val="0"/>
                        </a:spcAft>
                        <a:buClr>
                          <a:schemeClr val="dk1"/>
                        </a:buClr>
                        <a:buSzPts val="2400"/>
                        <a:buFont typeface="Arial"/>
                        <a:buNone/>
                      </a:pPr>
                      <a:r>
                        <a:rPr lang="en-US" sz="2400" b="1" i="0" u="none" strike="noStrike" cap="none">
                          <a:solidFill>
                            <a:schemeClr val="dk1"/>
                          </a:solidFill>
                          <a:latin typeface="Arial"/>
                          <a:ea typeface="Arial"/>
                          <a:cs typeface="Arial"/>
                          <a:sym typeface="Arial"/>
                        </a:rPr>
                        <a:t>P</a:t>
                      </a:r>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400"/>
                        <a:buFont typeface="Arial"/>
                        <a:buNone/>
                      </a:pPr>
                      <a:r>
                        <a:rPr lang="en-US" sz="2400" b="1" i="0" u="none" strike="noStrike" cap="none">
                          <a:solidFill>
                            <a:schemeClr val="dk1"/>
                          </a:solidFill>
                          <a:latin typeface="Arial"/>
                          <a:ea typeface="Arial"/>
                          <a:cs typeface="Arial"/>
                          <a:sym typeface="Arial"/>
                        </a:rPr>
                        <a:t>Q</a:t>
                      </a:r>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400"/>
                        <a:buFont typeface="Arial"/>
                        <a:buNone/>
                      </a:pPr>
                      <a:r>
                        <a:rPr lang="en-US" sz="2400" b="1" i="1"/>
                        <a:t>θ</a:t>
                      </a:r>
                      <a:endParaRPr sz="2400" b="1" i="0" u="none" strike="noStrike" cap="none">
                        <a:solidFill>
                          <a:schemeClr val="dk1"/>
                        </a:solidFill>
                        <a:latin typeface="Arial"/>
                        <a:ea typeface="Arial"/>
                        <a:cs typeface="Arial"/>
                        <a:sym typeface="Arial"/>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620725">
                <a:tc>
                  <a:txBody>
                    <a:bodyPr/>
                    <a:lstStyle/>
                    <a:p>
                      <a:pPr marL="0" marR="0" lvl="0" indent="0" algn="l" rtl="0">
                        <a:lnSpc>
                          <a:spcPct val="100000"/>
                        </a:lnSpc>
                        <a:spcBef>
                          <a:spcPts val="0"/>
                        </a:spcBef>
                        <a:spcAft>
                          <a:spcPts val="0"/>
                        </a:spcAft>
                        <a:buClr>
                          <a:schemeClr val="dk1"/>
                        </a:buClr>
                        <a:buSzPts val="2400"/>
                        <a:buFont typeface="Arial"/>
                        <a:buNone/>
                      </a:pPr>
                      <a:r>
                        <a:rPr lang="en-US" sz="2400" b="0" i="0" u="none" strike="noStrike" cap="none">
                          <a:solidFill>
                            <a:schemeClr val="dk1"/>
                          </a:solidFill>
                          <a:latin typeface="Arial"/>
                          <a:ea typeface="Arial"/>
                          <a:cs typeface="Arial"/>
                          <a:sym typeface="Arial"/>
                        </a:rPr>
                        <a:t>Student(x)</a:t>
                      </a:r>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400"/>
                        <a:buFont typeface="Arial"/>
                        <a:buNone/>
                      </a:pPr>
                      <a:r>
                        <a:rPr lang="en-US" sz="2400" b="0" i="0" u="none" strike="noStrike" cap="none">
                          <a:solidFill>
                            <a:schemeClr val="dk1"/>
                          </a:solidFill>
                          <a:latin typeface="Arial"/>
                          <a:ea typeface="Arial"/>
                          <a:cs typeface="Arial"/>
                          <a:sym typeface="Arial"/>
                        </a:rPr>
                        <a:t>Student(Bob)</a:t>
                      </a:r>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400"/>
                        <a:buFont typeface="Arial"/>
                        <a:buNone/>
                      </a:pPr>
                      <a:r>
                        <a:rPr lang="en-US" sz="2400" b="0" i="0" u="none" strike="noStrike" cap="none">
                          <a:solidFill>
                            <a:schemeClr val="dk1"/>
                          </a:solidFill>
                          <a:latin typeface="Arial"/>
                          <a:ea typeface="Arial"/>
                          <a:cs typeface="Arial"/>
                          <a:sym typeface="Arial"/>
                        </a:rPr>
                        <a:t>{x/Bob}</a:t>
                      </a:r>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871550">
                <a:tc>
                  <a:txBody>
                    <a:bodyPr/>
                    <a:lstStyle/>
                    <a:p>
                      <a:pPr marL="0" marR="0" lvl="0" indent="0" algn="l" rtl="0">
                        <a:lnSpc>
                          <a:spcPct val="100000"/>
                        </a:lnSpc>
                        <a:spcBef>
                          <a:spcPts val="0"/>
                        </a:spcBef>
                        <a:spcAft>
                          <a:spcPts val="0"/>
                        </a:spcAft>
                        <a:buClr>
                          <a:schemeClr val="dk1"/>
                        </a:buClr>
                        <a:buSzPts val="2400"/>
                        <a:buFont typeface="Arial"/>
                        <a:buNone/>
                      </a:pPr>
                      <a:r>
                        <a:rPr lang="en-US" sz="2400" b="0" i="0" u="none" strike="noStrike" cap="none">
                          <a:solidFill>
                            <a:schemeClr val="dk1"/>
                          </a:solidFill>
                          <a:latin typeface="Arial"/>
                          <a:ea typeface="Arial"/>
                          <a:cs typeface="Arial"/>
                          <a:sym typeface="Arial"/>
                        </a:rPr>
                        <a:t>Sells(Bob, x)</a:t>
                      </a:r>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400"/>
                        <a:buFont typeface="Arial"/>
                        <a:buNone/>
                      </a:pPr>
                      <a:r>
                        <a:rPr lang="en-US" sz="2400" b="0" i="0" u="none" strike="noStrike" cap="none">
                          <a:solidFill>
                            <a:schemeClr val="dk1"/>
                          </a:solidFill>
                          <a:latin typeface="Arial"/>
                          <a:ea typeface="Arial"/>
                          <a:cs typeface="Arial"/>
                          <a:sym typeface="Arial"/>
                        </a:rPr>
                        <a:t>Sells(</a:t>
                      </a:r>
                      <a:r>
                        <a:rPr lang="en-US" sz="2400" b="0" i="0" u="none" strike="noStrike" cap="none">
                          <a:solidFill>
                            <a:srgbClr val="FF0000"/>
                          </a:solidFill>
                          <a:latin typeface="Arial"/>
                          <a:ea typeface="Arial"/>
                          <a:cs typeface="Arial"/>
                          <a:sym typeface="Arial"/>
                        </a:rPr>
                        <a:t>y</a:t>
                      </a:r>
                      <a:r>
                        <a:rPr lang="en-US" sz="2400" b="0" i="0" u="none" strike="noStrike" cap="none">
                          <a:solidFill>
                            <a:schemeClr val="dk1"/>
                          </a:solidFill>
                          <a:latin typeface="Arial"/>
                          <a:ea typeface="Arial"/>
                          <a:cs typeface="Arial"/>
                          <a:sym typeface="Arial"/>
                        </a:rPr>
                        <a:t>, Candy)</a:t>
                      </a:r>
                      <a:endParaRPr sz="2400" b="0" i="0" u="none" strike="noStrike" cap="none">
                        <a:solidFill>
                          <a:schemeClr val="dk1"/>
                        </a:solidFill>
                        <a:latin typeface="Arial"/>
                        <a:ea typeface="Arial"/>
                        <a:cs typeface="Arial"/>
                        <a:sym typeface="Arial"/>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400"/>
                        <a:buFont typeface="Arial"/>
                        <a:buNone/>
                      </a:pPr>
                      <a:r>
                        <a:rPr lang="en-US" sz="2400" b="0" i="0" u="none" strike="noStrike" cap="none">
                          <a:solidFill>
                            <a:schemeClr val="dk1"/>
                          </a:solidFill>
                          <a:latin typeface="Arial"/>
                          <a:ea typeface="Arial"/>
                          <a:cs typeface="Arial"/>
                          <a:sym typeface="Arial"/>
                        </a:rPr>
                        <a:t>{x/Candy, </a:t>
                      </a:r>
                      <a:r>
                        <a:rPr lang="en-US" sz="2400" b="0" i="0" u="none" strike="noStrike" cap="none">
                          <a:solidFill>
                            <a:srgbClr val="FF0000"/>
                          </a:solidFill>
                          <a:latin typeface="Arial"/>
                          <a:ea typeface="Arial"/>
                          <a:cs typeface="Arial"/>
                          <a:sym typeface="Arial"/>
                        </a:rPr>
                        <a:t>y</a:t>
                      </a:r>
                      <a:r>
                        <a:rPr lang="en-US" sz="2400" b="0" i="0" u="none" strike="noStrike" cap="none">
                          <a:solidFill>
                            <a:schemeClr val="dk1"/>
                          </a:solidFill>
                          <a:latin typeface="Arial"/>
                          <a:ea typeface="Arial"/>
                          <a:cs typeface="Arial"/>
                          <a:sym typeface="Arial"/>
                        </a:rPr>
                        <a:t>/Bob}</a:t>
                      </a:r>
                      <a:endParaRPr sz="2400" b="0" i="0" u="none" strike="noStrike" cap="none">
                        <a:solidFill>
                          <a:schemeClr val="dk1"/>
                        </a:solidFill>
                        <a:latin typeface="Arial"/>
                        <a:ea typeface="Arial"/>
                        <a:cs typeface="Arial"/>
                        <a:sym typeface="Arial"/>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
        <p:nvSpPr>
          <p:cNvPr id="570" name="Google Shape;570;p72"/>
          <p:cNvSpPr txBox="1">
            <a:spLocks noGrp="1"/>
          </p:cNvSpPr>
          <p:nvPr>
            <p:ph type="title"/>
          </p:nvPr>
        </p:nvSpPr>
        <p:spPr>
          <a:xfrm>
            <a:off x="457200" y="152725"/>
            <a:ext cx="7924800" cy="708000"/>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Clr>
                <a:schemeClr val="dk1"/>
              </a:buClr>
              <a:buSzPts val="3600"/>
              <a:buFont typeface="Arial Black"/>
              <a:buNone/>
            </a:pPr>
            <a:r>
              <a:rPr lang="en-US" sz="3600" b="0" i="0" u="none" strike="noStrike" cap="none">
                <a:solidFill>
                  <a:schemeClr val="dk1"/>
                </a:solidFill>
                <a:latin typeface="Arial Black"/>
                <a:ea typeface="Arial Black"/>
                <a:cs typeface="Arial Black"/>
                <a:sym typeface="Arial Black"/>
              </a:rPr>
              <a:t>Unify</a:t>
            </a:r>
            <a:r>
              <a:rPr lang="en-US"/>
              <a:t>:</a:t>
            </a:r>
            <a:r>
              <a:rPr lang="en-US" sz="3600" b="0" i="0" u="none" strike="noStrike" cap="none">
                <a:solidFill>
                  <a:schemeClr val="dk1"/>
                </a:solidFill>
                <a:latin typeface="Arial Black"/>
                <a:ea typeface="Arial Black"/>
                <a:cs typeface="Arial Black"/>
                <a:sym typeface="Arial Black"/>
              </a:rPr>
              <a:t> More Examples</a:t>
            </a:r>
            <a:endParaRPr sz="3600" b="0" i="0" u="none" strike="noStrike" cap="none">
              <a:solidFill>
                <a:schemeClr val="dk1"/>
              </a:solidFill>
              <a:latin typeface="Arial Black"/>
              <a:ea typeface="Arial Black"/>
              <a:cs typeface="Arial Black"/>
              <a:sym typeface="Arial Black"/>
            </a:endParaRPr>
          </a:p>
        </p:txBody>
      </p:sp>
      <p:sp>
        <p:nvSpPr>
          <p:cNvPr id="571" name="Google Shape;571;p72"/>
          <p:cNvSpPr txBox="1"/>
          <p:nvPr/>
        </p:nvSpPr>
        <p:spPr>
          <a:xfrm rot="-5400000">
            <a:off x="8174684" y="5885470"/>
            <a:ext cx="1315800" cy="3651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fld id="{00000000-1234-1234-1234-123412341234}" type="slidenum">
              <a:rPr lang="en-US" sz="2400" b="1">
                <a:solidFill>
                  <a:schemeClr val="dk2"/>
                </a:solidFill>
                <a:latin typeface="Arial"/>
                <a:ea typeface="Arial"/>
                <a:cs typeface="Arial"/>
                <a:sym typeface="Arial"/>
              </a:rPr>
              <a:t>28</a:t>
            </a:fld>
            <a:endParaRPr sz="2400" b="1">
              <a:solidFill>
                <a:schemeClr val="dk2"/>
              </a:solidFill>
              <a:latin typeface="Arial"/>
              <a:ea typeface="Arial"/>
              <a:cs typeface="Arial"/>
              <a:sym typeface="Arial"/>
            </a:endParaRPr>
          </a:p>
        </p:txBody>
      </p:sp>
      <p:sp>
        <p:nvSpPr>
          <p:cNvPr id="572" name="Google Shape;572;p72"/>
          <p:cNvSpPr txBox="1"/>
          <p:nvPr/>
        </p:nvSpPr>
        <p:spPr>
          <a:xfrm>
            <a:off x="533400" y="5562600"/>
            <a:ext cx="7924800" cy="708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000">
                <a:solidFill>
                  <a:schemeClr val="dk1"/>
                </a:solidFill>
                <a:latin typeface="Arial"/>
                <a:ea typeface="Arial"/>
                <a:cs typeface="Arial"/>
                <a:sym typeface="Arial"/>
              </a:rPr>
              <a:t>This is an example of </a:t>
            </a:r>
            <a:r>
              <a:rPr lang="en-US" sz="2000" b="1">
                <a:solidFill>
                  <a:schemeClr val="dk1"/>
                </a:solidFill>
                <a:latin typeface="Arial"/>
                <a:ea typeface="Arial"/>
                <a:cs typeface="Arial"/>
                <a:sym typeface="Arial"/>
              </a:rPr>
              <a:t>standardizing apart</a:t>
            </a:r>
            <a:r>
              <a:rPr lang="en-US" sz="2000">
                <a:solidFill>
                  <a:schemeClr val="dk1"/>
                </a:solidFill>
                <a:latin typeface="Arial"/>
                <a:ea typeface="Arial"/>
                <a:cs typeface="Arial"/>
                <a:sym typeface="Arial"/>
              </a:rPr>
              <a:t> one of the sentences being unified, by renaming it variables to avoid name clashes.</a:t>
            </a:r>
            <a:endParaRPr sz="2000">
              <a:solidFill>
                <a:schemeClr val="dk1"/>
              </a:solidFill>
              <a:latin typeface="Arial"/>
              <a:ea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576"/>
        <p:cNvGrpSpPr/>
        <p:nvPr/>
      </p:nvGrpSpPr>
      <p:grpSpPr>
        <a:xfrm>
          <a:off x="0" y="0"/>
          <a:ext cx="0" cy="0"/>
          <a:chOff x="0" y="0"/>
          <a:chExt cx="0" cy="0"/>
        </a:xfrm>
      </p:grpSpPr>
      <p:sp>
        <p:nvSpPr>
          <p:cNvPr id="577" name="Google Shape;577;p73"/>
          <p:cNvSpPr txBox="1">
            <a:spLocks noGrp="1"/>
          </p:cNvSpPr>
          <p:nvPr>
            <p:ph type="title"/>
          </p:nvPr>
        </p:nvSpPr>
        <p:spPr>
          <a:xfrm>
            <a:off x="457200" y="152718"/>
            <a:ext cx="7543800" cy="1371600"/>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Clr>
                <a:schemeClr val="dk1"/>
              </a:buClr>
              <a:buSzPts val="3600"/>
              <a:buFont typeface="Arial Black"/>
              <a:buNone/>
            </a:pPr>
            <a:r>
              <a:rPr lang="en-US" sz="3600" b="0" i="0" u="none" strike="noStrike" cap="none">
                <a:solidFill>
                  <a:schemeClr val="dk1"/>
                </a:solidFill>
                <a:latin typeface="Arial Black"/>
                <a:ea typeface="Arial Black"/>
                <a:cs typeface="Arial Black"/>
                <a:sym typeface="Arial Black"/>
              </a:rPr>
              <a:t>Rules for unifying terms</a:t>
            </a:r>
            <a:endParaRPr sz="3600" b="0" i="0" u="none" strike="noStrike" cap="none">
              <a:solidFill>
                <a:schemeClr val="dk1"/>
              </a:solidFill>
              <a:latin typeface="Arial Black"/>
              <a:ea typeface="Arial Black"/>
              <a:cs typeface="Arial Black"/>
              <a:sym typeface="Arial Black"/>
            </a:endParaRPr>
          </a:p>
        </p:txBody>
      </p:sp>
      <p:sp>
        <p:nvSpPr>
          <p:cNvPr id="578" name="Google Shape;578;p73"/>
          <p:cNvSpPr txBox="1">
            <a:spLocks noGrp="1"/>
          </p:cNvSpPr>
          <p:nvPr>
            <p:ph type="body" idx="1"/>
          </p:nvPr>
        </p:nvSpPr>
        <p:spPr>
          <a:xfrm>
            <a:off x="838200" y="1752601"/>
            <a:ext cx="3124200" cy="3886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1800"/>
              <a:buFont typeface="Arial"/>
              <a:buNone/>
            </a:pPr>
            <a:r>
              <a:rPr lang="en-US" sz="1800" b="1" i="0" u="none" strike="noStrike" cap="none">
                <a:solidFill>
                  <a:schemeClr val="dk1"/>
                </a:solidFill>
                <a:latin typeface="Arial"/>
                <a:ea typeface="Arial"/>
                <a:cs typeface="Arial"/>
                <a:sym typeface="Arial"/>
              </a:rPr>
              <a:t>Unifies</a:t>
            </a:r>
            <a:endParaRPr/>
          </a:p>
          <a:p>
            <a:pPr marL="0" marR="0" lvl="0" indent="0" algn="l" rtl="0">
              <a:spcBef>
                <a:spcPts val="960"/>
              </a:spcBef>
              <a:spcAft>
                <a:spcPts val="0"/>
              </a:spcAft>
              <a:buClr>
                <a:schemeClr val="dk1"/>
              </a:buClr>
              <a:buSzPts val="1800"/>
              <a:buFont typeface="Arial"/>
              <a:buNone/>
            </a:pPr>
            <a:r>
              <a:rPr lang="en-US" sz="1800" b="0" i="1" u="none" strike="noStrike" cap="none">
                <a:solidFill>
                  <a:schemeClr val="dk1"/>
                </a:solidFill>
                <a:latin typeface="Arial"/>
                <a:ea typeface="Arial"/>
                <a:cs typeface="Arial"/>
                <a:sym typeface="Arial"/>
              </a:rPr>
              <a:t>C</a:t>
            </a:r>
            <a:r>
              <a:rPr lang="en-US" sz="1800" b="0" i="1" u="none" strike="noStrike" cap="none" baseline="-25000">
                <a:solidFill>
                  <a:schemeClr val="dk1"/>
                </a:solidFill>
                <a:latin typeface="Arial"/>
                <a:ea typeface="Arial"/>
                <a:cs typeface="Arial"/>
                <a:sym typeface="Arial"/>
              </a:rPr>
              <a:t>1</a:t>
            </a:r>
            <a:r>
              <a:rPr lang="en-US" sz="1800" b="0" i="1" u="none" strike="noStrike" cap="none">
                <a:solidFill>
                  <a:schemeClr val="dk1"/>
                </a:solidFill>
                <a:latin typeface="Arial"/>
                <a:ea typeface="Arial"/>
                <a:cs typeface="Arial"/>
                <a:sym typeface="Arial"/>
              </a:rPr>
              <a:t>, C</a:t>
            </a:r>
            <a:r>
              <a:rPr lang="en-US" sz="1800" b="0" i="1" u="none" strike="noStrike" cap="none" baseline="-25000">
                <a:solidFill>
                  <a:schemeClr val="dk1"/>
                </a:solidFill>
                <a:latin typeface="Arial"/>
                <a:ea typeface="Arial"/>
                <a:cs typeface="Arial"/>
                <a:sym typeface="Arial"/>
              </a:rPr>
              <a:t>1</a:t>
            </a:r>
            <a:endParaRPr/>
          </a:p>
          <a:p>
            <a:pPr marL="0" marR="0" lvl="0" indent="0" algn="l" rtl="0">
              <a:spcBef>
                <a:spcPts val="960"/>
              </a:spcBef>
              <a:spcAft>
                <a:spcPts val="0"/>
              </a:spcAft>
              <a:buClr>
                <a:schemeClr val="dk1"/>
              </a:buClr>
              <a:buSzPts val="1800"/>
              <a:buFont typeface="Arial"/>
              <a:buNone/>
            </a:pPr>
            <a:r>
              <a:rPr lang="en-US" sz="1800" b="0" i="1" u="none" strike="noStrike" cap="none">
                <a:solidFill>
                  <a:schemeClr val="dk1"/>
                </a:solidFill>
                <a:latin typeface="Arial"/>
                <a:ea typeface="Arial"/>
                <a:cs typeface="Arial"/>
                <a:sym typeface="Arial"/>
              </a:rPr>
              <a:t>x, C</a:t>
            </a:r>
            <a:r>
              <a:rPr lang="en-US" sz="1800" b="0" i="1" u="none" strike="noStrike" cap="none" baseline="-25000">
                <a:solidFill>
                  <a:schemeClr val="dk1"/>
                </a:solidFill>
                <a:latin typeface="Arial"/>
                <a:ea typeface="Arial"/>
                <a:cs typeface="Arial"/>
                <a:sym typeface="Arial"/>
              </a:rPr>
              <a:t>1</a:t>
            </a:r>
            <a:endParaRPr sz="1800" b="0" i="1" u="none" strike="noStrike" cap="none" baseline="-25000">
              <a:solidFill>
                <a:schemeClr val="dk1"/>
              </a:solidFill>
              <a:latin typeface="Arial"/>
              <a:ea typeface="Arial"/>
              <a:cs typeface="Arial"/>
              <a:sym typeface="Arial"/>
            </a:endParaRPr>
          </a:p>
          <a:p>
            <a:pPr marL="0" marR="0" lvl="0" indent="0" algn="l" rtl="0">
              <a:spcBef>
                <a:spcPts val="960"/>
              </a:spcBef>
              <a:spcAft>
                <a:spcPts val="0"/>
              </a:spcAft>
              <a:buClr>
                <a:schemeClr val="dk1"/>
              </a:buClr>
              <a:buSzPts val="1800"/>
              <a:buFont typeface="Arial"/>
              <a:buNone/>
            </a:pPr>
            <a:r>
              <a:rPr lang="en-US" sz="1800" b="0" i="1" u="none" strike="noStrike" cap="none">
                <a:solidFill>
                  <a:schemeClr val="dk1"/>
                </a:solidFill>
                <a:latin typeface="Arial"/>
                <a:ea typeface="Arial"/>
                <a:cs typeface="Arial"/>
                <a:sym typeface="Arial"/>
              </a:rPr>
              <a:t>x, y</a:t>
            </a:r>
            <a:endParaRPr/>
          </a:p>
          <a:p>
            <a:pPr marL="0" marR="0" lvl="0" indent="0" algn="l" rtl="0">
              <a:spcBef>
                <a:spcPts val="960"/>
              </a:spcBef>
              <a:spcAft>
                <a:spcPts val="0"/>
              </a:spcAft>
              <a:buClr>
                <a:schemeClr val="dk1"/>
              </a:buClr>
              <a:buSzPts val="1800"/>
              <a:buFont typeface="Arial"/>
              <a:buNone/>
            </a:pPr>
            <a:r>
              <a:rPr lang="en-US" sz="1800" b="0" i="1" u="none" strike="noStrike" cap="none">
                <a:solidFill>
                  <a:schemeClr val="dk1"/>
                </a:solidFill>
                <a:latin typeface="Arial"/>
                <a:ea typeface="Arial"/>
                <a:cs typeface="Arial"/>
                <a:sym typeface="Arial"/>
              </a:rPr>
              <a:t>F(C</a:t>
            </a:r>
            <a:r>
              <a:rPr lang="en-US" sz="1800" b="0" i="1" u="none" strike="noStrike" cap="none" baseline="-25000">
                <a:solidFill>
                  <a:schemeClr val="dk1"/>
                </a:solidFill>
                <a:latin typeface="Arial"/>
                <a:ea typeface="Arial"/>
                <a:cs typeface="Arial"/>
                <a:sym typeface="Arial"/>
              </a:rPr>
              <a:t>1</a:t>
            </a:r>
            <a:r>
              <a:rPr lang="en-US" sz="1800" b="0" i="1" u="none" strike="noStrike" cap="none">
                <a:solidFill>
                  <a:schemeClr val="dk1"/>
                </a:solidFill>
                <a:latin typeface="Arial"/>
                <a:ea typeface="Arial"/>
                <a:cs typeface="Arial"/>
                <a:sym typeface="Arial"/>
              </a:rPr>
              <a:t>, x), F(C</a:t>
            </a:r>
            <a:r>
              <a:rPr lang="en-US" sz="1800" b="0" i="1" u="none" strike="noStrike" cap="none" baseline="-25000">
                <a:solidFill>
                  <a:schemeClr val="dk1"/>
                </a:solidFill>
                <a:latin typeface="Arial"/>
                <a:ea typeface="Arial"/>
                <a:cs typeface="Arial"/>
                <a:sym typeface="Arial"/>
              </a:rPr>
              <a:t>1</a:t>
            </a:r>
            <a:r>
              <a:rPr lang="en-US" sz="1800" b="0" i="1" u="none" strike="noStrike" cap="none">
                <a:solidFill>
                  <a:schemeClr val="dk1"/>
                </a:solidFill>
                <a:latin typeface="Arial"/>
                <a:ea typeface="Arial"/>
                <a:cs typeface="Arial"/>
                <a:sym typeface="Arial"/>
              </a:rPr>
              <a:t>, C</a:t>
            </a:r>
            <a:r>
              <a:rPr lang="en-US" sz="1800" b="0" i="1" u="none" strike="noStrike" cap="none" baseline="-25000">
                <a:solidFill>
                  <a:schemeClr val="dk1"/>
                </a:solidFill>
                <a:latin typeface="Arial"/>
                <a:ea typeface="Arial"/>
                <a:cs typeface="Arial"/>
                <a:sym typeface="Arial"/>
              </a:rPr>
              <a:t>2</a:t>
            </a:r>
            <a:r>
              <a:rPr lang="en-US" sz="1800" b="0" i="1" u="none" strike="noStrike" cap="none">
                <a:solidFill>
                  <a:schemeClr val="dk1"/>
                </a:solidFill>
                <a:latin typeface="Arial"/>
                <a:ea typeface="Arial"/>
                <a:cs typeface="Arial"/>
                <a:sym typeface="Arial"/>
              </a:rPr>
              <a:t>)</a:t>
            </a:r>
            <a:endParaRPr/>
          </a:p>
          <a:p>
            <a:pPr marL="0" marR="0" lvl="0" indent="0" algn="l" rtl="0">
              <a:spcBef>
                <a:spcPts val="960"/>
              </a:spcBef>
              <a:spcAft>
                <a:spcPts val="0"/>
              </a:spcAft>
              <a:buClr>
                <a:schemeClr val="dk1"/>
              </a:buClr>
              <a:buSzPts val="1800"/>
              <a:buFont typeface="Arial"/>
              <a:buNone/>
            </a:pPr>
            <a:r>
              <a:rPr lang="en-US" sz="1800" b="0" i="1" u="none" strike="noStrike" cap="none">
                <a:solidFill>
                  <a:schemeClr val="dk1"/>
                </a:solidFill>
                <a:latin typeface="Arial"/>
                <a:ea typeface="Arial"/>
                <a:cs typeface="Arial"/>
                <a:sym typeface="Arial"/>
              </a:rPr>
              <a:t>F(x), F(y)</a:t>
            </a:r>
            <a:endParaRPr/>
          </a:p>
          <a:p>
            <a:pPr marL="0" marR="0" lvl="0" indent="0" algn="l" rtl="0">
              <a:spcBef>
                <a:spcPts val="960"/>
              </a:spcBef>
              <a:spcAft>
                <a:spcPts val="0"/>
              </a:spcAft>
              <a:buClr>
                <a:schemeClr val="dk1"/>
              </a:buClr>
              <a:buSzPts val="1800"/>
              <a:buFont typeface="Arial"/>
              <a:buNone/>
            </a:pPr>
            <a:r>
              <a:rPr lang="en-US" sz="1800" b="0" i="1" u="none" strike="noStrike" cap="none">
                <a:solidFill>
                  <a:schemeClr val="dk1"/>
                </a:solidFill>
                <a:latin typeface="Arial"/>
                <a:ea typeface="Arial"/>
                <a:cs typeface="Arial"/>
                <a:sym typeface="Arial"/>
              </a:rPr>
              <a:t>x, F(y)</a:t>
            </a:r>
            <a:endParaRPr/>
          </a:p>
          <a:p>
            <a:pPr marL="0" marR="0" lvl="0" indent="0" algn="l" rtl="0">
              <a:spcBef>
                <a:spcPts val="960"/>
              </a:spcBef>
              <a:spcAft>
                <a:spcPts val="0"/>
              </a:spcAft>
              <a:buClr>
                <a:schemeClr val="dk1"/>
              </a:buClr>
              <a:buSzPts val="1800"/>
              <a:buFont typeface="Arial"/>
              <a:buNone/>
            </a:pPr>
            <a:r>
              <a:rPr lang="en-US" sz="1800" b="0" i="1" u="none" strike="noStrike" cap="none">
                <a:solidFill>
                  <a:schemeClr val="dk1"/>
                </a:solidFill>
                <a:latin typeface="Arial"/>
                <a:ea typeface="Arial"/>
                <a:cs typeface="Arial"/>
                <a:sym typeface="Arial"/>
              </a:rPr>
              <a:t>x = y, y = C</a:t>
            </a:r>
            <a:r>
              <a:rPr lang="en-US" sz="1800" b="0" i="1" u="none" strike="noStrike" cap="none" baseline="-25000">
                <a:solidFill>
                  <a:schemeClr val="dk1"/>
                </a:solidFill>
                <a:latin typeface="Arial"/>
                <a:ea typeface="Arial"/>
                <a:cs typeface="Arial"/>
                <a:sym typeface="Arial"/>
              </a:rPr>
              <a:t>1</a:t>
            </a:r>
            <a:endParaRPr sz="1800" b="0" i="1" u="none" strike="noStrike" cap="none">
              <a:solidFill>
                <a:schemeClr val="dk1"/>
              </a:solidFill>
              <a:latin typeface="Arial"/>
              <a:ea typeface="Arial"/>
              <a:cs typeface="Arial"/>
              <a:sym typeface="Arial"/>
            </a:endParaRPr>
          </a:p>
          <a:p>
            <a:pPr marL="0" marR="0" lvl="0" indent="0" algn="l" rtl="0">
              <a:spcBef>
                <a:spcPts val="960"/>
              </a:spcBef>
              <a:spcAft>
                <a:spcPts val="0"/>
              </a:spcAft>
              <a:buClr>
                <a:schemeClr val="dk1"/>
              </a:buClr>
              <a:buSzPts val="1800"/>
              <a:buFont typeface="Arial"/>
              <a:buNone/>
            </a:pPr>
            <a:r>
              <a:rPr lang="en-US" sz="1800" b="0" i="1" u="none" strike="noStrike" cap="none">
                <a:solidFill>
                  <a:schemeClr val="dk1"/>
                </a:solidFill>
                <a:latin typeface="Arial"/>
                <a:ea typeface="Arial"/>
                <a:cs typeface="Arial"/>
                <a:sym typeface="Arial"/>
              </a:rPr>
              <a:t>C</a:t>
            </a:r>
            <a:r>
              <a:rPr lang="en-US" sz="1800" b="0" i="1" u="none" strike="noStrike" cap="none" baseline="-25000">
                <a:solidFill>
                  <a:schemeClr val="dk1"/>
                </a:solidFill>
                <a:latin typeface="Arial"/>
                <a:ea typeface="Arial"/>
                <a:cs typeface="Arial"/>
                <a:sym typeface="Arial"/>
              </a:rPr>
              <a:t>1</a:t>
            </a:r>
            <a:r>
              <a:rPr lang="en-US" sz="1800" b="0" i="1" u="none" strike="noStrike" cap="none">
                <a:solidFill>
                  <a:schemeClr val="dk1"/>
                </a:solidFill>
                <a:latin typeface="Arial"/>
                <a:ea typeface="Arial"/>
                <a:cs typeface="Arial"/>
                <a:sym typeface="Arial"/>
              </a:rPr>
              <a:t> = x, x = y</a:t>
            </a:r>
            <a:endParaRPr/>
          </a:p>
        </p:txBody>
      </p:sp>
      <p:sp>
        <p:nvSpPr>
          <p:cNvPr id="579" name="Google Shape;579;p73"/>
          <p:cNvSpPr txBox="1"/>
          <p:nvPr/>
        </p:nvSpPr>
        <p:spPr>
          <a:xfrm>
            <a:off x="4114800" y="1752601"/>
            <a:ext cx="2286000" cy="3886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1800"/>
              <a:buFont typeface="Arial"/>
              <a:buNone/>
            </a:pPr>
            <a:r>
              <a:rPr lang="en-US" sz="1800" b="1">
                <a:solidFill>
                  <a:schemeClr val="dk1"/>
                </a:solidFill>
                <a:latin typeface="Arial"/>
                <a:ea typeface="Arial"/>
                <a:cs typeface="Arial"/>
                <a:sym typeface="Arial"/>
              </a:rPr>
              <a:t>Does not unify</a:t>
            </a:r>
            <a:endParaRPr/>
          </a:p>
          <a:p>
            <a:pPr marL="0" marR="0" lvl="0" indent="0" algn="l" rtl="0">
              <a:spcBef>
                <a:spcPts val="960"/>
              </a:spcBef>
              <a:spcAft>
                <a:spcPts val="0"/>
              </a:spcAft>
              <a:buClr>
                <a:schemeClr val="dk1"/>
              </a:buClr>
              <a:buSzPts val="1800"/>
              <a:buFont typeface="Arial"/>
              <a:buNone/>
            </a:pPr>
            <a:r>
              <a:rPr lang="en-US" sz="1800" b="0" i="1">
                <a:solidFill>
                  <a:schemeClr val="dk1"/>
                </a:solidFill>
                <a:latin typeface="Arial"/>
                <a:ea typeface="Arial"/>
                <a:cs typeface="Arial"/>
                <a:sym typeface="Arial"/>
              </a:rPr>
              <a:t>C</a:t>
            </a:r>
            <a:r>
              <a:rPr lang="en-US" sz="1800" b="0" i="1" baseline="-25000">
                <a:solidFill>
                  <a:schemeClr val="dk1"/>
                </a:solidFill>
                <a:latin typeface="Arial"/>
                <a:ea typeface="Arial"/>
                <a:cs typeface="Arial"/>
                <a:sym typeface="Arial"/>
              </a:rPr>
              <a:t>1</a:t>
            </a:r>
            <a:r>
              <a:rPr lang="en-US" sz="1800" b="0" i="1">
                <a:solidFill>
                  <a:schemeClr val="dk1"/>
                </a:solidFill>
                <a:latin typeface="Arial"/>
                <a:ea typeface="Arial"/>
                <a:cs typeface="Arial"/>
                <a:sym typeface="Arial"/>
              </a:rPr>
              <a:t>, C</a:t>
            </a:r>
            <a:r>
              <a:rPr lang="en-US" sz="1800" b="0" i="1" baseline="-25000">
                <a:solidFill>
                  <a:schemeClr val="dk1"/>
                </a:solidFill>
                <a:latin typeface="Arial"/>
                <a:ea typeface="Arial"/>
                <a:cs typeface="Arial"/>
                <a:sym typeface="Arial"/>
              </a:rPr>
              <a:t>2</a:t>
            </a:r>
            <a:r>
              <a:rPr lang="en-US" sz="1800" b="0" i="1">
                <a:solidFill>
                  <a:schemeClr val="dk1"/>
                </a:solidFill>
                <a:latin typeface="Arial"/>
                <a:ea typeface="Arial"/>
                <a:cs typeface="Arial"/>
                <a:sym typeface="Arial"/>
              </a:rPr>
              <a:t> </a:t>
            </a:r>
            <a:endParaRPr sz="1800" b="0" i="1" baseline="-25000">
              <a:solidFill>
                <a:schemeClr val="dk1"/>
              </a:solidFill>
              <a:latin typeface="Arial"/>
              <a:ea typeface="Arial"/>
              <a:cs typeface="Arial"/>
              <a:sym typeface="Arial"/>
            </a:endParaRPr>
          </a:p>
          <a:p>
            <a:pPr marL="0" marR="0" lvl="0" indent="0" algn="l" rtl="0">
              <a:spcBef>
                <a:spcPts val="960"/>
              </a:spcBef>
              <a:spcAft>
                <a:spcPts val="0"/>
              </a:spcAft>
              <a:buClr>
                <a:schemeClr val="dk1"/>
              </a:buClr>
              <a:buSzPts val="1800"/>
              <a:buFont typeface="Arial"/>
              <a:buNone/>
            </a:pPr>
            <a:endParaRPr sz="1800" b="0" i="1">
              <a:solidFill>
                <a:schemeClr val="dk1"/>
              </a:solidFill>
              <a:latin typeface="Arial"/>
              <a:ea typeface="Arial"/>
              <a:cs typeface="Arial"/>
              <a:sym typeface="Arial"/>
            </a:endParaRPr>
          </a:p>
          <a:p>
            <a:pPr marL="0" marR="0" lvl="0" indent="0" algn="l" rtl="0">
              <a:spcBef>
                <a:spcPts val="960"/>
              </a:spcBef>
              <a:spcAft>
                <a:spcPts val="0"/>
              </a:spcAft>
              <a:buClr>
                <a:schemeClr val="dk1"/>
              </a:buClr>
              <a:buSzPts val="1800"/>
              <a:buFont typeface="Arial"/>
              <a:buNone/>
            </a:pPr>
            <a:endParaRPr sz="1800" b="0" i="1">
              <a:solidFill>
                <a:schemeClr val="dk1"/>
              </a:solidFill>
              <a:latin typeface="Arial"/>
              <a:ea typeface="Arial"/>
              <a:cs typeface="Arial"/>
              <a:sym typeface="Arial"/>
            </a:endParaRPr>
          </a:p>
          <a:p>
            <a:pPr marL="0" marR="0" lvl="0" indent="0" algn="l" rtl="0">
              <a:spcBef>
                <a:spcPts val="960"/>
              </a:spcBef>
              <a:spcAft>
                <a:spcPts val="0"/>
              </a:spcAft>
              <a:buClr>
                <a:schemeClr val="dk1"/>
              </a:buClr>
              <a:buSzPts val="1800"/>
              <a:buFont typeface="Arial"/>
              <a:buNone/>
            </a:pPr>
            <a:r>
              <a:rPr lang="en-US" sz="1800" b="0" i="1">
                <a:solidFill>
                  <a:schemeClr val="dk1"/>
                </a:solidFill>
                <a:latin typeface="Arial"/>
                <a:ea typeface="Arial"/>
                <a:cs typeface="Arial"/>
                <a:sym typeface="Arial"/>
              </a:rPr>
              <a:t>F(x), G(x)</a:t>
            </a:r>
            <a:endParaRPr/>
          </a:p>
          <a:p>
            <a:pPr marL="0" marR="0" lvl="0" indent="0" algn="l" rtl="0">
              <a:spcBef>
                <a:spcPts val="960"/>
              </a:spcBef>
              <a:spcAft>
                <a:spcPts val="0"/>
              </a:spcAft>
              <a:buClr>
                <a:schemeClr val="dk1"/>
              </a:buClr>
              <a:buSzPts val="1800"/>
              <a:buFont typeface="Arial"/>
              <a:buNone/>
            </a:pPr>
            <a:r>
              <a:rPr lang="en-US" sz="1800" b="0" i="1">
                <a:solidFill>
                  <a:schemeClr val="dk1"/>
                </a:solidFill>
                <a:latin typeface="Arial"/>
                <a:ea typeface="Arial"/>
                <a:cs typeface="Arial"/>
                <a:sym typeface="Arial"/>
              </a:rPr>
              <a:t>F(x), F(x, y) </a:t>
            </a:r>
            <a:endParaRPr/>
          </a:p>
          <a:p>
            <a:pPr marL="0" marR="0" lvl="0" indent="0" algn="l" rtl="0">
              <a:spcBef>
                <a:spcPts val="960"/>
              </a:spcBef>
              <a:spcAft>
                <a:spcPts val="0"/>
              </a:spcAft>
              <a:buClr>
                <a:schemeClr val="dk1"/>
              </a:buClr>
              <a:buSzPts val="1800"/>
              <a:buFont typeface="Arial"/>
              <a:buNone/>
            </a:pPr>
            <a:r>
              <a:rPr lang="en-US" sz="1800" b="0" i="1">
                <a:solidFill>
                  <a:schemeClr val="dk1"/>
                </a:solidFill>
                <a:latin typeface="Arial"/>
                <a:ea typeface="Arial"/>
                <a:cs typeface="Arial"/>
                <a:sym typeface="Arial"/>
              </a:rPr>
              <a:t>x, F(x)</a:t>
            </a:r>
            <a:endParaRPr/>
          </a:p>
          <a:p>
            <a:pPr marL="0" marR="0" lvl="0" indent="0" algn="l" rtl="0">
              <a:spcBef>
                <a:spcPts val="960"/>
              </a:spcBef>
              <a:spcAft>
                <a:spcPts val="0"/>
              </a:spcAft>
              <a:buClr>
                <a:schemeClr val="dk1"/>
              </a:buClr>
              <a:buSzPts val="1800"/>
              <a:buFont typeface="Arial"/>
              <a:buNone/>
            </a:pPr>
            <a:endParaRPr sz="1800" b="0" i="1">
              <a:solidFill>
                <a:schemeClr val="dk1"/>
              </a:solidFill>
              <a:latin typeface="Arial"/>
              <a:ea typeface="Arial"/>
              <a:cs typeface="Arial"/>
              <a:sym typeface="Arial"/>
            </a:endParaRPr>
          </a:p>
          <a:p>
            <a:pPr marL="0" marR="0" lvl="0" indent="0" algn="l" rtl="0">
              <a:spcBef>
                <a:spcPts val="960"/>
              </a:spcBef>
              <a:spcAft>
                <a:spcPts val="0"/>
              </a:spcAft>
              <a:buClr>
                <a:schemeClr val="dk1"/>
              </a:buClr>
              <a:buSzPts val="1800"/>
              <a:buFont typeface="Arial"/>
              <a:buNone/>
            </a:pPr>
            <a:r>
              <a:rPr lang="en-US" sz="1800" b="0" i="1">
                <a:solidFill>
                  <a:schemeClr val="dk1"/>
                </a:solidFill>
                <a:latin typeface="Arial"/>
                <a:ea typeface="Arial"/>
                <a:cs typeface="Arial"/>
                <a:sym typeface="Arial"/>
              </a:rPr>
              <a:t>x = C</a:t>
            </a:r>
            <a:r>
              <a:rPr lang="en-US" sz="1800" b="0" i="1" baseline="-25000">
                <a:solidFill>
                  <a:schemeClr val="dk1"/>
                </a:solidFill>
                <a:latin typeface="Arial"/>
                <a:ea typeface="Arial"/>
                <a:cs typeface="Arial"/>
                <a:sym typeface="Arial"/>
              </a:rPr>
              <a:t>1</a:t>
            </a:r>
            <a:r>
              <a:rPr lang="en-US" sz="1800" b="0" i="1">
                <a:solidFill>
                  <a:schemeClr val="dk1"/>
                </a:solidFill>
                <a:latin typeface="Arial"/>
                <a:ea typeface="Arial"/>
                <a:cs typeface="Arial"/>
                <a:sym typeface="Arial"/>
              </a:rPr>
              <a:t>, C</a:t>
            </a:r>
            <a:r>
              <a:rPr lang="en-US" sz="1800" b="0" i="1" baseline="-25000">
                <a:solidFill>
                  <a:schemeClr val="dk1"/>
                </a:solidFill>
                <a:latin typeface="Arial"/>
                <a:ea typeface="Arial"/>
                <a:cs typeface="Arial"/>
                <a:sym typeface="Arial"/>
              </a:rPr>
              <a:t>2</a:t>
            </a:r>
            <a:r>
              <a:rPr lang="en-US" sz="1800" b="0" i="1">
                <a:solidFill>
                  <a:schemeClr val="dk1"/>
                </a:solidFill>
                <a:latin typeface="Arial"/>
                <a:ea typeface="Arial"/>
                <a:cs typeface="Arial"/>
                <a:sym typeface="Arial"/>
              </a:rPr>
              <a:t> = x</a:t>
            </a:r>
            <a:endParaRPr sz="1800" b="0" i="1" baseline="-25000">
              <a:solidFill>
                <a:schemeClr val="dk1"/>
              </a:solidFill>
              <a:latin typeface="Arial"/>
              <a:ea typeface="Arial"/>
              <a:cs typeface="Arial"/>
              <a:sym typeface="Arial"/>
            </a:endParaRPr>
          </a:p>
        </p:txBody>
      </p:sp>
      <p:sp>
        <p:nvSpPr>
          <p:cNvPr id="580" name="Google Shape;580;p73"/>
          <p:cNvSpPr txBox="1"/>
          <p:nvPr/>
        </p:nvSpPr>
        <p:spPr>
          <a:xfrm>
            <a:off x="838200" y="6172200"/>
            <a:ext cx="57510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i="1">
                <a:solidFill>
                  <a:schemeClr val="dk1"/>
                </a:solidFill>
                <a:latin typeface="Arial"/>
                <a:ea typeface="Arial"/>
                <a:cs typeface="Arial"/>
                <a:sym typeface="Arial"/>
              </a:rPr>
              <a:t>C</a:t>
            </a:r>
            <a:r>
              <a:rPr lang="en-US" sz="1800" i="1" baseline="-25000">
                <a:solidFill>
                  <a:schemeClr val="dk1"/>
                </a:solidFill>
                <a:latin typeface="Arial"/>
                <a:ea typeface="Arial"/>
                <a:cs typeface="Arial"/>
                <a:sym typeface="Arial"/>
              </a:rPr>
              <a:t>1</a:t>
            </a:r>
            <a:r>
              <a:rPr lang="en-US" sz="1800" i="1">
                <a:solidFill>
                  <a:schemeClr val="dk1"/>
                </a:solidFill>
                <a:latin typeface="Arial"/>
                <a:ea typeface="Arial"/>
                <a:cs typeface="Arial"/>
                <a:sym typeface="Arial"/>
              </a:rPr>
              <a:t>|C</a:t>
            </a:r>
            <a:r>
              <a:rPr lang="en-US" sz="1800" i="1" baseline="-25000">
                <a:solidFill>
                  <a:schemeClr val="dk1"/>
                </a:solidFill>
                <a:latin typeface="Arial"/>
                <a:ea typeface="Arial"/>
                <a:cs typeface="Arial"/>
                <a:sym typeface="Arial"/>
              </a:rPr>
              <a:t>2</a:t>
            </a:r>
            <a:r>
              <a:rPr lang="en-US" sz="1800" i="1">
                <a:solidFill>
                  <a:schemeClr val="dk1"/>
                </a:solidFill>
                <a:latin typeface="Arial"/>
                <a:ea typeface="Arial"/>
                <a:cs typeface="Arial"/>
                <a:sym typeface="Arial"/>
              </a:rPr>
              <a:t> </a:t>
            </a:r>
            <a:r>
              <a:rPr lang="en-US" sz="1800">
                <a:solidFill>
                  <a:schemeClr val="dk1"/>
                </a:solidFill>
                <a:latin typeface="Arial"/>
                <a:ea typeface="Arial"/>
                <a:cs typeface="Arial"/>
                <a:sym typeface="Arial"/>
              </a:rPr>
              <a:t>= constant, </a:t>
            </a:r>
            <a:r>
              <a:rPr lang="en-US" sz="1800" i="1">
                <a:solidFill>
                  <a:schemeClr val="dk1"/>
                </a:solidFill>
                <a:latin typeface="Arial"/>
                <a:ea typeface="Arial"/>
                <a:cs typeface="Arial"/>
                <a:sym typeface="Arial"/>
              </a:rPr>
              <a:t>x|y</a:t>
            </a:r>
            <a:r>
              <a:rPr lang="en-US" sz="1800">
                <a:solidFill>
                  <a:schemeClr val="dk1"/>
                </a:solidFill>
                <a:latin typeface="Arial"/>
                <a:ea typeface="Arial"/>
                <a:cs typeface="Arial"/>
                <a:sym typeface="Arial"/>
              </a:rPr>
              <a:t> = variable, </a:t>
            </a:r>
            <a:r>
              <a:rPr lang="en-US" sz="1800" i="1">
                <a:solidFill>
                  <a:schemeClr val="dk1"/>
                </a:solidFill>
                <a:latin typeface="Arial"/>
                <a:ea typeface="Arial"/>
                <a:cs typeface="Arial"/>
                <a:sym typeface="Arial"/>
              </a:rPr>
              <a:t>F|G</a:t>
            </a:r>
            <a:r>
              <a:rPr lang="en-US" sz="1800">
                <a:solidFill>
                  <a:schemeClr val="dk1"/>
                </a:solidFill>
                <a:latin typeface="Arial"/>
                <a:ea typeface="Arial"/>
                <a:cs typeface="Arial"/>
                <a:sym typeface="Arial"/>
              </a:rPr>
              <a:t> = function symbol</a:t>
            </a:r>
            <a:endParaRPr sz="1800">
              <a:solidFill>
                <a:schemeClr val="dk1"/>
              </a:solidFill>
              <a:latin typeface="Arial"/>
              <a:ea typeface="Arial"/>
              <a:cs typeface="Arial"/>
              <a:sym typeface="Arial"/>
            </a:endParaRPr>
          </a:p>
        </p:txBody>
      </p:sp>
      <p:sp>
        <p:nvSpPr>
          <p:cNvPr id="581" name="Google Shape;581;p73"/>
          <p:cNvSpPr txBox="1"/>
          <p:nvPr/>
        </p:nvSpPr>
        <p:spPr>
          <a:xfrm rot="-5400000">
            <a:off x="8174684" y="5885470"/>
            <a:ext cx="1315800" cy="3651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fld id="{00000000-1234-1234-1234-123412341234}" type="slidenum">
              <a:rPr lang="en-US" sz="2400" b="1">
                <a:solidFill>
                  <a:schemeClr val="dk2"/>
                </a:solidFill>
                <a:latin typeface="Arial"/>
                <a:ea typeface="Arial"/>
                <a:cs typeface="Arial"/>
                <a:sym typeface="Arial"/>
              </a:rPr>
              <a:t>29</a:t>
            </a:fld>
            <a:endParaRPr sz="2400" b="1">
              <a:solidFill>
                <a:schemeClr val="dk2"/>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46"/>
          <p:cNvSpPr txBox="1">
            <a:spLocks noGrp="1"/>
          </p:cNvSpPr>
          <p:nvPr>
            <p:ph type="body" idx="1"/>
          </p:nvPr>
        </p:nvSpPr>
        <p:spPr>
          <a:xfrm>
            <a:off x="457200" y="1189703"/>
            <a:ext cx="8080500" cy="55362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1080"/>
              </a:spcBef>
              <a:spcAft>
                <a:spcPts val="0"/>
              </a:spcAft>
              <a:buClr>
                <a:schemeClr val="dk1"/>
              </a:buClr>
              <a:buSzPts val="2400"/>
              <a:buFont typeface="Arial"/>
              <a:buChar char="•"/>
            </a:pPr>
            <a:r>
              <a:rPr lang="en-US"/>
              <a:t>Emily is either a surgeon or a lawyer.</a:t>
            </a:r>
            <a:endParaRPr/>
          </a:p>
          <a:p>
            <a:pPr marL="800100" lvl="1" indent="-342900" rtl="0">
              <a:spcBef>
                <a:spcPts val="1080"/>
              </a:spcBef>
              <a:spcAft>
                <a:spcPts val="0"/>
              </a:spcAft>
              <a:buClr>
                <a:schemeClr val="dk2"/>
              </a:buClr>
              <a:buSzPts val="2000"/>
              <a:buFont typeface="Arial"/>
              <a:buChar char="•"/>
            </a:pPr>
            <a:r>
              <a:rPr lang="en-US"/>
              <a:t>Emily is a surgeon: </a:t>
            </a:r>
            <a:r>
              <a:rPr lang="en-US" i="1"/>
              <a:t>Occupation(Emily, Surgeon)</a:t>
            </a:r>
            <a:endParaRPr/>
          </a:p>
          <a:p>
            <a:pPr marL="800100" marR="0" lvl="1" indent="-342900" algn="l" rtl="0">
              <a:lnSpc>
                <a:spcPct val="100000"/>
              </a:lnSpc>
              <a:spcBef>
                <a:spcPts val="1080"/>
              </a:spcBef>
              <a:spcAft>
                <a:spcPts val="0"/>
              </a:spcAft>
              <a:buClr>
                <a:schemeClr val="dk2"/>
              </a:buClr>
              <a:buSzPts val="2000"/>
              <a:buFont typeface="Arial"/>
              <a:buChar char="•"/>
            </a:pPr>
            <a:r>
              <a:rPr lang="en-US"/>
              <a:t>Emily is a lawyer: </a:t>
            </a:r>
            <a:r>
              <a:rPr lang="en-US" i="1"/>
              <a:t>Occupation(Emily, Lawyer)</a:t>
            </a:r>
            <a:endParaRPr i="1"/>
          </a:p>
          <a:p>
            <a:pPr marL="800100" marR="0" lvl="1" indent="-342900" algn="l" rtl="0">
              <a:lnSpc>
                <a:spcPct val="100000"/>
              </a:lnSpc>
              <a:spcBef>
                <a:spcPts val="1080"/>
              </a:spcBef>
              <a:spcAft>
                <a:spcPts val="0"/>
              </a:spcAft>
              <a:buClr>
                <a:schemeClr val="dk2"/>
              </a:buClr>
              <a:buSzPts val="2000"/>
              <a:buFont typeface="Arial"/>
              <a:buChar char="•"/>
            </a:pPr>
            <a:r>
              <a:rPr lang="en-US" i="1"/>
              <a:t>Occupation(Emily, Surgeon) ⋁ Occupation(Emily, Lawyer)</a:t>
            </a:r>
            <a:endParaRPr i="1"/>
          </a:p>
        </p:txBody>
      </p:sp>
      <p:sp>
        <p:nvSpPr>
          <p:cNvPr id="321" name="Google Shape;321;p46"/>
          <p:cNvSpPr txBox="1">
            <a:spLocks noGrp="1"/>
          </p:cNvSpPr>
          <p:nvPr>
            <p:ph type="title"/>
          </p:nvPr>
        </p:nvSpPr>
        <p:spPr>
          <a:xfrm>
            <a:off x="457200" y="152718"/>
            <a:ext cx="8080500" cy="781200"/>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Clr>
                <a:schemeClr val="dk1"/>
              </a:buClr>
              <a:buFont typeface="Arial Black"/>
              <a:buNone/>
            </a:pPr>
            <a:r>
              <a:rPr lang="en-US"/>
              <a:t>a.</a:t>
            </a:r>
            <a:endParaRPr sz="3600" b="0" i="0" u="none" strike="noStrike" cap="none">
              <a:solidFill>
                <a:schemeClr val="dk1"/>
              </a:solidFill>
              <a:latin typeface="Arial Black"/>
              <a:ea typeface="Arial Black"/>
              <a:cs typeface="Arial Black"/>
              <a:sym typeface="Arial Black"/>
            </a:endParaRPr>
          </a:p>
        </p:txBody>
      </p:sp>
      <p:sp>
        <p:nvSpPr>
          <p:cNvPr id="322" name="Google Shape;322;p46"/>
          <p:cNvSpPr txBox="1">
            <a:spLocks noGrp="1"/>
          </p:cNvSpPr>
          <p:nvPr>
            <p:ph type="sldNum" idx="12"/>
          </p:nvPr>
        </p:nvSpPr>
        <p:spPr>
          <a:xfrm rot="-5400000">
            <a:off x="8227325" y="5885470"/>
            <a:ext cx="1315800" cy="3651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fld id="{00000000-1234-1234-1234-123412341234}" type="slidenum">
              <a:rPr lang="en-US" sz="2400" b="1">
                <a:solidFill>
                  <a:schemeClr val="dk2"/>
                </a:solidFill>
                <a:latin typeface="Arial"/>
                <a:ea typeface="Arial"/>
                <a:cs typeface="Arial"/>
                <a:sym typeface="Arial"/>
              </a:rPr>
              <a:t>3</a:t>
            </a:fld>
            <a:endParaRPr sz="2400" b="1">
              <a:solidFill>
                <a:schemeClr val="dk2"/>
              </a:solidFill>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585"/>
        <p:cNvGrpSpPr/>
        <p:nvPr/>
      </p:nvGrpSpPr>
      <p:grpSpPr>
        <a:xfrm>
          <a:off x="0" y="0"/>
          <a:ext cx="0" cy="0"/>
          <a:chOff x="0" y="0"/>
          <a:chExt cx="0" cy="0"/>
        </a:xfrm>
      </p:grpSpPr>
      <p:sp>
        <p:nvSpPr>
          <p:cNvPr id="586" name="Google Shape;586;p74"/>
          <p:cNvSpPr txBox="1">
            <a:spLocks noGrp="1"/>
          </p:cNvSpPr>
          <p:nvPr>
            <p:ph type="body" idx="1"/>
          </p:nvPr>
        </p:nvSpPr>
        <p:spPr>
          <a:xfrm>
            <a:off x="457200" y="1189703"/>
            <a:ext cx="8080500" cy="55362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1080"/>
              </a:spcBef>
              <a:spcAft>
                <a:spcPts val="0"/>
              </a:spcAft>
              <a:buClr>
                <a:schemeClr val="dk1"/>
              </a:buClr>
              <a:buSzPts val="2400"/>
              <a:buFont typeface="Arial"/>
              <a:buChar char="•"/>
            </a:pPr>
            <a:r>
              <a:rPr lang="en-US"/>
              <a:t>There may be more than one unifying substitution</a:t>
            </a:r>
            <a:endParaRPr/>
          </a:p>
          <a:p>
            <a:pPr marL="800100" marR="0" lvl="1" indent="-342900" algn="l" rtl="0">
              <a:lnSpc>
                <a:spcPct val="100000"/>
              </a:lnSpc>
              <a:spcBef>
                <a:spcPts val="1080"/>
              </a:spcBef>
              <a:spcAft>
                <a:spcPts val="0"/>
              </a:spcAft>
              <a:buClr>
                <a:schemeClr val="dk2"/>
              </a:buClr>
              <a:buSzPts val="2000"/>
              <a:buFont typeface="Arial"/>
              <a:buChar char="•"/>
            </a:pPr>
            <a:r>
              <a:rPr lang="en-US" i="1"/>
              <a:t>Unify</a:t>
            </a:r>
            <a:r>
              <a:rPr lang="en-US"/>
              <a:t>(</a:t>
            </a:r>
            <a:r>
              <a:rPr lang="en-US" i="1"/>
              <a:t>Knows</a:t>
            </a:r>
            <a:r>
              <a:rPr lang="en-US"/>
              <a:t>(</a:t>
            </a:r>
            <a:r>
              <a:rPr lang="en-US" i="1"/>
              <a:t>John</a:t>
            </a:r>
            <a:r>
              <a:rPr lang="en-US"/>
              <a:t>, </a:t>
            </a:r>
            <a:r>
              <a:rPr lang="en-US" i="1"/>
              <a:t>x</a:t>
            </a:r>
            <a:r>
              <a:rPr lang="en-US"/>
              <a:t>), </a:t>
            </a:r>
            <a:r>
              <a:rPr lang="en-US" i="1"/>
              <a:t>Knows</a:t>
            </a:r>
            <a:r>
              <a:rPr lang="en-US"/>
              <a:t>(</a:t>
            </a:r>
            <a:r>
              <a:rPr lang="en-US" i="1"/>
              <a:t>y</a:t>
            </a:r>
            <a:r>
              <a:rPr lang="en-US"/>
              <a:t>, </a:t>
            </a:r>
            <a:r>
              <a:rPr lang="en-US" i="1"/>
              <a:t>z</a:t>
            </a:r>
            <a:r>
              <a:rPr lang="en-US"/>
              <a:t>)) =</a:t>
            </a:r>
            <a:endParaRPr/>
          </a:p>
          <a:p>
            <a:pPr marL="1485900" marR="0" lvl="2" indent="-342900" algn="l" rtl="0">
              <a:lnSpc>
                <a:spcPct val="100000"/>
              </a:lnSpc>
              <a:spcBef>
                <a:spcPts val="1080"/>
              </a:spcBef>
              <a:spcAft>
                <a:spcPts val="0"/>
              </a:spcAft>
              <a:buClr>
                <a:schemeClr val="dk2"/>
              </a:buClr>
              <a:buSzPts val="1800"/>
              <a:buFont typeface="Arial"/>
              <a:buChar char="•"/>
            </a:pPr>
            <a:r>
              <a:rPr lang="en-US"/>
              <a:t>(1)	{</a:t>
            </a:r>
            <a:r>
              <a:rPr lang="en-US" i="1"/>
              <a:t>y</a:t>
            </a:r>
            <a:r>
              <a:rPr lang="en-US"/>
              <a:t>/</a:t>
            </a:r>
            <a:r>
              <a:rPr lang="en-US" i="1"/>
              <a:t>John</a:t>
            </a:r>
            <a:r>
              <a:rPr lang="en-US"/>
              <a:t>, </a:t>
            </a:r>
            <a:r>
              <a:rPr lang="en-US" i="1"/>
              <a:t>x</a:t>
            </a:r>
            <a:r>
              <a:rPr lang="en-US"/>
              <a:t>/</a:t>
            </a:r>
            <a:r>
              <a:rPr lang="en-US" i="1"/>
              <a:t>z</a:t>
            </a:r>
            <a:r>
              <a:rPr lang="en-US"/>
              <a:t>}</a:t>
            </a:r>
            <a:endParaRPr/>
          </a:p>
          <a:p>
            <a:pPr marL="1485900" marR="0" lvl="2" indent="-342900" algn="l" rtl="0">
              <a:lnSpc>
                <a:spcPct val="100000"/>
              </a:lnSpc>
              <a:spcBef>
                <a:spcPts val="1080"/>
              </a:spcBef>
              <a:spcAft>
                <a:spcPts val="0"/>
              </a:spcAft>
              <a:buClr>
                <a:schemeClr val="dk2"/>
              </a:buClr>
              <a:buSzPts val="1800"/>
              <a:buFont typeface="Arial"/>
              <a:buChar char="•"/>
            </a:pPr>
            <a:r>
              <a:rPr lang="en-US"/>
              <a:t>(2)	{</a:t>
            </a:r>
            <a:r>
              <a:rPr lang="en-US" i="1"/>
              <a:t>y</a:t>
            </a:r>
            <a:r>
              <a:rPr lang="en-US"/>
              <a:t>/</a:t>
            </a:r>
            <a:r>
              <a:rPr lang="en-US" i="1"/>
              <a:t>John</a:t>
            </a:r>
            <a:r>
              <a:rPr lang="en-US"/>
              <a:t>, </a:t>
            </a:r>
            <a:r>
              <a:rPr lang="en-US" i="1"/>
              <a:t>x</a:t>
            </a:r>
            <a:r>
              <a:rPr lang="en-US"/>
              <a:t>/</a:t>
            </a:r>
            <a:r>
              <a:rPr lang="en-US" i="1"/>
              <a:t>John</a:t>
            </a:r>
            <a:r>
              <a:rPr lang="en-US"/>
              <a:t>, </a:t>
            </a:r>
            <a:r>
              <a:rPr lang="en-US" i="1"/>
              <a:t>z</a:t>
            </a:r>
            <a:r>
              <a:rPr lang="en-US"/>
              <a:t>/</a:t>
            </a:r>
            <a:r>
              <a:rPr lang="en-US" i="1"/>
              <a:t>John</a:t>
            </a:r>
            <a:r>
              <a:rPr lang="en-US"/>
              <a:t>}</a:t>
            </a:r>
            <a:endParaRPr/>
          </a:p>
          <a:p>
            <a:pPr marL="800100" marR="0" lvl="1" indent="-342900" algn="l" rtl="0">
              <a:lnSpc>
                <a:spcPct val="100000"/>
              </a:lnSpc>
              <a:spcBef>
                <a:spcPts val="1080"/>
              </a:spcBef>
              <a:spcAft>
                <a:spcPts val="0"/>
              </a:spcAft>
              <a:buClr>
                <a:schemeClr val="dk2"/>
              </a:buClr>
              <a:buSzPts val="2000"/>
              <a:buFont typeface="Arial"/>
              <a:buChar char="•"/>
            </a:pPr>
            <a:r>
              <a:rPr lang="en-US"/>
              <a:t>In both, </a:t>
            </a:r>
            <a:r>
              <a:rPr lang="en-US" i="1"/>
              <a:t>y</a:t>
            </a:r>
            <a:r>
              <a:rPr lang="en-US"/>
              <a:t> is </a:t>
            </a:r>
            <a:r>
              <a:rPr lang="en-US" i="1"/>
              <a:t>John</a:t>
            </a:r>
            <a:r>
              <a:rPr lang="en-US"/>
              <a:t> and </a:t>
            </a:r>
            <a:r>
              <a:rPr lang="en-US" i="1"/>
              <a:t>x</a:t>
            </a:r>
            <a:r>
              <a:rPr lang="en-US"/>
              <a:t>=</a:t>
            </a:r>
            <a:r>
              <a:rPr lang="en-US" i="1"/>
              <a:t>z</a:t>
            </a:r>
            <a:endParaRPr i="1"/>
          </a:p>
          <a:p>
            <a:pPr marL="800100" marR="0" lvl="1" indent="-342900" algn="l" rtl="0">
              <a:lnSpc>
                <a:spcPct val="100000"/>
              </a:lnSpc>
              <a:spcBef>
                <a:spcPts val="1080"/>
              </a:spcBef>
              <a:spcAft>
                <a:spcPts val="0"/>
              </a:spcAft>
              <a:buClr>
                <a:schemeClr val="dk2"/>
              </a:buClr>
              <a:buSzPts val="2000"/>
              <a:buFont typeface="Arial"/>
              <a:buChar char="•"/>
            </a:pPr>
            <a:r>
              <a:rPr lang="en-US"/>
              <a:t>But in (2), we can no longer change the values of </a:t>
            </a:r>
            <a:r>
              <a:rPr lang="en-US" i="1"/>
              <a:t>x</a:t>
            </a:r>
            <a:r>
              <a:rPr lang="en-US"/>
              <a:t> and </a:t>
            </a:r>
            <a:r>
              <a:rPr lang="en-US" i="1"/>
              <a:t>z</a:t>
            </a:r>
            <a:endParaRPr/>
          </a:p>
          <a:p>
            <a:pPr marL="1485900" marR="0" lvl="2" indent="-342900" algn="l" rtl="0">
              <a:lnSpc>
                <a:spcPct val="100000"/>
              </a:lnSpc>
              <a:spcBef>
                <a:spcPts val="1080"/>
              </a:spcBef>
              <a:spcAft>
                <a:spcPts val="0"/>
              </a:spcAft>
              <a:buClr>
                <a:schemeClr val="dk2"/>
              </a:buClr>
              <a:buSzPts val="1800"/>
              <a:buFont typeface="Arial"/>
              <a:buChar char="•"/>
            </a:pPr>
            <a:r>
              <a:rPr lang="en-US"/>
              <a:t>Might make it harder for future unifications</a:t>
            </a:r>
            <a:endParaRPr/>
          </a:p>
          <a:p>
            <a:pPr marL="342900" marR="0" lvl="0" indent="-342900" algn="l" rtl="0">
              <a:lnSpc>
                <a:spcPct val="100000"/>
              </a:lnSpc>
              <a:spcBef>
                <a:spcPts val="1080"/>
              </a:spcBef>
              <a:spcAft>
                <a:spcPts val="0"/>
              </a:spcAft>
              <a:buClr>
                <a:schemeClr val="dk1"/>
              </a:buClr>
              <a:buSzPts val="2400"/>
              <a:buFont typeface="Arial"/>
              <a:buChar char="•"/>
            </a:pPr>
            <a:r>
              <a:rPr lang="en-US"/>
              <a:t>For every unifiable pair of expressions there is a most general unifier (a unique substitution) that equates the pair while making the fewest restrictions on the values of the variables.</a:t>
            </a:r>
            <a:endParaRPr/>
          </a:p>
        </p:txBody>
      </p:sp>
      <p:sp>
        <p:nvSpPr>
          <p:cNvPr id="587" name="Google Shape;587;p74"/>
          <p:cNvSpPr txBox="1">
            <a:spLocks noGrp="1"/>
          </p:cNvSpPr>
          <p:nvPr>
            <p:ph type="title"/>
          </p:nvPr>
        </p:nvSpPr>
        <p:spPr>
          <a:xfrm>
            <a:off x="457200" y="152718"/>
            <a:ext cx="8080500" cy="781200"/>
          </a:xfrm>
          <a:prstGeom prst="rect">
            <a:avLst/>
          </a:prstGeom>
          <a:noFill/>
          <a:ln>
            <a:noFill/>
          </a:ln>
        </p:spPr>
        <p:txBody>
          <a:bodyPr spcFirstLastPara="1" wrap="square" lIns="91425" tIns="45700" rIns="91425" bIns="45700" anchor="b" anchorCtr="0">
            <a:noAutofit/>
          </a:bodyPr>
          <a:lstStyle/>
          <a:p>
            <a:pPr marL="0" lvl="0" indent="0" rtl="0">
              <a:spcBef>
                <a:spcPts val="0"/>
              </a:spcBef>
              <a:spcAft>
                <a:spcPts val="0"/>
              </a:spcAft>
              <a:buClr>
                <a:schemeClr val="dk1"/>
              </a:buClr>
              <a:buSzPts val="3600"/>
              <a:buFont typeface="Arial Black"/>
              <a:buNone/>
            </a:pPr>
            <a:r>
              <a:rPr lang="en-US"/>
              <a:t>Most General Unifier (MGU)</a:t>
            </a:r>
            <a:endParaRPr/>
          </a:p>
        </p:txBody>
      </p:sp>
      <p:sp>
        <p:nvSpPr>
          <p:cNvPr id="588" name="Google Shape;588;p74"/>
          <p:cNvSpPr txBox="1">
            <a:spLocks noGrp="1"/>
          </p:cNvSpPr>
          <p:nvPr>
            <p:ph type="sldNum" idx="12"/>
          </p:nvPr>
        </p:nvSpPr>
        <p:spPr>
          <a:xfrm rot="-5400000">
            <a:off x="8227325" y="5885470"/>
            <a:ext cx="1315800" cy="3651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fld id="{00000000-1234-1234-1234-123412341234}" type="slidenum">
              <a:rPr lang="en-US" sz="2400" b="1">
                <a:solidFill>
                  <a:schemeClr val="dk2"/>
                </a:solidFill>
                <a:latin typeface="Arial"/>
                <a:ea typeface="Arial"/>
                <a:cs typeface="Arial"/>
                <a:sym typeface="Arial"/>
              </a:rPr>
              <a:t>30</a:t>
            </a:fld>
            <a:endParaRPr sz="2400" b="1">
              <a:solidFill>
                <a:schemeClr val="dk2"/>
              </a:solidFill>
              <a:latin typeface="Arial"/>
              <a:ea typeface="Arial"/>
              <a:cs typeface="Arial"/>
              <a:sym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592"/>
        <p:cNvGrpSpPr/>
        <p:nvPr/>
      </p:nvGrpSpPr>
      <p:grpSpPr>
        <a:xfrm>
          <a:off x="0" y="0"/>
          <a:ext cx="0" cy="0"/>
          <a:chOff x="0" y="0"/>
          <a:chExt cx="0" cy="0"/>
        </a:xfrm>
      </p:grpSpPr>
      <p:sp>
        <p:nvSpPr>
          <p:cNvPr id="593" name="Google Shape;593;p75"/>
          <p:cNvSpPr txBox="1">
            <a:spLocks noGrp="1"/>
          </p:cNvSpPr>
          <p:nvPr>
            <p:ph type="title"/>
          </p:nvPr>
        </p:nvSpPr>
        <p:spPr>
          <a:xfrm>
            <a:off x="457200" y="152718"/>
            <a:ext cx="7620000" cy="1371600"/>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Clr>
                <a:schemeClr val="dk1"/>
              </a:buClr>
              <a:buSzPts val="3600"/>
              <a:buFont typeface="Arial Black"/>
              <a:buNone/>
            </a:pPr>
            <a:r>
              <a:rPr lang="en-US" sz="3600" b="0" i="0" u="none" strike="noStrike" cap="none">
                <a:solidFill>
                  <a:schemeClr val="dk1"/>
                </a:solidFill>
                <a:latin typeface="Arial Black"/>
                <a:ea typeface="Arial Black"/>
                <a:cs typeface="Arial Black"/>
                <a:sym typeface="Arial Black"/>
              </a:rPr>
              <a:t>Unification Algorithm</a:t>
            </a:r>
            <a:endParaRPr sz="3600" b="0" i="0" u="none" strike="noStrike" cap="none">
              <a:solidFill>
                <a:schemeClr val="dk1"/>
              </a:solidFill>
              <a:latin typeface="Arial Black"/>
              <a:ea typeface="Arial Black"/>
              <a:cs typeface="Arial Black"/>
              <a:sym typeface="Arial Black"/>
            </a:endParaRPr>
          </a:p>
        </p:txBody>
      </p:sp>
      <p:sp>
        <p:nvSpPr>
          <p:cNvPr id="594" name="Google Shape;594;p75"/>
          <p:cNvSpPr txBox="1"/>
          <p:nvPr/>
        </p:nvSpPr>
        <p:spPr>
          <a:xfrm rot="-5400000">
            <a:off x="8174684" y="5885470"/>
            <a:ext cx="1315800" cy="3651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fld id="{00000000-1234-1234-1234-123412341234}" type="slidenum">
              <a:rPr lang="en-US" sz="2400" b="1">
                <a:solidFill>
                  <a:schemeClr val="dk2"/>
                </a:solidFill>
                <a:latin typeface="Arial"/>
                <a:ea typeface="Arial"/>
                <a:cs typeface="Arial"/>
                <a:sym typeface="Arial"/>
              </a:rPr>
              <a:t>31</a:t>
            </a:fld>
            <a:endParaRPr sz="2400" b="1">
              <a:solidFill>
                <a:schemeClr val="dk2"/>
              </a:solidFill>
              <a:latin typeface="Arial"/>
              <a:ea typeface="Arial"/>
              <a:cs typeface="Arial"/>
              <a:sym typeface="Arial"/>
            </a:endParaRPr>
          </a:p>
        </p:txBody>
      </p:sp>
      <p:pic>
        <p:nvPicPr>
          <p:cNvPr id="595" name="Google Shape;595;p75"/>
          <p:cNvPicPr preferRelativeResize="0"/>
          <p:nvPr/>
        </p:nvPicPr>
        <p:blipFill rotWithShape="1">
          <a:blip r:embed="rId3">
            <a:alphaModFix/>
          </a:blip>
          <a:srcRect/>
          <a:stretch/>
        </p:blipFill>
        <p:spPr>
          <a:xfrm>
            <a:off x="533400" y="1834995"/>
            <a:ext cx="7924801" cy="4413405"/>
          </a:xfrm>
          <a:prstGeom prst="rect">
            <a:avLst/>
          </a:prstGeom>
          <a:noFill/>
          <a:ln w="9525" cap="flat" cmpd="sng">
            <a:solidFill>
              <a:schemeClr val="dk1"/>
            </a:solidFill>
            <a:prstDash val="solid"/>
            <a:round/>
            <a:headEnd type="none" w="sm" len="sm"/>
            <a:tailEnd type="none" w="sm" len="sm"/>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599"/>
        <p:cNvGrpSpPr/>
        <p:nvPr/>
      </p:nvGrpSpPr>
      <p:grpSpPr>
        <a:xfrm>
          <a:off x="0" y="0"/>
          <a:ext cx="0" cy="0"/>
          <a:chOff x="0" y="0"/>
          <a:chExt cx="0" cy="0"/>
        </a:xfrm>
      </p:grpSpPr>
      <p:sp>
        <p:nvSpPr>
          <p:cNvPr id="600" name="Google Shape;600;p76"/>
          <p:cNvSpPr txBox="1">
            <a:spLocks noGrp="1"/>
          </p:cNvSpPr>
          <p:nvPr>
            <p:ph type="title"/>
          </p:nvPr>
        </p:nvSpPr>
        <p:spPr>
          <a:xfrm>
            <a:off x="457200" y="152718"/>
            <a:ext cx="7620000" cy="1371600"/>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Clr>
                <a:schemeClr val="dk1"/>
              </a:buClr>
              <a:buSzPts val="3600"/>
              <a:buFont typeface="Arial Black"/>
              <a:buNone/>
            </a:pPr>
            <a:r>
              <a:rPr lang="en-US" sz="3600" b="0" i="0" u="none" strike="noStrike" cap="none">
                <a:solidFill>
                  <a:schemeClr val="dk1"/>
                </a:solidFill>
                <a:latin typeface="Arial Black"/>
                <a:ea typeface="Arial Black"/>
                <a:cs typeface="Arial Black"/>
                <a:sym typeface="Arial Black"/>
              </a:rPr>
              <a:t>Unification Algorithm (Cont’d)</a:t>
            </a:r>
            <a:endParaRPr sz="3600" b="0" i="0" u="none" strike="noStrike" cap="none">
              <a:solidFill>
                <a:schemeClr val="dk1"/>
              </a:solidFill>
              <a:latin typeface="Arial Black"/>
              <a:ea typeface="Arial Black"/>
              <a:cs typeface="Arial Black"/>
              <a:sym typeface="Arial Black"/>
            </a:endParaRPr>
          </a:p>
        </p:txBody>
      </p:sp>
      <p:sp>
        <p:nvSpPr>
          <p:cNvPr id="601" name="Google Shape;601;p76"/>
          <p:cNvSpPr txBox="1"/>
          <p:nvPr/>
        </p:nvSpPr>
        <p:spPr>
          <a:xfrm rot="-5400000">
            <a:off x="8174684" y="5885470"/>
            <a:ext cx="1315800" cy="3651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fld id="{00000000-1234-1234-1234-123412341234}" type="slidenum">
              <a:rPr lang="en-US" sz="2400" b="1">
                <a:solidFill>
                  <a:schemeClr val="dk2"/>
                </a:solidFill>
                <a:latin typeface="Arial"/>
                <a:ea typeface="Arial"/>
                <a:cs typeface="Arial"/>
                <a:sym typeface="Arial"/>
              </a:rPr>
              <a:t>32</a:t>
            </a:fld>
            <a:endParaRPr sz="2400" b="1">
              <a:solidFill>
                <a:schemeClr val="dk2"/>
              </a:solidFill>
              <a:latin typeface="Arial"/>
              <a:ea typeface="Arial"/>
              <a:cs typeface="Arial"/>
              <a:sym typeface="Arial"/>
            </a:endParaRPr>
          </a:p>
        </p:txBody>
      </p:sp>
      <p:pic>
        <p:nvPicPr>
          <p:cNvPr id="602" name="Google Shape;602;p76"/>
          <p:cNvPicPr preferRelativeResize="0"/>
          <p:nvPr/>
        </p:nvPicPr>
        <p:blipFill rotWithShape="1">
          <a:blip r:embed="rId3">
            <a:alphaModFix/>
          </a:blip>
          <a:srcRect/>
          <a:stretch/>
        </p:blipFill>
        <p:spPr>
          <a:xfrm>
            <a:off x="609600" y="1752600"/>
            <a:ext cx="6248401" cy="1971061"/>
          </a:xfrm>
          <a:prstGeom prst="rect">
            <a:avLst/>
          </a:prstGeom>
          <a:noFill/>
          <a:ln w="9525" cap="flat" cmpd="sng">
            <a:solidFill>
              <a:schemeClr val="dk1"/>
            </a:solidFill>
            <a:prstDash val="solid"/>
            <a:round/>
            <a:headEnd type="none" w="sm" len="sm"/>
            <a:tailEnd type="none" w="sm" len="sm"/>
          </a:ln>
        </p:spPr>
      </p:pic>
      <p:sp>
        <p:nvSpPr>
          <p:cNvPr id="603" name="Google Shape;603;p76"/>
          <p:cNvSpPr txBox="1">
            <a:spLocks noGrp="1"/>
          </p:cNvSpPr>
          <p:nvPr>
            <p:ph type="body" idx="1"/>
          </p:nvPr>
        </p:nvSpPr>
        <p:spPr>
          <a:xfrm>
            <a:off x="457200" y="4114800"/>
            <a:ext cx="7924800" cy="2362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When matching a variable against a complex term, one must check if the variable itself occurs inside the term; if it does, the match fails because no consistent unifier can be constructed, e.g., S(x) can’t unify with S(S(x)). </a:t>
            </a:r>
            <a:endParaRPr sz="1800" b="0" i="0" u="none" strike="noStrike" cap="none">
              <a:solidFill>
                <a:schemeClr val="dk1"/>
              </a:solidFill>
              <a:latin typeface="Arial"/>
              <a:ea typeface="Arial"/>
              <a:cs typeface="Arial"/>
              <a:sym typeface="Arial"/>
            </a:endParaRPr>
          </a:p>
          <a:p>
            <a:pPr marL="0" marR="0" lvl="0" indent="0" algn="l" rtl="0">
              <a:spcBef>
                <a:spcPts val="960"/>
              </a:spcBef>
              <a:spcAft>
                <a:spcPts val="0"/>
              </a:spcAft>
              <a:buClr>
                <a:schemeClr val="dk1"/>
              </a:buClr>
              <a:buSzPts val="1800"/>
              <a:buFont typeface="Arial"/>
              <a:buNone/>
            </a:pPr>
            <a:r>
              <a:rPr lang="en-US" sz="1800" b="1" i="0" u="none" strike="noStrike" cap="none">
                <a:solidFill>
                  <a:schemeClr val="dk1"/>
                </a:solidFill>
                <a:latin typeface="Arial"/>
                <a:ea typeface="Arial"/>
                <a:cs typeface="Arial"/>
                <a:sym typeface="Arial"/>
              </a:rPr>
              <a:t>Occur-Check</a:t>
            </a:r>
            <a:r>
              <a:rPr lang="en-US" sz="1800" b="0" i="0" u="none" strike="noStrike" cap="none">
                <a:solidFill>
                  <a:schemeClr val="dk1"/>
                </a:solidFill>
                <a:latin typeface="Arial"/>
                <a:ea typeface="Arial"/>
                <a:cs typeface="Arial"/>
                <a:sym typeface="Arial"/>
              </a:rPr>
              <a:t> increases the complexity of the algorithm. </a:t>
            </a:r>
            <a:endParaRPr/>
          </a:p>
          <a:p>
            <a:pPr marL="0" marR="0" lvl="0" indent="0" algn="l" rtl="0">
              <a:spcBef>
                <a:spcPts val="96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Some systems, including all logic programming systems, simply omit the occur check and sometimes make unsound inferences as a result.</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607"/>
        <p:cNvGrpSpPr/>
        <p:nvPr/>
      </p:nvGrpSpPr>
      <p:grpSpPr>
        <a:xfrm>
          <a:off x="0" y="0"/>
          <a:ext cx="0" cy="0"/>
          <a:chOff x="0" y="0"/>
          <a:chExt cx="0" cy="0"/>
        </a:xfrm>
      </p:grpSpPr>
      <p:sp>
        <p:nvSpPr>
          <p:cNvPr id="608" name="Google Shape;608;p77"/>
          <p:cNvSpPr txBox="1">
            <a:spLocks noGrp="1"/>
          </p:cNvSpPr>
          <p:nvPr>
            <p:ph type="title"/>
          </p:nvPr>
        </p:nvSpPr>
        <p:spPr>
          <a:xfrm>
            <a:off x="457200" y="152718"/>
            <a:ext cx="7620000" cy="1371600"/>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Clr>
                <a:schemeClr val="dk1"/>
              </a:buClr>
              <a:buSzPts val="3600"/>
              <a:buFont typeface="Arial Black"/>
              <a:buNone/>
            </a:pPr>
            <a:r>
              <a:rPr lang="en-US" sz="3600" b="0" i="0" u="none" strike="noStrike" cap="none">
                <a:solidFill>
                  <a:schemeClr val="dk1"/>
                </a:solidFill>
                <a:latin typeface="Arial Black"/>
                <a:ea typeface="Arial Black"/>
                <a:cs typeface="Arial Black"/>
                <a:sym typeface="Arial Black"/>
              </a:rPr>
              <a:t>Generalized Modus Ponens</a:t>
            </a:r>
            <a:endParaRPr sz="3600" b="0" i="0" u="none" strike="noStrike" cap="none">
              <a:solidFill>
                <a:schemeClr val="dk1"/>
              </a:solidFill>
              <a:latin typeface="Arial Black"/>
              <a:ea typeface="Arial Black"/>
              <a:cs typeface="Arial Black"/>
              <a:sym typeface="Arial Black"/>
            </a:endParaRPr>
          </a:p>
        </p:txBody>
      </p:sp>
      <p:sp>
        <p:nvSpPr>
          <p:cNvPr id="609" name="Google Shape;609;p77"/>
          <p:cNvSpPr txBox="1">
            <a:spLocks noGrp="1"/>
          </p:cNvSpPr>
          <p:nvPr>
            <p:ph type="body" idx="1"/>
          </p:nvPr>
        </p:nvSpPr>
        <p:spPr>
          <a:xfrm>
            <a:off x="457200" y="1752600"/>
            <a:ext cx="7620000" cy="47244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1800"/>
              <a:buFont typeface="Arial"/>
              <a:buNone/>
            </a:pPr>
            <a:r>
              <a:rPr lang="en-US" sz="1800" b="1" i="0" u="none" strike="noStrike" cap="none">
                <a:solidFill>
                  <a:schemeClr val="dk1"/>
                </a:solidFill>
                <a:latin typeface="Arial"/>
                <a:ea typeface="Arial"/>
                <a:cs typeface="Arial"/>
                <a:sym typeface="Arial"/>
              </a:rPr>
              <a:t>Unification </a:t>
            </a:r>
            <a:r>
              <a:rPr lang="en-US" sz="1800" b="0" i="0" u="none" strike="noStrike" cap="none">
                <a:solidFill>
                  <a:schemeClr val="dk1"/>
                </a:solidFill>
                <a:latin typeface="Arial"/>
                <a:ea typeface="Arial"/>
                <a:cs typeface="Arial"/>
                <a:sym typeface="Arial"/>
              </a:rPr>
              <a:t>allows us to quickly find the substitutions for universally quantified variables that will allow inference to proceed.</a:t>
            </a:r>
            <a:endParaRPr/>
          </a:p>
          <a:p>
            <a:pPr marL="0" marR="0" lvl="0" indent="0" algn="l" rtl="0">
              <a:spcBef>
                <a:spcPts val="96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We can now write a new version of our Modus Ponens inference rule, where the substitution that unifies the antecedent is used to instantiate the consequent. </a:t>
            </a:r>
            <a:endParaRPr/>
          </a:p>
          <a:p>
            <a:pPr marL="0" marR="0" lvl="0" indent="0" algn="l" rtl="0">
              <a:spcBef>
                <a:spcPts val="96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Where </a:t>
            </a:r>
            <a:r>
              <a:rPr lang="en-US" sz="1800" b="0" i="0" u="none" strike="noStrike" cap="none">
                <a:solidFill>
                  <a:schemeClr val="dk1"/>
                </a:solidFill>
                <a:latin typeface="Courier"/>
                <a:ea typeface="Courier"/>
                <a:cs typeface="Courier"/>
                <a:sym typeface="Courier"/>
              </a:rPr>
              <a:t>SUBST</a:t>
            </a:r>
            <a:r>
              <a:rPr lang="en-US" sz="1800" b="0" i="0" u="none" strike="noStrike" cap="none">
                <a:solidFill>
                  <a:schemeClr val="dk1"/>
                </a:solidFill>
                <a:latin typeface="Arial"/>
                <a:ea typeface="Arial"/>
                <a:cs typeface="Arial"/>
                <a:sym typeface="Arial"/>
              </a:rPr>
              <a:t>(</a:t>
            </a:r>
            <a:r>
              <a:rPr lang="en-US" sz="1800" b="0" i="1" u="none" strike="noStrike" cap="none">
                <a:solidFill>
                  <a:schemeClr val="dk1"/>
                </a:solidFill>
                <a:latin typeface="Arial"/>
                <a:ea typeface="Arial"/>
                <a:cs typeface="Arial"/>
                <a:sym typeface="Arial"/>
              </a:rPr>
              <a:t>θ</a:t>
            </a:r>
            <a:r>
              <a:rPr lang="en-US" sz="1800" b="0" i="0" u="none" strike="noStrike" cap="none">
                <a:solidFill>
                  <a:schemeClr val="dk1"/>
                </a:solidFill>
                <a:latin typeface="Arial"/>
                <a:ea typeface="Arial"/>
                <a:cs typeface="Arial"/>
                <a:sym typeface="Arial"/>
              </a:rPr>
              <a:t>, </a:t>
            </a:r>
            <a:r>
              <a:rPr lang="en-US" sz="1800" b="0" i="1" u="none" strike="noStrike" cap="none">
                <a:solidFill>
                  <a:schemeClr val="dk1"/>
                </a:solidFill>
                <a:latin typeface="Arial"/>
                <a:ea typeface="Arial"/>
                <a:cs typeface="Arial"/>
                <a:sym typeface="Arial"/>
              </a:rPr>
              <a:t>p</a:t>
            </a:r>
            <a:r>
              <a:rPr lang="en-US" sz="1800" b="0" i="1" u="none" strike="noStrike" cap="none" baseline="-25000">
                <a:solidFill>
                  <a:schemeClr val="dk1"/>
                </a:solidFill>
                <a:latin typeface="Arial"/>
                <a:ea typeface="Arial"/>
                <a:cs typeface="Arial"/>
                <a:sym typeface="Arial"/>
              </a:rPr>
              <a:t>i</a:t>
            </a:r>
            <a:r>
              <a:rPr lang="en-US" sz="1800" b="0" i="1" u="none" strike="noStrike" cap="none">
                <a:solidFill>
                  <a:schemeClr val="dk1"/>
                </a:solidFill>
                <a:latin typeface="Arial"/>
                <a:ea typeface="Arial"/>
                <a:cs typeface="Arial"/>
                <a:sym typeface="Arial"/>
              </a:rPr>
              <a:t>ʹ</a:t>
            </a:r>
            <a:r>
              <a:rPr lang="en-US" sz="1800" b="0" i="0" u="none" strike="noStrike" cap="none">
                <a:solidFill>
                  <a:schemeClr val="dk1"/>
                </a:solidFill>
                <a:latin typeface="Arial"/>
                <a:ea typeface="Arial"/>
                <a:cs typeface="Arial"/>
                <a:sym typeface="Arial"/>
              </a:rPr>
              <a:t>) = </a:t>
            </a:r>
            <a:r>
              <a:rPr lang="en-US" sz="1800" b="0" i="0" u="none" strike="noStrike" cap="none">
                <a:solidFill>
                  <a:schemeClr val="dk1"/>
                </a:solidFill>
                <a:latin typeface="Courier"/>
                <a:ea typeface="Courier"/>
                <a:cs typeface="Courier"/>
                <a:sym typeface="Courier"/>
              </a:rPr>
              <a:t>SUBST</a:t>
            </a:r>
            <a:r>
              <a:rPr lang="en-US" sz="1800" b="0" i="0" u="none" strike="noStrike" cap="none">
                <a:solidFill>
                  <a:schemeClr val="dk1"/>
                </a:solidFill>
                <a:latin typeface="Arial"/>
                <a:ea typeface="Arial"/>
                <a:cs typeface="Arial"/>
                <a:sym typeface="Arial"/>
              </a:rPr>
              <a:t>(</a:t>
            </a:r>
            <a:r>
              <a:rPr lang="en-US" sz="1800" b="0" i="1" u="none" strike="noStrike" cap="none">
                <a:solidFill>
                  <a:schemeClr val="dk1"/>
                </a:solidFill>
                <a:latin typeface="Arial"/>
                <a:ea typeface="Arial"/>
                <a:cs typeface="Arial"/>
                <a:sym typeface="Arial"/>
              </a:rPr>
              <a:t>θ</a:t>
            </a:r>
            <a:r>
              <a:rPr lang="en-US" sz="1800" b="0" i="0" u="none" strike="noStrike" cap="none">
                <a:solidFill>
                  <a:schemeClr val="dk1"/>
                </a:solidFill>
                <a:latin typeface="Arial"/>
                <a:ea typeface="Arial"/>
                <a:cs typeface="Arial"/>
                <a:sym typeface="Arial"/>
              </a:rPr>
              <a:t>, </a:t>
            </a:r>
            <a:r>
              <a:rPr lang="en-US" sz="1800" b="0" i="1" u="none" strike="noStrike" cap="none">
                <a:solidFill>
                  <a:schemeClr val="dk1"/>
                </a:solidFill>
                <a:latin typeface="Arial"/>
                <a:ea typeface="Arial"/>
                <a:cs typeface="Arial"/>
                <a:sym typeface="Arial"/>
              </a:rPr>
              <a:t>p</a:t>
            </a:r>
            <a:r>
              <a:rPr lang="en-US" sz="1800" b="0" i="1" u="none" strike="noStrike" cap="none" baseline="-25000">
                <a:solidFill>
                  <a:schemeClr val="dk1"/>
                </a:solidFill>
                <a:latin typeface="Arial"/>
                <a:ea typeface="Arial"/>
                <a:cs typeface="Arial"/>
                <a:sym typeface="Arial"/>
              </a:rPr>
              <a:t>i</a:t>
            </a:r>
            <a:r>
              <a:rPr lang="en-US" sz="1800" b="0" i="0" u="none" strike="noStrike" cap="none">
                <a:solidFill>
                  <a:schemeClr val="dk1"/>
                </a:solidFill>
                <a:latin typeface="Arial"/>
                <a:ea typeface="Arial"/>
                <a:cs typeface="Arial"/>
                <a:sym typeface="Arial"/>
              </a:rPr>
              <a:t>) for all </a:t>
            </a:r>
            <a:r>
              <a:rPr lang="en-US" sz="1800" b="0" i="1" u="none" strike="noStrike" cap="none">
                <a:solidFill>
                  <a:schemeClr val="dk1"/>
                </a:solidFill>
                <a:latin typeface="Arial"/>
                <a:ea typeface="Arial"/>
                <a:cs typeface="Arial"/>
                <a:sym typeface="Arial"/>
              </a:rPr>
              <a:t>i</a:t>
            </a:r>
            <a:r>
              <a:rPr lang="en-US" sz="1800" b="0" i="0" u="none" strike="noStrike" cap="none">
                <a:solidFill>
                  <a:schemeClr val="dk1"/>
                </a:solidFill>
                <a:latin typeface="Arial"/>
                <a:ea typeface="Arial"/>
                <a:cs typeface="Arial"/>
                <a:sym typeface="Arial"/>
              </a:rPr>
              <a:t>:</a:t>
            </a:r>
            <a:endParaRPr/>
          </a:p>
          <a:p>
            <a:pPr marL="0" marR="0" lvl="0" indent="0" algn="ctr" rtl="0">
              <a:spcBef>
                <a:spcPts val="960"/>
              </a:spcBef>
              <a:spcAft>
                <a:spcPts val="0"/>
              </a:spcAft>
              <a:buClr>
                <a:schemeClr val="dk1"/>
              </a:buClr>
              <a:buSzPts val="1800"/>
              <a:buFont typeface="Arial"/>
              <a:buNone/>
            </a:pPr>
            <a:r>
              <a:rPr lang="en-US" sz="1800" b="0" i="1" u="none" strike="noStrike" cap="none">
                <a:solidFill>
                  <a:schemeClr val="dk1"/>
                </a:solidFill>
                <a:latin typeface="Arial"/>
                <a:ea typeface="Arial"/>
                <a:cs typeface="Arial"/>
                <a:sym typeface="Arial"/>
              </a:rPr>
              <a:t>p</a:t>
            </a:r>
            <a:r>
              <a:rPr lang="en-US" sz="1800" b="0" i="1" u="none" strike="noStrike" cap="none" baseline="-25000">
                <a:solidFill>
                  <a:schemeClr val="dk1"/>
                </a:solidFill>
                <a:latin typeface="Arial"/>
                <a:ea typeface="Arial"/>
                <a:cs typeface="Arial"/>
                <a:sym typeface="Arial"/>
              </a:rPr>
              <a:t>1</a:t>
            </a:r>
            <a:r>
              <a:rPr lang="en-US" sz="1800" b="0" i="1" u="none" strike="noStrike" cap="none">
                <a:solidFill>
                  <a:schemeClr val="dk1"/>
                </a:solidFill>
                <a:latin typeface="Arial"/>
                <a:ea typeface="Arial"/>
                <a:cs typeface="Arial"/>
                <a:sym typeface="Arial"/>
              </a:rPr>
              <a:t>ʹ, p</a:t>
            </a:r>
            <a:r>
              <a:rPr lang="en-US" sz="1800" b="0" i="1" u="none" strike="noStrike" cap="none" baseline="-25000">
                <a:solidFill>
                  <a:schemeClr val="dk1"/>
                </a:solidFill>
                <a:latin typeface="Arial"/>
                <a:ea typeface="Arial"/>
                <a:cs typeface="Arial"/>
                <a:sym typeface="Arial"/>
              </a:rPr>
              <a:t>2</a:t>
            </a:r>
            <a:r>
              <a:rPr lang="en-US" sz="1800" b="0" i="1" u="none" strike="noStrike" cap="none">
                <a:solidFill>
                  <a:schemeClr val="dk1"/>
                </a:solidFill>
                <a:latin typeface="Arial"/>
                <a:ea typeface="Arial"/>
                <a:cs typeface="Arial"/>
                <a:sym typeface="Arial"/>
              </a:rPr>
              <a:t>ʹ, …, p</a:t>
            </a:r>
            <a:r>
              <a:rPr lang="en-US" sz="1800" b="0" i="1" u="none" strike="noStrike" cap="none" baseline="-25000">
                <a:solidFill>
                  <a:schemeClr val="dk1"/>
                </a:solidFill>
                <a:latin typeface="Arial"/>
                <a:ea typeface="Arial"/>
                <a:cs typeface="Arial"/>
                <a:sym typeface="Arial"/>
              </a:rPr>
              <a:t>n</a:t>
            </a:r>
            <a:r>
              <a:rPr lang="en-US" sz="1800" b="0" i="1" u="none" strike="noStrike" cap="none">
                <a:solidFill>
                  <a:schemeClr val="dk1"/>
                </a:solidFill>
                <a:latin typeface="Arial"/>
                <a:ea typeface="Arial"/>
                <a:cs typeface="Arial"/>
                <a:sym typeface="Arial"/>
              </a:rPr>
              <a:t>ʹ, (p</a:t>
            </a:r>
            <a:r>
              <a:rPr lang="en-US" sz="1800" b="0" i="1" u="none" strike="noStrike" cap="none" baseline="-25000">
                <a:solidFill>
                  <a:schemeClr val="dk1"/>
                </a:solidFill>
                <a:latin typeface="Arial"/>
                <a:ea typeface="Arial"/>
                <a:cs typeface="Arial"/>
                <a:sym typeface="Arial"/>
              </a:rPr>
              <a:t>1</a:t>
            </a:r>
            <a:r>
              <a:rPr lang="en-US" sz="1800" b="0" i="1" u="none" strike="noStrike" cap="none">
                <a:solidFill>
                  <a:schemeClr val="dk1"/>
                </a:solidFill>
                <a:latin typeface="Arial"/>
                <a:ea typeface="Arial"/>
                <a:cs typeface="Arial"/>
                <a:sym typeface="Arial"/>
              </a:rPr>
              <a:t> </a:t>
            </a:r>
            <a:r>
              <a:rPr lang="en-US" sz="1800" b="0" i="0" u="none" strike="noStrike" cap="none">
                <a:solidFill>
                  <a:schemeClr val="dk1"/>
                </a:solidFill>
                <a:latin typeface="Arial"/>
                <a:ea typeface="Arial"/>
                <a:cs typeface="Arial"/>
                <a:sym typeface="Arial"/>
              </a:rPr>
              <a:t>∧</a:t>
            </a:r>
            <a:r>
              <a:rPr lang="en-US" sz="1800" b="0" i="1" u="none" strike="noStrike" cap="none">
                <a:solidFill>
                  <a:schemeClr val="dk1"/>
                </a:solidFill>
                <a:latin typeface="Arial"/>
                <a:ea typeface="Arial"/>
                <a:cs typeface="Arial"/>
                <a:sym typeface="Arial"/>
              </a:rPr>
              <a:t> p</a:t>
            </a:r>
            <a:r>
              <a:rPr lang="en-US" sz="1800" b="0" i="1" u="none" strike="noStrike" cap="none" baseline="-25000">
                <a:solidFill>
                  <a:schemeClr val="dk1"/>
                </a:solidFill>
                <a:latin typeface="Arial"/>
                <a:ea typeface="Arial"/>
                <a:cs typeface="Arial"/>
                <a:sym typeface="Arial"/>
              </a:rPr>
              <a:t>2</a:t>
            </a:r>
            <a:r>
              <a:rPr lang="en-US" sz="1800" b="0" i="1" u="none" strike="noStrike" cap="none">
                <a:solidFill>
                  <a:schemeClr val="dk1"/>
                </a:solidFill>
                <a:latin typeface="Arial"/>
                <a:ea typeface="Arial"/>
                <a:cs typeface="Arial"/>
                <a:sym typeface="Arial"/>
              </a:rPr>
              <a:t> </a:t>
            </a:r>
            <a:r>
              <a:rPr lang="en-US" sz="1800" b="0" i="0" u="none" strike="noStrike" cap="none">
                <a:solidFill>
                  <a:schemeClr val="dk1"/>
                </a:solidFill>
                <a:latin typeface="Arial"/>
                <a:ea typeface="Arial"/>
                <a:cs typeface="Arial"/>
                <a:sym typeface="Arial"/>
              </a:rPr>
              <a:t>∧</a:t>
            </a:r>
            <a:r>
              <a:rPr lang="en-US" sz="1800" b="0" i="1" u="none" strike="noStrike" cap="none">
                <a:solidFill>
                  <a:schemeClr val="dk1"/>
                </a:solidFill>
                <a:latin typeface="Arial"/>
                <a:ea typeface="Arial"/>
                <a:cs typeface="Arial"/>
                <a:sym typeface="Arial"/>
              </a:rPr>
              <a:t> … </a:t>
            </a:r>
            <a:r>
              <a:rPr lang="en-US" sz="1800" b="0" i="0" u="none" strike="noStrike" cap="none">
                <a:solidFill>
                  <a:schemeClr val="dk1"/>
                </a:solidFill>
                <a:latin typeface="Arial"/>
                <a:ea typeface="Arial"/>
                <a:cs typeface="Arial"/>
                <a:sym typeface="Arial"/>
              </a:rPr>
              <a:t>∧</a:t>
            </a:r>
            <a:r>
              <a:rPr lang="en-US" sz="1800" b="0" i="1" u="none" strike="noStrike" cap="none">
                <a:solidFill>
                  <a:schemeClr val="dk1"/>
                </a:solidFill>
                <a:latin typeface="Arial"/>
                <a:ea typeface="Arial"/>
                <a:cs typeface="Arial"/>
                <a:sym typeface="Arial"/>
              </a:rPr>
              <a:t> p</a:t>
            </a:r>
            <a:r>
              <a:rPr lang="en-US" sz="1800" b="0" i="1" u="none" strike="noStrike" cap="none" baseline="-25000">
                <a:solidFill>
                  <a:schemeClr val="dk1"/>
                </a:solidFill>
                <a:latin typeface="Arial"/>
                <a:ea typeface="Arial"/>
                <a:cs typeface="Arial"/>
                <a:sym typeface="Arial"/>
              </a:rPr>
              <a:t>n</a:t>
            </a:r>
            <a:r>
              <a:rPr lang="en-US" sz="1800" b="0" i="1" u="none" strike="noStrike" cap="none">
                <a:solidFill>
                  <a:schemeClr val="dk1"/>
                </a:solidFill>
                <a:latin typeface="Arial"/>
                <a:ea typeface="Arial"/>
                <a:cs typeface="Arial"/>
                <a:sym typeface="Arial"/>
              </a:rPr>
              <a:t> </a:t>
            </a:r>
            <a:r>
              <a:rPr lang="en-US" sz="1800" b="0" i="0" u="none" strike="noStrike" cap="none">
                <a:solidFill>
                  <a:schemeClr val="dk1"/>
                </a:solidFill>
                <a:latin typeface="Arial"/>
                <a:ea typeface="Arial"/>
                <a:cs typeface="Arial"/>
                <a:sym typeface="Arial"/>
              </a:rPr>
              <a:t>⇒</a:t>
            </a:r>
            <a:r>
              <a:rPr lang="en-US" sz="1800" b="0" i="1" u="none" strike="noStrike" cap="none">
                <a:solidFill>
                  <a:schemeClr val="dk1"/>
                </a:solidFill>
                <a:latin typeface="Arial"/>
                <a:ea typeface="Arial"/>
                <a:cs typeface="Arial"/>
                <a:sym typeface="Arial"/>
              </a:rPr>
              <a:t> q)</a:t>
            </a:r>
            <a:endParaRPr/>
          </a:p>
          <a:p>
            <a:pPr marL="0" marR="0" lvl="0" indent="0" algn="ctr" rtl="0">
              <a:spcBef>
                <a:spcPts val="960"/>
              </a:spcBef>
              <a:spcAft>
                <a:spcPts val="0"/>
              </a:spcAft>
              <a:buClr>
                <a:schemeClr val="dk1"/>
              </a:buClr>
              <a:buSzPts val="1800"/>
              <a:buFont typeface="Arial"/>
              <a:buNone/>
            </a:pPr>
            <a:r>
              <a:rPr lang="en-US" sz="1800" b="0" i="0" u="none" strike="noStrike" cap="none">
                <a:solidFill>
                  <a:schemeClr val="dk1"/>
                </a:solidFill>
                <a:latin typeface="Courier"/>
                <a:ea typeface="Courier"/>
                <a:cs typeface="Courier"/>
                <a:sym typeface="Courier"/>
              </a:rPr>
              <a:t>SUBST</a:t>
            </a:r>
            <a:r>
              <a:rPr lang="en-US" sz="1800" b="0" i="0" u="none" strike="noStrike" cap="none">
                <a:solidFill>
                  <a:schemeClr val="dk1"/>
                </a:solidFill>
                <a:latin typeface="Arial"/>
                <a:ea typeface="Arial"/>
                <a:cs typeface="Arial"/>
                <a:sym typeface="Arial"/>
              </a:rPr>
              <a:t>(</a:t>
            </a:r>
            <a:r>
              <a:rPr lang="en-US" sz="1800" b="0" i="1" u="none" strike="noStrike" cap="none">
                <a:solidFill>
                  <a:schemeClr val="dk1"/>
                </a:solidFill>
                <a:latin typeface="Arial"/>
                <a:ea typeface="Arial"/>
                <a:cs typeface="Arial"/>
                <a:sym typeface="Arial"/>
              </a:rPr>
              <a:t>θ</a:t>
            </a:r>
            <a:r>
              <a:rPr lang="en-US" sz="1800" b="0" i="0" u="none" strike="noStrike" cap="none">
                <a:solidFill>
                  <a:schemeClr val="dk1"/>
                </a:solidFill>
                <a:latin typeface="Arial"/>
                <a:ea typeface="Arial"/>
                <a:cs typeface="Arial"/>
                <a:sym typeface="Arial"/>
              </a:rPr>
              <a:t>, </a:t>
            </a:r>
            <a:r>
              <a:rPr lang="en-US" sz="1800" b="0" i="1" u="none" strike="noStrike" cap="none">
                <a:solidFill>
                  <a:schemeClr val="dk1"/>
                </a:solidFill>
                <a:latin typeface="Arial"/>
                <a:ea typeface="Arial"/>
                <a:cs typeface="Arial"/>
                <a:sym typeface="Arial"/>
              </a:rPr>
              <a:t>q</a:t>
            </a:r>
            <a:r>
              <a:rPr lang="en-US" sz="1800" b="0" i="0" u="none" strike="noStrike" cap="none">
                <a:solidFill>
                  <a:schemeClr val="dk1"/>
                </a:solidFill>
                <a:latin typeface="Arial"/>
                <a:ea typeface="Arial"/>
                <a:cs typeface="Arial"/>
                <a:sym typeface="Arial"/>
              </a:rPr>
              <a:t>)</a:t>
            </a:r>
            <a:endParaRPr sz="1800" b="0" i="0" u="none" strike="noStrike" cap="none">
              <a:solidFill>
                <a:schemeClr val="dk1"/>
              </a:solidFill>
              <a:latin typeface="Arial"/>
              <a:ea typeface="Arial"/>
              <a:cs typeface="Arial"/>
              <a:sym typeface="Arial"/>
            </a:endParaRPr>
          </a:p>
          <a:p>
            <a:pPr marL="0" marR="0" lvl="0" indent="0" algn="l" rtl="0">
              <a:spcBef>
                <a:spcPts val="960"/>
              </a:spcBef>
              <a:spcAft>
                <a:spcPts val="0"/>
              </a:spcAft>
              <a:buClr>
                <a:schemeClr val="dk1"/>
              </a:buClr>
              <a:buSzPts val="1800"/>
              <a:buFont typeface="Arial"/>
              <a:buNone/>
            </a:pPr>
            <a:endParaRPr sz="1800" b="1" i="0" u="none" strike="noStrike" cap="none">
              <a:solidFill>
                <a:schemeClr val="dk2"/>
              </a:solidFill>
              <a:latin typeface="Arial"/>
              <a:ea typeface="Arial"/>
              <a:cs typeface="Arial"/>
              <a:sym typeface="Arial"/>
            </a:endParaRPr>
          </a:p>
          <a:p>
            <a:pPr marL="0" marR="0" lvl="0" indent="0" algn="l" rtl="0">
              <a:spcBef>
                <a:spcPts val="960"/>
              </a:spcBef>
              <a:spcAft>
                <a:spcPts val="0"/>
              </a:spcAft>
              <a:buClr>
                <a:schemeClr val="dk1"/>
              </a:buClr>
              <a:buSzPts val="1800"/>
              <a:buFont typeface="Arial"/>
              <a:buNone/>
            </a:pPr>
            <a:r>
              <a:rPr lang="en-US" sz="1800" b="1" i="0" u="none" strike="noStrike" cap="none">
                <a:solidFill>
                  <a:schemeClr val="dk1"/>
                </a:solidFill>
                <a:latin typeface="Arial"/>
                <a:ea typeface="Arial"/>
                <a:cs typeface="Arial"/>
                <a:sym typeface="Arial"/>
              </a:rPr>
              <a:t>Generalized Modus Ponens </a:t>
            </a:r>
            <a:r>
              <a:rPr lang="en-US" sz="1800" b="0" i="0" u="none" strike="noStrike" cap="none">
                <a:solidFill>
                  <a:schemeClr val="dk1"/>
                </a:solidFill>
                <a:latin typeface="Arial"/>
                <a:ea typeface="Arial"/>
                <a:cs typeface="Arial"/>
                <a:sym typeface="Arial"/>
              </a:rPr>
              <a:t>is a </a:t>
            </a:r>
            <a:r>
              <a:rPr lang="en-US" sz="1800" b="1" i="0" u="none" strike="noStrike" cap="none">
                <a:solidFill>
                  <a:schemeClr val="dk1"/>
                </a:solidFill>
                <a:latin typeface="Arial"/>
                <a:ea typeface="Arial"/>
                <a:cs typeface="Arial"/>
                <a:sym typeface="Arial"/>
              </a:rPr>
              <a:t>lifted</a:t>
            </a:r>
            <a:r>
              <a:rPr lang="en-US" sz="1800" b="0" i="0" u="none" strike="noStrike" cap="none">
                <a:solidFill>
                  <a:schemeClr val="dk1"/>
                </a:solidFill>
                <a:latin typeface="Arial"/>
                <a:ea typeface="Arial"/>
                <a:cs typeface="Arial"/>
                <a:sym typeface="Arial"/>
              </a:rPr>
              <a:t> version of propositional Modus Ponens. We’ve used unification to keep our inference at the abstract level, rather than at the level of ground terms.</a:t>
            </a:r>
            <a:endParaRPr sz="1800" b="1" i="0" u="none" strike="noStrike" cap="none">
              <a:solidFill>
                <a:schemeClr val="dk1"/>
              </a:solidFill>
              <a:latin typeface="Arial"/>
              <a:ea typeface="Arial"/>
              <a:cs typeface="Arial"/>
              <a:sym typeface="Arial"/>
            </a:endParaRPr>
          </a:p>
        </p:txBody>
      </p:sp>
      <p:cxnSp>
        <p:nvCxnSpPr>
          <p:cNvPr id="610" name="Google Shape;610;p77"/>
          <p:cNvCxnSpPr/>
          <p:nvPr/>
        </p:nvCxnSpPr>
        <p:spPr>
          <a:xfrm>
            <a:off x="2133600" y="4191000"/>
            <a:ext cx="4267200" cy="0"/>
          </a:xfrm>
          <a:prstGeom prst="straightConnector1">
            <a:avLst/>
          </a:prstGeom>
          <a:noFill/>
          <a:ln w="28575" cap="flat" cmpd="sng">
            <a:solidFill>
              <a:schemeClr val="accent1"/>
            </a:solidFill>
            <a:prstDash val="solid"/>
            <a:round/>
            <a:headEnd type="none" w="sm" len="sm"/>
            <a:tailEnd type="none" w="sm" len="sm"/>
          </a:ln>
        </p:spPr>
      </p:cxnSp>
      <p:sp>
        <p:nvSpPr>
          <p:cNvPr id="611" name="Google Shape;611;p77"/>
          <p:cNvSpPr txBox="1"/>
          <p:nvPr/>
        </p:nvSpPr>
        <p:spPr>
          <a:xfrm rot="-5400000">
            <a:off x="8174684" y="5885470"/>
            <a:ext cx="1315800" cy="3651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fld id="{00000000-1234-1234-1234-123412341234}" type="slidenum">
              <a:rPr lang="en-US" sz="2400" b="1">
                <a:solidFill>
                  <a:schemeClr val="dk2"/>
                </a:solidFill>
                <a:latin typeface="Arial"/>
                <a:ea typeface="Arial"/>
                <a:cs typeface="Arial"/>
                <a:sym typeface="Arial"/>
              </a:rPr>
              <a:t>33</a:t>
            </a:fld>
            <a:endParaRPr sz="2400" b="1">
              <a:solidFill>
                <a:schemeClr val="dk2"/>
              </a:solidFill>
              <a:latin typeface="Arial"/>
              <a:ea typeface="Arial"/>
              <a:cs typeface="Arial"/>
              <a:sym typeface="Arial"/>
            </a:endParaRPr>
          </a:p>
        </p:txBody>
      </p:sp>
      <p:grpSp>
        <p:nvGrpSpPr>
          <p:cNvPr id="612" name="Google Shape;612;p77"/>
          <p:cNvGrpSpPr/>
          <p:nvPr/>
        </p:nvGrpSpPr>
        <p:grpSpPr>
          <a:xfrm>
            <a:off x="7239000" y="152718"/>
            <a:ext cx="1723500" cy="1342805"/>
            <a:chOff x="7239000" y="152718"/>
            <a:chExt cx="1723500" cy="1342805"/>
          </a:xfrm>
        </p:grpSpPr>
        <p:grpSp>
          <p:nvGrpSpPr>
            <p:cNvPr id="613" name="Google Shape;613;p77"/>
            <p:cNvGrpSpPr/>
            <p:nvPr/>
          </p:nvGrpSpPr>
          <p:grpSpPr>
            <a:xfrm>
              <a:off x="7277100" y="555023"/>
              <a:ext cx="1600200" cy="940500"/>
              <a:chOff x="7315200" y="812208"/>
              <a:chExt cx="1600200" cy="940500"/>
            </a:xfrm>
          </p:grpSpPr>
          <p:grpSp>
            <p:nvGrpSpPr>
              <p:cNvPr id="614" name="Google Shape;614;p77"/>
              <p:cNvGrpSpPr/>
              <p:nvPr/>
            </p:nvGrpSpPr>
            <p:grpSpPr>
              <a:xfrm>
                <a:off x="7378262" y="812208"/>
                <a:ext cx="1441200" cy="818892"/>
                <a:chOff x="7378262" y="812208"/>
                <a:chExt cx="1441200" cy="818892"/>
              </a:xfrm>
            </p:grpSpPr>
            <p:sp>
              <p:nvSpPr>
                <p:cNvPr id="615" name="Google Shape;615;p77"/>
                <p:cNvSpPr txBox="1"/>
                <p:nvPr/>
              </p:nvSpPr>
              <p:spPr>
                <a:xfrm>
                  <a:off x="7378262" y="812208"/>
                  <a:ext cx="1441200" cy="6045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400" i="1">
                      <a:solidFill>
                        <a:schemeClr val="dk1"/>
                      </a:solidFill>
                      <a:latin typeface="Times New Roman"/>
                      <a:ea typeface="Times New Roman"/>
                      <a:cs typeface="Times New Roman"/>
                      <a:sym typeface="Times New Roman"/>
                    </a:rPr>
                    <a:t>α </a:t>
                  </a:r>
                  <a:r>
                    <a:rPr lang="en-US" sz="2400">
                      <a:solidFill>
                        <a:schemeClr val="dk1"/>
                      </a:solidFill>
                      <a:latin typeface="Times New Roman"/>
                      <a:ea typeface="Times New Roman"/>
                      <a:cs typeface="Times New Roman"/>
                      <a:sym typeface="Times New Roman"/>
                    </a:rPr>
                    <a:t>⇒</a:t>
                  </a:r>
                  <a:r>
                    <a:rPr lang="en-US" sz="2400" i="1">
                      <a:solidFill>
                        <a:schemeClr val="dk1"/>
                      </a:solidFill>
                      <a:latin typeface="Times New Roman"/>
                      <a:ea typeface="Times New Roman"/>
                      <a:cs typeface="Times New Roman"/>
                      <a:sym typeface="Times New Roman"/>
                    </a:rPr>
                    <a:t> β</a:t>
                  </a:r>
                  <a:r>
                    <a:rPr lang="en-US" sz="2400">
                      <a:solidFill>
                        <a:schemeClr val="dk1"/>
                      </a:solidFill>
                      <a:latin typeface="Arial"/>
                      <a:ea typeface="Arial"/>
                      <a:cs typeface="Arial"/>
                      <a:sym typeface="Arial"/>
                    </a:rPr>
                    <a:t>, </a:t>
                  </a:r>
                  <a:r>
                    <a:rPr lang="en-US" sz="2400" i="1">
                      <a:solidFill>
                        <a:schemeClr val="dk1"/>
                      </a:solidFill>
                      <a:latin typeface="Times New Roman"/>
                      <a:ea typeface="Times New Roman"/>
                      <a:cs typeface="Times New Roman"/>
                      <a:sym typeface="Times New Roman"/>
                    </a:rPr>
                    <a:t>α</a:t>
                  </a:r>
                  <a:endParaRPr sz="2400">
                    <a:solidFill>
                      <a:schemeClr val="dk1"/>
                    </a:solidFill>
                    <a:latin typeface="Arial"/>
                    <a:ea typeface="Arial"/>
                    <a:cs typeface="Arial"/>
                    <a:sym typeface="Arial"/>
                  </a:endParaRPr>
                </a:p>
              </p:txBody>
            </p:sp>
            <p:cxnSp>
              <p:nvCxnSpPr>
                <p:cNvPr id="616" name="Google Shape;616;p77"/>
                <p:cNvCxnSpPr/>
                <p:nvPr/>
              </p:nvCxnSpPr>
              <p:spPr>
                <a:xfrm>
                  <a:off x="7378262" y="1295400"/>
                  <a:ext cx="1441200" cy="0"/>
                </a:xfrm>
                <a:prstGeom prst="straightConnector1">
                  <a:avLst/>
                </a:prstGeom>
                <a:noFill/>
                <a:ln w="28575" cap="flat" cmpd="sng">
                  <a:solidFill>
                    <a:schemeClr val="accent1"/>
                  </a:solidFill>
                  <a:prstDash val="solid"/>
                  <a:round/>
                  <a:headEnd type="none" w="sm" len="sm"/>
                  <a:tailEnd type="none" w="sm" len="sm"/>
                </a:ln>
              </p:spPr>
            </p:cxnSp>
            <p:sp>
              <p:nvSpPr>
                <p:cNvPr id="617" name="Google Shape;617;p77"/>
                <p:cNvSpPr txBox="1"/>
                <p:nvPr/>
              </p:nvSpPr>
              <p:spPr>
                <a:xfrm>
                  <a:off x="7378262" y="1295400"/>
                  <a:ext cx="1441200" cy="3357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400" i="1">
                      <a:solidFill>
                        <a:schemeClr val="dk1"/>
                      </a:solidFill>
                      <a:latin typeface="Times New Roman"/>
                      <a:ea typeface="Times New Roman"/>
                      <a:cs typeface="Times New Roman"/>
                      <a:sym typeface="Times New Roman"/>
                    </a:rPr>
                    <a:t>β</a:t>
                  </a:r>
                  <a:endParaRPr sz="2400">
                    <a:solidFill>
                      <a:schemeClr val="dk1"/>
                    </a:solidFill>
                    <a:latin typeface="Arial"/>
                    <a:ea typeface="Arial"/>
                    <a:cs typeface="Arial"/>
                    <a:sym typeface="Arial"/>
                  </a:endParaRPr>
                </a:p>
              </p:txBody>
            </p:sp>
          </p:grpSp>
          <p:sp>
            <p:nvSpPr>
              <p:cNvPr id="618" name="Google Shape;618;p77"/>
              <p:cNvSpPr/>
              <p:nvPr/>
            </p:nvSpPr>
            <p:spPr>
              <a:xfrm>
                <a:off x="7315200" y="812208"/>
                <a:ext cx="1600200" cy="940500"/>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800">
                  <a:solidFill>
                    <a:schemeClr val="lt1"/>
                  </a:solidFill>
                  <a:latin typeface="Times New Roman"/>
                  <a:ea typeface="Times New Roman"/>
                  <a:cs typeface="Times New Roman"/>
                  <a:sym typeface="Times New Roman"/>
                </a:endParaRPr>
              </a:p>
            </p:txBody>
          </p:sp>
        </p:grpSp>
        <p:sp>
          <p:nvSpPr>
            <p:cNvPr id="619" name="Google Shape;619;p77"/>
            <p:cNvSpPr txBox="1"/>
            <p:nvPr/>
          </p:nvSpPr>
          <p:spPr>
            <a:xfrm>
              <a:off x="7239000" y="164268"/>
              <a:ext cx="17235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Arial"/>
                  <a:ea typeface="Arial"/>
                  <a:cs typeface="Arial"/>
                  <a:sym typeface="Arial"/>
                </a:rPr>
                <a:t>Modus Ponens</a:t>
              </a:r>
              <a:endParaRPr sz="1800">
                <a:solidFill>
                  <a:schemeClr val="dk1"/>
                </a:solidFill>
                <a:latin typeface="Arial"/>
                <a:ea typeface="Arial"/>
                <a:cs typeface="Arial"/>
                <a:sym typeface="Arial"/>
              </a:endParaRPr>
            </a:p>
          </p:txBody>
        </p:sp>
        <p:sp>
          <p:nvSpPr>
            <p:cNvPr id="620" name="Google Shape;620;p77"/>
            <p:cNvSpPr/>
            <p:nvPr/>
          </p:nvSpPr>
          <p:spPr>
            <a:xfrm>
              <a:off x="7277100" y="152718"/>
              <a:ext cx="1600200" cy="402300"/>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800">
                <a:solidFill>
                  <a:schemeClr val="lt1"/>
                </a:solidFill>
                <a:latin typeface="Times New Roman"/>
                <a:ea typeface="Times New Roman"/>
                <a:cs typeface="Times New Roman"/>
                <a:sym typeface="Times New Roman"/>
              </a:endParaRPr>
            </a:p>
          </p:txBody>
        </p:sp>
      </p:gr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624"/>
        <p:cNvGrpSpPr/>
        <p:nvPr/>
      </p:nvGrpSpPr>
      <p:grpSpPr>
        <a:xfrm>
          <a:off x="0" y="0"/>
          <a:ext cx="0" cy="0"/>
          <a:chOff x="0" y="0"/>
          <a:chExt cx="0" cy="0"/>
        </a:xfrm>
      </p:grpSpPr>
      <p:sp>
        <p:nvSpPr>
          <p:cNvPr id="625" name="Google Shape;625;p78"/>
          <p:cNvSpPr txBox="1">
            <a:spLocks noGrp="1"/>
          </p:cNvSpPr>
          <p:nvPr>
            <p:ph type="title"/>
          </p:nvPr>
        </p:nvSpPr>
        <p:spPr>
          <a:xfrm>
            <a:off x="457200" y="152718"/>
            <a:ext cx="7620000" cy="1371600"/>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Clr>
                <a:schemeClr val="dk1"/>
              </a:buClr>
              <a:buSzPts val="3600"/>
              <a:buFont typeface="Arial Black"/>
              <a:buNone/>
            </a:pPr>
            <a:r>
              <a:rPr lang="en-US" sz="3600" b="0" i="0" u="none" strike="noStrike" cap="none">
                <a:solidFill>
                  <a:schemeClr val="dk1"/>
                </a:solidFill>
                <a:latin typeface="Arial Black"/>
                <a:ea typeface="Arial Black"/>
                <a:cs typeface="Arial Black"/>
                <a:sym typeface="Arial Black"/>
              </a:rPr>
              <a:t>Example:</a:t>
            </a:r>
            <a:endParaRPr sz="3600" b="0" i="0" u="none" strike="noStrike" cap="none">
              <a:solidFill>
                <a:schemeClr val="dk1"/>
              </a:solidFill>
              <a:latin typeface="Arial Black"/>
              <a:ea typeface="Arial Black"/>
              <a:cs typeface="Arial Black"/>
              <a:sym typeface="Arial Black"/>
            </a:endParaRPr>
          </a:p>
        </p:txBody>
      </p:sp>
      <p:sp>
        <p:nvSpPr>
          <p:cNvPr id="626" name="Google Shape;626;p78"/>
          <p:cNvSpPr txBox="1">
            <a:spLocks noGrp="1"/>
          </p:cNvSpPr>
          <p:nvPr>
            <p:ph type="body" idx="1"/>
          </p:nvPr>
        </p:nvSpPr>
        <p:spPr>
          <a:xfrm>
            <a:off x="457200" y="1752600"/>
            <a:ext cx="7620000" cy="47244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Generalized Modus Ponens  </a:t>
            </a:r>
            <a:endParaRPr/>
          </a:p>
          <a:p>
            <a:pPr marL="0" marR="0" lvl="0" indent="0" algn="ctr" rtl="0">
              <a:spcBef>
                <a:spcPts val="960"/>
              </a:spcBef>
              <a:spcAft>
                <a:spcPts val="0"/>
              </a:spcAft>
              <a:buClr>
                <a:schemeClr val="dk1"/>
              </a:buClr>
              <a:buSzPts val="1800"/>
              <a:buFont typeface="Arial"/>
              <a:buNone/>
            </a:pPr>
            <a:r>
              <a:rPr lang="en-US" sz="1800" b="0" i="1" u="none" strike="noStrike" cap="none">
                <a:solidFill>
                  <a:schemeClr val="dk1"/>
                </a:solidFill>
                <a:latin typeface="Arial"/>
                <a:ea typeface="Arial"/>
                <a:cs typeface="Arial"/>
                <a:sym typeface="Arial"/>
              </a:rPr>
              <a:t>p</a:t>
            </a:r>
            <a:r>
              <a:rPr lang="en-US" sz="1800" b="0" i="1" u="none" strike="noStrike" cap="none" baseline="-25000">
                <a:solidFill>
                  <a:schemeClr val="dk1"/>
                </a:solidFill>
                <a:latin typeface="Arial"/>
                <a:ea typeface="Arial"/>
                <a:cs typeface="Arial"/>
                <a:sym typeface="Arial"/>
              </a:rPr>
              <a:t>1</a:t>
            </a:r>
            <a:r>
              <a:rPr lang="en-US" sz="1800" b="0" i="1" u="none" strike="noStrike" cap="none">
                <a:solidFill>
                  <a:schemeClr val="dk1"/>
                </a:solidFill>
                <a:latin typeface="Arial"/>
                <a:ea typeface="Arial"/>
                <a:cs typeface="Arial"/>
                <a:sym typeface="Arial"/>
              </a:rPr>
              <a:t>ʹ, p</a:t>
            </a:r>
            <a:r>
              <a:rPr lang="en-US" sz="1800" b="0" i="1" u="none" strike="noStrike" cap="none" baseline="-25000">
                <a:solidFill>
                  <a:schemeClr val="dk1"/>
                </a:solidFill>
                <a:latin typeface="Arial"/>
                <a:ea typeface="Arial"/>
                <a:cs typeface="Arial"/>
                <a:sym typeface="Arial"/>
              </a:rPr>
              <a:t>2</a:t>
            </a:r>
            <a:r>
              <a:rPr lang="en-US" sz="1800" b="0" i="1" u="none" strike="noStrike" cap="none">
                <a:solidFill>
                  <a:schemeClr val="dk1"/>
                </a:solidFill>
                <a:latin typeface="Arial"/>
                <a:ea typeface="Arial"/>
                <a:cs typeface="Arial"/>
                <a:sym typeface="Arial"/>
              </a:rPr>
              <a:t>ʹ, …, p</a:t>
            </a:r>
            <a:r>
              <a:rPr lang="en-US" sz="1800" b="0" i="1" u="none" strike="noStrike" cap="none" baseline="-25000">
                <a:solidFill>
                  <a:schemeClr val="dk1"/>
                </a:solidFill>
                <a:latin typeface="Arial"/>
                <a:ea typeface="Arial"/>
                <a:cs typeface="Arial"/>
                <a:sym typeface="Arial"/>
              </a:rPr>
              <a:t>n</a:t>
            </a:r>
            <a:r>
              <a:rPr lang="en-US" sz="1800" b="0" i="1" u="none" strike="noStrike" cap="none">
                <a:solidFill>
                  <a:schemeClr val="dk1"/>
                </a:solidFill>
                <a:latin typeface="Arial"/>
                <a:ea typeface="Arial"/>
                <a:cs typeface="Arial"/>
                <a:sym typeface="Arial"/>
              </a:rPr>
              <a:t>ʹ, (p</a:t>
            </a:r>
            <a:r>
              <a:rPr lang="en-US" sz="1800" b="0" i="1" u="none" strike="noStrike" cap="none" baseline="-25000">
                <a:solidFill>
                  <a:schemeClr val="dk1"/>
                </a:solidFill>
                <a:latin typeface="Arial"/>
                <a:ea typeface="Arial"/>
                <a:cs typeface="Arial"/>
                <a:sym typeface="Arial"/>
              </a:rPr>
              <a:t>1</a:t>
            </a:r>
            <a:r>
              <a:rPr lang="en-US" sz="1800" b="0" i="1" u="none" strike="noStrike" cap="none">
                <a:solidFill>
                  <a:schemeClr val="dk1"/>
                </a:solidFill>
                <a:latin typeface="Arial"/>
                <a:ea typeface="Arial"/>
                <a:cs typeface="Arial"/>
                <a:sym typeface="Arial"/>
              </a:rPr>
              <a:t> </a:t>
            </a:r>
            <a:r>
              <a:rPr lang="en-US" sz="1800" b="0" i="0" u="none" strike="noStrike" cap="none">
                <a:solidFill>
                  <a:schemeClr val="dk1"/>
                </a:solidFill>
                <a:latin typeface="Arial"/>
                <a:ea typeface="Arial"/>
                <a:cs typeface="Arial"/>
                <a:sym typeface="Arial"/>
              </a:rPr>
              <a:t>∧</a:t>
            </a:r>
            <a:r>
              <a:rPr lang="en-US" sz="1800" b="0" i="1" u="none" strike="noStrike" cap="none">
                <a:solidFill>
                  <a:schemeClr val="dk1"/>
                </a:solidFill>
                <a:latin typeface="Arial"/>
                <a:ea typeface="Arial"/>
                <a:cs typeface="Arial"/>
                <a:sym typeface="Arial"/>
              </a:rPr>
              <a:t> p</a:t>
            </a:r>
            <a:r>
              <a:rPr lang="en-US" sz="1800" b="0" i="1" u="none" strike="noStrike" cap="none" baseline="-25000">
                <a:solidFill>
                  <a:schemeClr val="dk1"/>
                </a:solidFill>
                <a:latin typeface="Arial"/>
                <a:ea typeface="Arial"/>
                <a:cs typeface="Arial"/>
                <a:sym typeface="Arial"/>
              </a:rPr>
              <a:t>2</a:t>
            </a:r>
            <a:r>
              <a:rPr lang="en-US" sz="1800" b="0" i="1" u="none" strike="noStrike" cap="none">
                <a:solidFill>
                  <a:schemeClr val="dk1"/>
                </a:solidFill>
                <a:latin typeface="Arial"/>
                <a:ea typeface="Arial"/>
                <a:cs typeface="Arial"/>
                <a:sym typeface="Arial"/>
              </a:rPr>
              <a:t> </a:t>
            </a:r>
            <a:r>
              <a:rPr lang="en-US" sz="1800" b="0" i="0" u="none" strike="noStrike" cap="none">
                <a:solidFill>
                  <a:schemeClr val="dk1"/>
                </a:solidFill>
                <a:latin typeface="Arial"/>
                <a:ea typeface="Arial"/>
                <a:cs typeface="Arial"/>
                <a:sym typeface="Arial"/>
              </a:rPr>
              <a:t>∧</a:t>
            </a:r>
            <a:r>
              <a:rPr lang="en-US" sz="1800" b="0" i="1" u="none" strike="noStrike" cap="none">
                <a:solidFill>
                  <a:schemeClr val="dk1"/>
                </a:solidFill>
                <a:latin typeface="Arial"/>
                <a:ea typeface="Arial"/>
                <a:cs typeface="Arial"/>
                <a:sym typeface="Arial"/>
              </a:rPr>
              <a:t> … </a:t>
            </a:r>
            <a:r>
              <a:rPr lang="en-US" sz="1800" b="0" i="0" u="none" strike="noStrike" cap="none">
                <a:solidFill>
                  <a:schemeClr val="dk1"/>
                </a:solidFill>
                <a:latin typeface="Arial"/>
                <a:ea typeface="Arial"/>
                <a:cs typeface="Arial"/>
                <a:sym typeface="Arial"/>
              </a:rPr>
              <a:t>∧</a:t>
            </a:r>
            <a:r>
              <a:rPr lang="en-US" sz="1800" b="0" i="1" u="none" strike="noStrike" cap="none">
                <a:solidFill>
                  <a:schemeClr val="dk1"/>
                </a:solidFill>
                <a:latin typeface="Arial"/>
                <a:ea typeface="Arial"/>
                <a:cs typeface="Arial"/>
                <a:sym typeface="Arial"/>
              </a:rPr>
              <a:t> p</a:t>
            </a:r>
            <a:r>
              <a:rPr lang="en-US" sz="1800" b="0" i="1" u="none" strike="noStrike" cap="none" baseline="-25000">
                <a:solidFill>
                  <a:schemeClr val="dk1"/>
                </a:solidFill>
                <a:latin typeface="Arial"/>
                <a:ea typeface="Arial"/>
                <a:cs typeface="Arial"/>
                <a:sym typeface="Arial"/>
              </a:rPr>
              <a:t>n</a:t>
            </a:r>
            <a:r>
              <a:rPr lang="en-US" sz="1800" b="0" i="1" u="none" strike="noStrike" cap="none">
                <a:solidFill>
                  <a:schemeClr val="dk1"/>
                </a:solidFill>
                <a:latin typeface="Arial"/>
                <a:ea typeface="Arial"/>
                <a:cs typeface="Arial"/>
                <a:sym typeface="Arial"/>
              </a:rPr>
              <a:t> </a:t>
            </a:r>
            <a:r>
              <a:rPr lang="en-US" sz="1800" b="0" i="0" u="none" strike="noStrike" cap="none">
                <a:solidFill>
                  <a:schemeClr val="dk1"/>
                </a:solidFill>
                <a:latin typeface="Arial"/>
                <a:ea typeface="Arial"/>
                <a:cs typeface="Arial"/>
                <a:sym typeface="Arial"/>
              </a:rPr>
              <a:t>⇒</a:t>
            </a:r>
            <a:r>
              <a:rPr lang="en-US" sz="1800" b="0" i="1" u="none" strike="noStrike" cap="none">
                <a:solidFill>
                  <a:schemeClr val="dk1"/>
                </a:solidFill>
                <a:latin typeface="Arial"/>
                <a:ea typeface="Arial"/>
                <a:cs typeface="Arial"/>
                <a:sym typeface="Arial"/>
              </a:rPr>
              <a:t> q)</a:t>
            </a:r>
            <a:endParaRPr/>
          </a:p>
          <a:p>
            <a:pPr marL="0" marR="0" lvl="0" indent="0" algn="ctr" rtl="0">
              <a:spcBef>
                <a:spcPts val="960"/>
              </a:spcBef>
              <a:spcAft>
                <a:spcPts val="0"/>
              </a:spcAft>
              <a:buClr>
                <a:schemeClr val="dk1"/>
              </a:buClr>
              <a:buSzPts val="1800"/>
              <a:buFont typeface="Arial"/>
              <a:buNone/>
            </a:pPr>
            <a:r>
              <a:rPr lang="en-US" sz="1800" b="0" i="0" u="none" strike="noStrike" cap="none">
                <a:solidFill>
                  <a:schemeClr val="dk1"/>
                </a:solidFill>
                <a:latin typeface="Courier"/>
                <a:ea typeface="Courier"/>
                <a:cs typeface="Courier"/>
                <a:sym typeface="Courier"/>
              </a:rPr>
              <a:t>SUBST</a:t>
            </a:r>
            <a:r>
              <a:rPr lang="en-US" sz="1800" b="0" i="0" u="none" strike="noStrike" cap="none">
                <a:solidFill>
                  <a:schemeClr val="dk1"/>
                </a:solidFill>
                <a:latin typeface="Arial"/>
                <a:ea typeface="Arial"/>
                <a:cs typeface="Arial"/>
                <a:sym typeface="Arial"/>
              </a:rPr>
              <a:t>(</a:t>
            </a:r>
            <a:r>
              <a:rPr lang="en-US" sz="1800" b="0" i="1" u="none" strike="noStrike" cap="none">
                <a:solidFill>
                  <a:schemeClr val="dk1"/>
                </a:solidFill>
                <a:latin typeface="Arial"/>
                <a:ea typeface="Arial"/>
                <a:cs typeface="Arial"/>
                <a:sym typeface="Arial"/>
              </a:rPr>
              <a:t>θ</a:t>
            </a:r>
            <a:r>
              <a:rPr lang="en-US" sz="1800" b="0" i="0" u="none" strike="noStrike" cap="none">
                <a:solidFill>
                  <a:schemeClr val="dk1"/>
                </a:solidFill>
                <a:latin typeface="Arial"/>
                <a:ea typeface="Arial"/>
                <a:cs typeface="Arial"/>
                <a:sym typeface="Arial"/>
              </a:rPr>
              <a:t>, </a:t>
            </a:r>
            <a:r>
              <a:rPr lang="en-US" sz="1800" b="0" i="1" u="none" strike="noStrike" cap="none">
                <a:solidFill>
                  <a:schemeClr val="dk1"/>
                </a:solidFill>
                <a:latin typeface="Arial"/>
                <a:ea typeface="Arial"/>
                <a:cs typeface="Arial"/>
                <a:sym typeface="Arial"/>
              </a:rPr>
              <a:t>q</a:t>
            </a:r>
            <a:r>
              <a:rPr lang="en-US" sz="1800" b="0" i="0" u="none" strike="noStrike" cap="none">
                <a:solidFill>
                  <a:schemeClr val="dk1"/>
                </a:solidFill>
                <a:latin typeface="Arial"/>
                <a:ea typeface="Arial"/>
                <a:cs typeface="Arial"/>
                <a:sym typeface="Arial"/>
              </a:rPr>
              <a:t>)</a:t>
            </a:r>
            <a:endParaRPr sz="1800" b="0" i="0" u="none" strike="noStrike" cap="none">
              <a:solidFill>
                <a:schemeClr val="dk1"/>
              </a:solidFill>
              <a:latin typeface="Arial"/>
              <a:ea typeface="Arial"/>
              <a:cs typeface="Arial"/>
              <a:sym typeface="Arial"/>
            </a:endParaRPr>
          </a:p>
          <a:p>
            <a:pPr marL="0" marR="0" lvl="0" indent="0" algn="l" rtl="0">
              <a:spcBef>
                <a:spcPts val="96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Where </a:t>
            </a:r>
            <a:r>
              <a:rPr lang="en-US" sz="1800" b="0" i="0" u="none" strike="noStrike" cap="none">
                <a:solidFill>
                  <a:schemeClr val="dk1"/>
                </a:solidFill>
                <a:latin typeface="Courier"/>
                <a:ea typeface="Courier"/>
                <a:cs typeface="Courier"/>
                <a:sym typeface="Courier"/>
              </a:rPr>
              <a:t>SUBST</a:t>
            </a:r>
            <a:r>
              <a:rPr lang="en-US" sz="1800" b="0" i="0" u="none" strike="noStrike" cap="none">
                <a:solidFill>
                  <a:schemeClr val="dk1"/>
                </a:solidFill>
                <a:latin typeface="Arial"/>
                <a:ea typeface="Arial"/>
                <a:cs typeface="Arial"/>
                <a:sym typeface="Arial"/>
              </a:rPr>
              <a:t>(</a:t>
            </a:r>
            <a:r>
              <a:rPr lang="en-US" sz="1800" b="0" i="1" u="none" strike="noStrike" cap="none">
                <a:solidFill>
                  <a:schemeClr val="dk1"/>
                </a:solidFill>
                <a:latin typeface="Arial"/>
                <a:ea typeface="Arial"/>
                <a:cs typeface="Arial"/>
                <a:sym typeface="Arial"/>
              </a:rPr>
              <a:t>θ</a:t>
            </a:r>
            <a:r>
              <a:rPr lang="en-US" sz="1800" b="0" i="0" u="none" strike="noStrike" cap="none">
                <a:solidFill>
                  <a:schemeClr val="dk1"/>
                </a:solidFill>
                <a:latin typeface="Arial"/>
                <a:ea typeface="Arial"/>
                <a:cs typeface="Arial"/>
                <a:sym typeface="Arial"/>
              </a:rPr>
              <a:t>, </a:t>
            </a:r>
            <a:r>
              <a:rPr lang="en-US" sz="1800" b="0" i="1" u="none" strike="noStrike" cap="none">
                <a:solidFill>
                  <a:schemeClr val="dk1"/>
                </a:solidFill>
                <a:latin typeface="Arial"/>
                <a:ea typeface="Arial"/>
                <a:cs typeface="Arial"/>
                <a:sym typeface="Arial"/>
              </a:rPr>
              <a:t>p</a:t>
            </a:r>
            <a:r>
              <a:rPr lang="en-US" sz="1800" b="0" i="1" u="none" strike="noStrike" cap="none" baseline="-25000">
                <a:solidFill>
                  <a:schemeClr val="dk1"/>
                </a:solidFill>
                <a:latin typeface="Arial"/>
                <a:ea typeface="Arial"/>
                <a:cs typeface="Arial"/>
                <a:sym typeface="Arial"/>
              </a:rPr>
              <a:t>i</a:t>
            </a:r>
            <a:r>
              <a:rPr lang="en-US" sz="1800" b="0" i="1" u="none" strike="noStrike" cap="none">
                <a:solidFill>
                  <a:schemeClr val="dk1"/>
                </a:solidFill>
                <a:latin typeface="Arial"/>
                <a:ea typeface="Arial"/>
                <a:cs typeface="Arial"/>
                <a:sym typeface="Arial"/>
              </a:rPr>
              <a:t>ʹ</a:t>
            </a:r>
            <a:r>
              <a:rPr lang="en-US" sz="1800" b="0" i="0" u="none" strike="noStrike" cap="none">
                <a:solidFill>
                  <a:schemeClr val="dk1"/>
                </a:solidFill>
                <a:latin typeface="Arial"/>
                <a:ea typeface="Arial"/>
                <a:cs typeface="Arial"/>
                <a:sym typeface="Arial"/>
              </a:rPr>
              <a:t>) = </a:t>
            </a:r>
            <a:r>
              <a:rPr lang="en-US" sz="1800" b="0" i="0" u="none" strike="noStrike" cap="none">
                <a:solidFill>
                  <a:schemeClr val="dk1"/>
                </a:solidFill>
                <a:latin typeface="Courier"/>
                <a:ea typeface="Courier"/>
                <a:cs typeface="Courier"/>
                <a:sym typeface="Courier"/>
              </a:rPr>
              <a:t>SUBST</a:t>
            </a:r>
            <a:r>
              <a:rPr lang="en-US" sz="1800" b="0" i="0" u="none" strike="noStrike" cap="none">
                <a:solidFill>
                  <a:schemeClr val="dk1"/>
                </a:solidFill>
                <a:latin typeface="Arial"/>
                <a:ea typeface="Arial"/>
                <a:cs typeface="Arial"/>
                <a:sym typeface="Arial"/>
              </a:rPr>
              <a:t>(</a:t>
            </a:r>
            <a:r>
              <a:rPr lang="en-US" sz="1800" b="0" i="1" u="none" strike="noStrike" cap="none">
                <a:solidFill>
                  <a:schemeClr val="dk1"/>
                </a:solidFill>
                <a:latin typeface="Arial"/>
                <a:ea typeface="Arial"/>
                <a:cs typeface="Arial"/>
                <a:sym typeface="Arial"/>
              </a:rPr>
              <a:t>θ</a:t>
            </a:r>
            <a:r>
              <a:rPr lang="en-US" sz="1800" b="0" i="0" u="none" strike="noStrike" cap="none">
                <a:solidFill>
                  <a:schemeClr val="dk1"/>
                </a:solidFill>
                <a:latin typeface="Arial"/>
                <a:ea typeface="Arial"/>
                <a:cs typeface="Arial"/>
                <a:sym typeface="Arial"/>
              </a:rPr>
              <a:t>, </a:t>
            </a:r>
            <a:r>
              <a:rPr lang="en-US" sz="1800" b="0" i="1" u="none" strike="noStrike" cap="none">
                <a:solidFill>
                  <a:schemeClr val="dk1"/>
                </a:solidFill>
                <a:latin typeface="Arial"/>
                <a:ea typeface="Arial"/>
                <a:cs typeface="Arial"/>
                <a:sym typeface="Arial"/>
              </a:rPr>
              <a:t>p</a:t>
            </a:r>
            <a:r>
              <a:rPr lang="en-US" sz="1800" b="0" i="1" u="none" strike="noStrike" cap="none" baseline="-25000">
                <a:solidFill>
                  <a:schemeClr val="dk1"/>
                </a:solidFill>
                <a:latin typeface="Arial"/>
                <a:ea typeface="Arial"/>
                <a:cs typeface="Arial"/>
                <a:sym typeface="Arial"/>
              </a:rPr>
              <a:t>i</a:t>
            </a:r>
            <a:r>
              <a:rPr lang="en-US" sz="1800" b="0" i="0" u="none" strike="noStrike" cap="none">
                <a:solidFill>
                  <a:schemeClr val="dk1"/>
                </a:solidFill>
                <a:latin typeface="Arial"/>
                <a:ea typeface="Arial"/>
                <a:cs typeface="Arial"/>
                <a:sym typeface="Arial"/>
              </a:rPr>
              <a:t>):</a:t>
            </a:r>
            <a:endParaRPr/>
          </a:p>
          <a:p>
            <a:pPr marL="0" marR="0" lvl="0" indent="0" algn="l" rtl="0">
              <a:spcBef>
                <a:spcPts val="960"/>
              </a:spcBef>
              <a:spcAft>
                <a:spcPts val="0"/>
              </a:spcAft>
              <a:buClr>
                <a:schemeClr val="dk1"/>
              </a:buClr>
              <a:buSzPts val="1800"/>
              <a:buFont typeface="Arial"/>
              <a:buNone/>
            </a:pPr>
            <a:endParaRPr sz="1800" b="1" i="0" u="none" strike="noStrike" cap="none">
              <a:solidFill>
                <a:schemeClr val="dk2"/>
              </a:solidFill>
              <a:latin typeface="Arial"/>
              <a:ea typeface="Arial"/>
              <a:cs typeface="Arial"/>
              <a:sym typeface="Arial"/>
            </a:endParaRPr>
          </a:p>
          <a:p>
            <a:pPr marL="0" marR="0" lvl="0" indent="0" algn="l" rtl="0">
              <a:spcBef>
                <a:spcPts val="960"/>
              </a:spcBef>
              <a:spcAft>
                <a:spcPts val="0"/>
              </a:spcAft>
              <a:buClr>
                <a:schemeClr val="dk1"/>
              </a:buClr>
              <a:buSzPts val="1800"/>
              <a:buFont typeface="Arial"/>
              <a:buNone/>
            </a:pPr>
            <a:r>
              <a:rPr lang="en-US" sz="1800" b="1" i="0" u="none" strike="noStrike" cap="none">
                <a:solidFill>
                  <a:schemeClr val="dk1"/>
                </a:solidFill>
                <a:latin typeface="Arial"/>
                <a:ea typeface="Arial"/>
                <a:cs typeface="Arial"/>
                <a:sym typeface="Arial"/>
              </a:rPr>
              <a:t>Example:</a:t>
            </a:r>
            <a:endParaRPr/>
          </a:p>
          <a:p>
            <a:pPr marL="0" marR="0" lvl="0" indent="0" algn="ctr" rtl="0">
              <a:spcBef>
                <a:spcPts val="960"/>
              </a:spcBef>
              <a:spcAft>
                <a:spcPts val="0"/>
              </a:spcAft>
              <a:buClr>
                <a:schemeClr val="dk1"/>
              </a:buClr>
              <a:buSzPts val="1800"/>
              <a:buFont typeface="Arial"/>
              <a:buNone/>
            </a:pPr>
            <a:r>
              <a:rPr lang="en-US" sz="1800" b="0" i="1" u="none" strike="noStrike" cap="none">
                <a:solidFill>
                  <a:schemeClr val="dk1"/>
                </a:solidFill>
                <a:latin typeface="Arial"/>
                <a:ea typeface="Arial"/>
                <a:cs typeface="Arial"/>
                <a:sym typeface="Arial"/>
              </a:rPr>
              <a:t>King(John), Greedy(y), (King(x) ∧ Greedy(x) ⇒ Evil(x))</a:t>
            </a:r>
            <a:endParaRPr/>
          </a:p>
          <a:p>
            <a:pPr marL="0" marR="0" lvl="0" indent="0" algn="ctr" rtl="0">
              <a:spcBef>
                <a:spcPts val="960"/>
              </a:spcBef>
              <a:spcAft>
                <a:spcPts val="0"/>
              </a:spcAft>
              <a:buClr>
                <a:schemeClr val="dk1"/>
              </a:buClr>
              <a:buSzPts val="1800"/>
              <a:buFont typeface="Arial"/>
              <a:buNone/>
            </a:pPr>
            <a:r>
              <a:rPr lang="en-US" sz="1800" b="0" i="1" u="none" strike="noStrike" cap="none">
                <a:solidFill>
                  <a:schemeClr val="dk1"/>
                </a:solidFill>
                <a:latin typeface="Arial"/>
                <a:ea typeface="Arial"/>
                <a:cs typeface="Arial"/>
                <a:sym typeface="Arial"/>
              </a:rPr>
              <a:t>Evil(John)</a:t>
            </a:r>
            <a:endParaRPr sz="1800" b="1" i="1" u="none" strike="noStrike" cap="none">
              <a:solidFill>
                <a:schemeClr val="dk1"/>
              </a:solidFill>
              <a:latin typeface="Arial"/>
              <a:ea typeface="Arial"/>
              <a:cs typeface="Arial"/>
              <a:sym typeface="Arial"/>
            </a:endParaRPr>
          </a:p>
          <a:p>
            <a:pPr marL="0" marR="0" lvl="0" indent="0" algn="l" rtl="0">
              <a:spcBef>
                <a:spcPts val="96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Where </a:t>
            </a:r>
            <a:r>
              <a:rPr lang="en-US" sz="1800" b="0" i="1" u="none" strike="noStrike" cap="none">
                <a:solidFill>
                  <a:schemeClr val="dk1"/>
                </a:solidFill>
                <a:latin typeface="Arial"/>
                <a:ea typeface="Arial"/>
                <a:cs typeface="Arial"/>
                <a:sym typeface="Arial"/>
              </a:rPr>
              <a:t>θ</a:t>
            </a:r>
            <a:r>
              <a:rPr lang="en-US" sz="1800" b="0" i="0" u="none" strike="noStrike" cap="none">
                <a:solidFill>
                  <a:schemeClr val="dk1"/>
                </a:solidFill>
                <a:latin typeface="Arial"/>
                <a:ea typeface="Arial"/>
                <a:cs typeface="Arial"/>
                <a:sym typeface="Arial"/>
              </a:rPr>
              <a:t> is </a:t>
            </a:r>
            <a:r>
              <a:rPr lang="en-US" sz="1800" b="0" i="1" u="none" strike="noStrike" cap="none">
                <a:solidFill>
                  <a:schemeClr val="dk1"/>
                </a:solidFill>
                <a:latin typeface="Arial"/>
                <a:ea typeface="Arial"/>
                <a:cs typeface="Arial"/>
                <a:sym typeface="Arial"/>
              </a:rPr>
              <a:t>{x/John, y/John}</a:t>
            </a:r>
            <a:endParaRPr sz="1800" b="1" i="1" u="none" strike="noStrike" cap="none">
              <a:solidFill>
                <a:schemeClr val="dk1"/>
              </a:solidFill>
              <a:latin typeface="Arial"/>
              <a:ea typeface="Arial"/>
              <a:cs typeface="Arial"/>
              <a:sym typeface="Arial"/>
            </a:endParaRPr>
          </a:p>
        </p:txBody>
      </p:sp>
      <p:cxnSp>
        <p:nvCxnSpPr>
          <p:cNvPr id="627" name="Google Shape;627;p78"/>
          <p:cNvCxnSpPr/>
          <p:nvPr/>
        </p:nvCxnSpPr>
        <p:spPr>
          <a:xfrm>
            <a:off x="2133600" y="2590800"/>
            <a:ext cx="4267200" cy="0"/>
          </a:xfrm>
          <a:prstGeom prst="straightConnector1">
            <a:avLst/>
          </a:prstGeom>
          <a:noFill/>
          <a:ln w="28575" cap="flat" cmpd="sng">
            <a:solidFill>
              <a:schemeClr val="accent1"/>
            </a:solidFill>
            <a:prstDash val="solid"/>
            <a:round/>
            <a:headEnd type="none" w="sm" len="sm"/>
            <a:tailEnd type="none" w="sm" len="sm"/>
          </a:ln>
        </p:spPr>
      </p:cxnSp>
      <p:sp>
        <p:nvSpPr>
          <p:cNvPr id="628" name="Google Shape;628;p78"/>
          <p:cNvSpPr txBox="1"/>
          <p:nvPr/>
        </p:nvSpPr>
        <p:spPr>
          <a:xfrm rot="-5400000">
            <a:off x="8174684" y="5885470"/>
            <a:ext cx="1315800" cy="3651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fld id="{00000000-1234-1234-1234-123412341234}" type="slidenum">
              <a:rPr lang="en-US" sz="2400" b="1">
                <a:solidFill>
                  <a:schemeClr val="dk2"/>
                </a:solidFill>
                <a:latin typeface="Arial"/>
                <a:ea typeface="Arial"/>
                <a:cs typeface="Arial"/>
                <a:sym typeface="Arial"/>
              </a:rPr>
              <a:t>34</a:t>
            </a:fld>
            <a:endParaRPr sz="2400" b="1">
              <a:solidFill>
                <a:schemeClr val="dk2"/>
              </a:solidFill>
              <a:latin typeface="Arial"/>
              <a:ea typeface="Arial"/>
              <a:cs typeface="Arial"/>
              <a:sym typeface="Arial"/>
            </a:endParaRPr>
          </a:p>
        </p:txBody>
      </p:sp>
      <p:cxnSp>
        <p:nvCxnSpPr>
          <p:cNvPr id="629" name="Google Shape;629;p78"/>
          <p:cNvCxnSpPr/>
          <p:nvPr/>
        </p:nvCxnSpPr>
        <p:spPr>
          <a:xfrm>
            <a:off x="1447800" y="4572000"/>
            <a:ext cx="5669400" cy="0"/>
          </a:xfrm>
          <a:prstGeom prst="straightConnector1">
            <a:avLst/>
          </a:prstGeom>
          <a:noFill/>
          <a:ln w="28575" cap="flat" cmpd="sng">
            <a:solidFill>
              <a:schemeClr val="accent1"/>
            </a:solidFill>
            <a:prstDash val="solid"/>
            <a:round/>
            <a:headEnd type="none" w="sm" len="sm"/>
            <a:tailEnd type="none" w="sm" len="sm"/>
          </a:ln>
        </p:spPr>
      </p:cxnSp>
      <p:grpSp>
        <p:nvGrpSpPr>
          <p:cNvPr id="630" name="Google Shape;630;p78"/>
          <p:cNvGrpSpPr/>
          <p:nvPr/>
        </p:nvGrpSpPr>
        <p:grpSpPr>
          <a:xfrm>
            <a:off x="7239000" y="152718"/>
            <a:ext cx="1723500" cy="1342805"/>
            <a:chOff x="7239000" y="152718"/>
            <a:chExt cx="1723500" cy="1342805"/>
          </a:xfrm>
        </p:grpSpPr>
        <p:grpSp>
          <p:nvGrpSpPr>
            <p:cNvPr id="631" name="Google Shape;631;p78"/>
            <p:cNvGrpSpPr/>
            <p:nvPr/>
          </p:nvGrpSpPr>
          <p:grpSpPr>
            <a:xfrm>
              <a:off x="7277100" y="555023"/>
              <a:ext cx="1600200" cy="940500"/>
              <a:chOff x="7315200" y="812208"/>
              <a:chExt cx="1600200" cy="940500"/>
            </a:xfrm>
          </p:grpSpPr>
          <p:grpSp>
            <p:nvGrpSpPr>
              <p:cNvPr id="632" name="Google Shape;632;p78"/>
              <p:cNvGrpSpPr/>
              <p:nvPr/>
            </p:nvGrpSpPr>
            <p:grpSpPr>
              <a:xfrm>
                <a:off x="7378262" y="812208"/>
                <a:ext cx="1441200" cy="818892"/>
                <a:chOff x="7378262" y="812208"/>
                <a:chExt cx="1441200" cy="818892"/>
              </a:xfrm>
            </p:grpSpPr>
            <p:sp>
              <p:nvSpPr>
                <p:cNvPr id="633" name="Google Shape;633;p78"/>
                <p:cNvSpPr txBox="1"/>
                <p:nvPr/>
              </p:nvSpPr>
              <p:spPr>
                <a:xfrm>
                  <a:off x="7378262" y="812208"/>
                  <a:ext cx="1441200" cy="6045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400" i="1">
                      <a:solidFill>
                        <a:schemeClr val="dk1"/>
                      </a:solidFill>
                      <a:latin typeface="Times New Roman"/>
                      <a:ea typeface="Times New Roman"/>
                      <a:cs typeface="Times New Roman"/>
                      <a:sym typeface="Times New Roman"/>
                    </a:rPr>
                    <a:t>α </a:t>
                  </a:r>
                  <a:r>
                    <a:rPr lang="en-US" sz="2400">
                      <a:solidFill>
                        <a:schemeClr val="dk1"/>
                      </a:solidFill>
                      <a:latin typeface="Times New Roman"/>
                      <a:ea typeface="Times New Roman"/>
                      <a:cs typeface="Times New Roman"/>
                      <a:sym typeface="Times New Roman"/>
                    </a:rPr>
                    <a:t>⇒</a:t>
                  </a:r>
                  <a:r>
                    <a:rPr lang="en-US" sz="2400" i="1">
                      <a:solidFill>
                        <a:schemeClr val="dk1"/>
                      </a:solidFill>
                      <a:latin typeface="Times New Roman"/>
                      <a:ea typeface="Times New Roman"/>
                      <a:cs typeface="Times New Roman"/>
                      <a:sym typeface="Times New Roman"/>
                    </a:rPr>
                    <a:t> β</a:t>
                  </a:r>
                  <a:r>
                    <a:rPr lang="en-US" sz="2400">
                      <a:solidFill>
                        <a:schemeClr val="dk1"/>
                      </a:solidFill>
                      <a:latin typeface="Arial"/>
                      <a:ea typeface="Arial"/>
                      <a:cs typeface="Arial"/>
                      <a:sym typeface="Arial"/>
                    </a:rPr>
                    <a:t>, </a:t>
                  </a:r>
                  <a:r>
                    <a:rPr lang="en-US" sz="2400" i="1">
                      <a:solidFill>
                        <a:schemeClr val="dk1"/>
                      </a:solidFill>
                      <a:latin typeface="Times New Roman"/>
                      <a:ea typeface="Times New Roman"/>
                      <a:cs typeface="Times New Roman"/>
                      <a:sym typeface="Times New Roman"/>
                    </a:rPr>
                    <a:t>α</a:t>
                  </a:r>
                  <a:endParaRPr sz="2400">
                    <a:solidFill>
                      <a:schemeClr val="dk1"/>
                    </a:solidFill>
                    <a:latin typeface="Arial"/>
                    <a:ea typeface="Arial"/>
                    <a:cs typeface="Arial"/>
                    <a:sym typeface="Arial"/>
                  </a:endParaRPr>
                </a:p>
              </p:txBody>
            </p:sp>
            <p:cxnSp>
              <p:nvCxnSpPr>
                <p:cNvPr id="634" name="Google Shape;634;p78"/>
                <p:cNvCxnSpPr/>
                <p:nvPr/>
              </p:nvCxnSpPr>
              <p:spPr>
                <a:xfrm>
                  <a:off x="7378262" y="1295400"/>
                  <a:ext cx="1441200" cy="0"/>
                </a:xfrm>
                <a:prstGeom prst="straightConnector1">
                  <a:avLst/>
                </a:prstGeom>
                <a:noFill/>
                <a:ln w="28575" cap="flat" cmpd="sng">
                  <a:solidFill>
                    <a:schemeClr val="accent1"/>
                  </a:solidFill>
                  <a:prstDash val="solid"/>
                  <a:round/>
                  <a:headEnd type="none" w="sm" len="sm"/>
                  <a:tailEnd type="none" w="sm" len="sm"/>
                </a:ln>
              </p:spPr>
            </p:cxnSp>
            <p:sp>
              <p:nvSpPr>
                <p:cNvPr id="635" name="Google Shape;635;p78"/>
                <p:cNvSpPr txBox="1"/>
                <p:nvPr/>
              </p:nvSpPr>
              <p:spPr>
                <a:xfrm>
                  <a:off x="7378262" y="1295400"/>
                  <a:ext cx="1441200" cy="3357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400" i="1">
                      <a:solidFill>
                        <a:schemeClr val="dk1"/>
                      </a:solidFill>
                      <a:latin typeface="Times New Roman"/>
                      <a:ea typeface="Times New Roman"/>
                      <a:cs typeface="Times New Roman"/>
                      <a:sym typeface="Times New Roman"/>
                    </a:rPr>
                    <a:t>β</a:t>
                  </a:r>
                  <a:endParaRPr sz="2400">
                    <a:solidFill>
                      <a:schemeClr val="dk1"/>
                    </a:solidFill>
                    <a:latin typeface="Arial"/>
                    <a:ea typeface="Arial"/>
                    <a:cs typeface="Arial"/>
                    <a:sym typeface="Arial"/>
                  </a:endParaRPr>
                </a:p>
              </p:txBody>
            </p:sp>
          </p:grpSp>
          <p:sp>
            <p:nvSpPr>
              <p:cNvPr id="636" name="Google Shape;636;p78"/>
              <p:cNvSpPr/>
              <p:nvPr/>
            </p:nvSpPr>
            <p:spPr>
              <a:xfrm>
                <a:off x="7315200" y="812208"/>
                <a:ext cx="1600200" cy="940500"/>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800">
                  <a:solidFill>
                    <a:schemeClr val="lt1"/>
                  </a:solidFill>
                  <a:latin typeface="Times New Roman"/>
                  <a:ea typeface="Times New Roman"/>
                  <a:cs typeface="Times New Roman"/>
                  <a:sym typeface="Times New Roman"/>
                </a:endParaRPr>
              </a:p>
            </p:txBody>
          </p:sp>
        </p:grpSp>
        <p:sp>
          <p:nvSpPr>
            <p:cNvPr id="637" name="Google Shape;637;p78"/>
            <p:cNvSpPr txBox="1"/>
            <p:nvPr/>
          </p:nvSpPr>
          <p:spPr>
            <a:xfrm>
              <a:off x="7239000" y="164268"/>
              <a:ext cx="17235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Arial"/>
                  <a:ea typeface="Arial"/>
                  <a:cs typeface="Arial"/>
                  <a:sym typeface="Arial"/>
                </a:rPr>
                <a:t>Modus Ponens</a:t>
              </a:r>
              <a:endParaRPr sz="1800">
                <a:solidFill>
                  <a:schemeClr val="dk1"/>
                </a:solidFill>
                <a:latin typeface="Arial"/>
                <a:ea typeface="Arial"/>
                <a:cs typeface="Arial"/>
                <a:sym typeface="Arial"/>
              </a:endParaRPr>
            </a:p>
          </p:txBody>
        </p:sp>
        <p:sp>
          <p:nvSpPr>
            <p:cNvPr id="638" name="Google Shape;638;p78"/>
            <p:cNvSpPr/>
            <p:nvPr/>
          </p:nvSpPr>
          <p:spPr>
            <a:xfrm>
              <a:off x="7277100" y="152718"/>
              <a:ext cx="1600200" cy="402300"/>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800">
                <a:solidFill>
                  <a:schemeClr val="lt1"/>
                </a:solidFill>
                <a:latin typeface="Times New Roman"/>
                <a:ea typeface="Times New Roman"/>
                <a:cs typeface="Times New Roman"/>
                <a:sym typeface="Times New Roman"/>
              </a:endParaRPr>
            </a:p>
          </p:txBody>
        </p:sp>
      </p:gr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678"/>
        <p:cNvGrpSpPr/>
        <p:nvPr/>
      </p:nvGrpSpPr>
      <p:grpSpPr>
        <a:xfrm>
          <a:off x="0" y="0"/>
          <a:ext cx="0" cy="0"/>
          <a:chOff x="0" y="0"/>
          <a:chExt cx="0" cy="0"/>
        </a:xfrm>
      </p:grpSpPr>
      <p:sp>
        <p:nvSpPr>
          <p:cNvPr id="679" name="Google Shape;679;p84"/>
          <p:cNvSpPr txBox="1">
            <a:spLocks noGrp="1"/>
          </p:cNvSpPr>
          <p:nvPr>
            <p:ph type="title"/>
          </p:nvPr>
        </p:nvSpPr>
        <p:spPr>
          <a:xfrm>
            <a:off x="457200" y="1600200"/>
            <a:ext cx="7620000" cy="2438400"/>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Clr>
                <a:schemeClr val="dk1"/>
              </a:buClr>
              <a:buSzPts val="3600"/>
              <a:buFont typeface="Arial Black"/>
              <a:buNone/>
            </a:pPr>
            <a:r>
              <a:rPr lang="en-US" sz="3600" b="0" i="0" u="none" strike="noStrike" cap="none" dirty="0">
                <a:solidFill>
                  <a:schemeClr val="dk1"/>
                </a:solidFill>
                <a:latin typeface="Arial Black"/>
                <a:ea typeface="Arial Black"/>
                <a:cs typeface="Arial Black"/>
                <a:sym typeface="Arial Black"/>
              </a:rPr>
              <a:t>Inference with </a:t>
            </a:r>
            <a:br>
              <a:rPr lang="en-US" sz="3600" b="0" i="0" u="none" strike="noStrike" cap="none" dirty="0">
                <a:solidFill>
                  <a:schemeClr val="dk1"/>
                </a:solidFill>
                <a:latin typeface="Arial Black"/>
                <a:ea typeface="Arial Black"/>
                <a:cs typeface="Arial Black"/>
                <a:sym typeface="Arial Black"/>
              </a:rPr>
            </a:br>
            <a:r>
              <a:rPr lang="en-US" sz="3600" b="0" i="0" u="none" strike="noStrike" cap="none" dirty="0">
                <a:solidFill>
                  <a:schemeClr val="dk1"/>
                </a:solidFill>
                <a:latin typeface="Arial Black"/>
                <a:ea typeface="Arial Black"/>
                <a:cs typeface="Arial Black"/>
                <a:sym typeface="Arial Black"/>
              </a:rPr>
              <a:t>Forward Chaining </a:t>
            </a:r>
            <a:br>
              <a:rPr lang="en-US" sz="3600" b="0" i="0" u="none" strike="noStrike" cap="none" dirty="0">
                <a:solidFill>
                  <a:schemeClr val="dk1"/>
                </a:solidFill>
                <a:latin typeface="Arial Black"/>
                <a:ea typeface="Arial Black"/>
                <a:cs typeface="Arial Black"/>
                <a:sym typeface="Arial Black"/>
              </a:rPr>
            </a:br>
            <a:r>
              <a:rPr lang="en-US" sz="3600" b="0" i="0" u="none" strike="noStrike" cap="none" dirty="0">
                <a:solidFill>
                  <a:schemeClr val="dk1"/>
                </a:solidFill>
                <a:latin typeface="Arial Black"/>
                <a:ea typeface="Arial Black"/>
                <a:cs typeface="Arial Black"/>
                <a:sym typeface="Arial Black"/>
              </a:rPr>
              <a:t>&amp; Backward Chaining</a:t>
            </a:r>
            <a:endParaRPr sz="3600" b="0" i="0" u="none" strike="noStrike" cap="none" dirty="0">
              <a:solidFill>
                <a:schemeClr val="dk1"/>
              </a:solidFill>
              <a:latin typeface="Arial Black"/>
              <a:ea typeface="Arial Black"/>
              <a:cs typeface="Arial Black"/>
              <a:sym typeface="Arial Black"/>
            </a:endParaRPr>
          </a:p>
        </p:txBody>
      </p:sp>
      <p:sp>
        <p:nvSpPr>
          <p:cNvPr id="680" name="Google Shape;680;p84"/>
          <p:cNvSpPr txBox="1"/>
          <p:nvPr/>
        </p:nvSpPr>
        <p:spPr>
          <a:xfrm rot="-5400000">
            <a:off x="8174684" y="5885470"/>
            <a:ext cx="1315800" cy="3651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fld id="{00000000-1234-1234-1234-123412341234}" type="slidenum">
              <a:rPr lang="en-US" sz="2400" b="1">
                <a:solidFill>
                  <a:schemeClr val="dk2"/>
                </a:solidFill>
                <a:latin typeface="Arial"/>
                <a:ea typeface="Arial"/>
                <a:cs typeface="Arial"/>
                <a:sym typeface="Arial"/>
              </a:rPr>
              <a:t>35</a:t>
            </a:fld>
            <a:endParaRPr sz="2400" b="1">
              <a:solidFill>
                <a:schemeClr val="dk2"/>
              </a:solidFill>
              <a:latin typeface="Arial"/>
              <a:ea typeface="Arial"/>
              <a:cs typeface="Arial"/>
              <a:sym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457200" y="152718"/>
            <a:ext cx="5791200" cy="1223019"/>
          </a:xfrm>
        </p:spPr>
        <p:txBody>
          <a:bodyPr/>
          <a:lstStyle/>
          <a:p>
            <a:r>
              <a:rPr lang="en-US" altLang="en-US" dirty="0"/>
              <a:t>Forward chaining </a:t>
            </a:r>
          </a:p>
        </p:txBody>
      </p:sp>
      <p:sp>
        <p:nvSpPr>
          <p:cNvPr id="43011" name="Rectangle 3"/>
          <p:cNvSpPr>
            <a:spLocks noGrp="1" noChangeArrowheads="1"/>
          </p:cNvSpPr>
          <p:nvPr>
            <p:ph type="body" idx="1"/>
          </p:nvPr>
        </p:nvSpPr>
        <p:spPr>
          <a:xfrm>
            <a:off x="457200" y="1676400"/>
            <a:ext cx="7772400" cy="1139181"/>
          </a:xfrm>
        </p:spPr>
        <p:txBody>
          <a:bodyPr>
            <a:normAutofit fontScale="92500"/>
          </a:bodyPr>
          <a:lstStyle/>
          <a:p>
            <a:r>
              <a:rPr lang="en-US" altLang="en-US" sz="2400" dirty="0"/>
              <a:t>Fire any rule whose premises are satisfied in the </a:t>
            </a:r>
            <a:r>
              <a:rPr lang="en-US" altLang="en-US" sz="2400" i="1" dirty="0"/>
              <a:t>KB</a:t>
            </a:r>
            <a:endParaRPr lang="en-US" altLang="en-US" sz="2400" dirty="0"/>
          </a:p>
          <a:p>
            <a:pPr>
              <a:spcBef>
                <a:spcPts val="0"/>
              </a:spcBef>
            </a:pPr>
            <a:r>
              <a:rPr lang="en-US" altLang="en-US" sz="2400" dirty="0"/>
              <a:t>Add its conclusion to the </a:t>
            </a:r>
            <a:r>
              <a:rPr lang="en-US" altLang="en-US" sz="2400" i="1" dirty="0"/>
              <a:t>KB</a:t>
            </a:r>
            <a:r>
              <a:rPr lang="en-US" altLang="en-US" sz="2400" dirty="0"/>
              <a:t>, until query is found</a:t>
            </a:r>
          </a:p>
        </p:txBody>
      </p:sp>
      <p:pic>
        <p:nvPicPr>
          <p:cNvPr id="43012" name="Picture 4"/>
          <p:cNvPicPr>
            <a:picLocks noChangeAspect="1" noChangeArrowheads="1"/>
          </p:cNvPicPr>
          <p:nvPr/>
        </p:nvPicPr>
        <p:blipFill>
          <a:blip r:embed="rId2">
            <a:extLst>
              <a:ext uri="{28A0092B-C50C-407E-A947-70E740481C1C}">
                <a14:useLocalDpi xmlns:a14="http://schemas.microsoft.com/office/drawing/2010/main" val="0"/>
              </a:ext>
            </a:extLst>
          </a:blip>
          <a:srcRect l="51563" t="32292" r="4688" b="30208"/>
          <a:stretch>
            <a:fillRect/>
          </a:stretch>
        </p:blipFill>
        <p:spPr bwMode="auto">
          <a:xfrm>
            <a:off x="1905000" y="2743200"/>
            <a:ext cx="5029200" cy="3233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5" name="Slide Number Placeholder 3"/>
          <p:cNvSpPr txBox="1">
            <a:spLocks/>
          </p:cNvSpPr>
          <p:nvPr/>
        </p:nvSpPr>
        <p:spPr>
          <a:xfrm rot="16200000">
            <a:off x="8174736" y="5885497"/>
            <a:ext cx="1315721" cy="365125"/>
          </a:xfrm>
          <a:prstGeom prst="rect">
            <a:avLst/>
          </a:prstGeom>
        </p:spPr>
        <p:txBody>
          <a:bodyPr/>
          <a:lstStyle>
            <a:defPPr>
              <a:defRPr lang="en-US"/>
            </a:defPPr>
            <a:lvl1pPr algn="l" rtl="0" eaLnBrk="0" fontAlgn="base" hangingPunct="0">
              <a:spcBef>
                <a:spcPct val="0"/>
              </a:spcBef>
              <a:spcAft>
                <a:spcPct val="0"/>
              </a:spcAft>
              <a:defRPr sz="2800" kern="1200">
                <a:solidFill>
                  <a:schemeClr val="tx1"/>
                </a:solidFill>
                <a:latin typeface="Times New Roman" charset="0"/>
                <a:ea typeface="+mn-ea"/>
                <a:cs typeface="+mn-cs"/>
              </a:defRPr>
            </a:lvl1pPr>
            <a:lvl2pPr marL="457200" algn="l" rtl="0" eaLnBrk="0" fontAlgn="base" hangingPunct="0">
              <a:spcBef>
                <a:spcPct val="0"/>
              </a:spcBef>
              <a:spcAft>
                <a:spcPct val="0"/>
              </a:spcAft>
              <a:defRPr sz="2800" kern="1200">
                <a:solidFill>
                  <a:schemeClr val="tx1"/>
                </a:solidFill>
                <a:latin typeface="Times New Roman" charset="0"/>
                <a:ea typeface="+mn-ea"/>
                <a:cs typeface="+mn-cs"/>
              </a:defRPr>
            </a:lvl2pPr>
            <a:lvl3pPr marL="914400" algn="l" rtl="0" eaLnBrk="0" fontAlgn="base" hangingPunct="0">
              <a:spcBef>
                <a:spcPct val="0"/>
              </a:spcBef>
              <a:spcAft>
                <a:spcPct val="0"/>
              </a:spcAft>
              <a:defRPr sz="2800" kern="1200">
                <a:solidFill>
                  <a:schemeClr val="tx1"/>
                </a:solidFill>
                <a:latin typeface="Times New Roman" charset="0"/>
                <a:ea typeface="+mn-ea"/>
                <a:cs typeface="+mn-cs"/>
              </a:defRPr>
            </a:lvl3pPr>
            <a:lvl4pPr marL="1371600" algn="l" rtl="0" eaLnBrk="0" fontAlgn="base" hangingPunct="0">
              <a:spcBef>
                <a:spcPct val="0"/>
              </a:spcBef>
              <a:spcAft>
                <a:spcPct val="0"/>
              </a:spcAft>
              <a:defRPr sz="2800" kern="1200">
                <a:solidFill>
                  <a:schemeClr val="tx1"/>
                </a:solidFill>
                <a:latin typeface="Times New Roman" charset="0"/>
                <a:ea typeface="+mn-ea"/>
                <a:cs typeface="+mn-cs"/>
              </a:defRPr>
            </a:lvl4pPr>
            <a:lvl5pPr marL="1828800" algn="l" rtl="0" eaLnBrk="0" fontAlgn="base" hangingPunct="0">
              <a:spcBef>
                <a:spcPct val="0"/>
              </a:spcBef>
              <a:spcAft>
                <a:spcPct val="0"/>
              </a:spcAft>
              <a:defRPr sz="2800" kern="1200">
                <a:solidFill>
                  <a:schemeClr val="tx1"/>
                </a:solidFill>
                <a:latin typeface="Times New Roman" charset="0"/>
                <a:ea typeface="+mn-ea"/>
                <a:cs typeface="+mn-cs"/>
              </a:defRPr>
            </a:lvl5pPr>
            <a:lvl6pPr marL="2286000" algn="l" defTabSz="457200" rtl="0" eaLnBrk="1" latinLnBrk="0" hangingPunct="1">
              <a:defRPr sz="2800" kern="1200">
                <a:solidFill>
                  <a:schemeClr val="tx1"/>
                </a:solidFill>
                <a:latin typeface="Times New Roman" charset="0"/>
                <a:ea typeface="+mn-ea"/>
                <a:cs typeface="+mn-cs"/>
              </a:defRPr>
            </a:lvl6pPr>
            <a:lvl7pPr marL="2743200" algn="l" defTabSz="457200" rtl="0" eaLnBrk="1" latinLnBrk="0" hangingPunct="1">
              <a:defRPr sz="2800" kern="1200">
                <a:solidFill>
                  <a:schemeClr val="tx1"/>
                </a:solidFill>
                <a:latin typeface="Times New Roman" charset="0"/>
                <a:ea typeface="+mn-ea"/>
                <a:cs typeface="+mn-cs"/>
              </a:defRPr>
            </a:lvl7pPr>
            <a:lvl8pPr marL="3200400" algn="l" defTabSz="457200" rtl="0" eaLnBrk="1" latinLnBrk="0" hangingPunct="1">
              <a:defRPr sz="2800" kern="1200">
                <a:solidFill>
                  <a:schemeClr val="tx1"/>
                </a:solidFill>
                <a:latin typeface="Times New Roman" charset="0"/>
                <a:ea typeface="+mn-ea"/>
                <a:cs typeface="+mn-cs"/>
              </a:defRPr>
            </a:lvl8pPr>
            <a:lvl9pPr marL="3657600" algn="l" defTabSz="457200" rtl="0" eaLnBrk="1" latinLnBrk="0" hangingPunct="1">
              <a:defRPr sz="2800" kern="1200">
                <a:solidFill>
                  <a:schemeClr val="tx1"/>
                </a:solidFill>
                <a:latin typeface="Times New Roman" charset="0"/>
                <a:ea typeface="+mn-ea"/>
                <a:cs typeface="+mn-cs"/>
              </a:defRPr>
            </a:lvl9pPr>
          </a:lstStyle>
          <a:p>
            <a:fld id="{2D3A695E-CF49-844C-908C-762332DE5207}" type="slidenum">
              <a:rPr lang="en-US" sz="2400" b="1" smtClean="0">
                <a:solidFill>
                  <a:schemeClr val="tx2"/>
                </a:solidFill>
                <a:latin typeface="+mn-lt"/>
              </a:rPr>
              <a:pPr/>
              <a:t>36</a:t>
            </a:fld>
            <a:endParaRPr lang="en-US" sz="2400" b="1" dirty="0">
              <a:solidFill>
                <a:schemeClr val="tx2"/>
              </a:solidFill>
              <a:latin typeface="+mn-lt"/>
            </a:endParaRPr>
          </a:p>
        </p:txBody>
      </p:sp>
      <p:sp>
        <p:nvSpPr>
          <p:cNvPr id="2" name="TextBox 1"/>
          <p:cNvSpPr txBox="1"/>
          <p:nvPr/>
        </p:nvSpPr>
        <p:spPr>
          <a:xfrm>
            <a:off x="609600" y="4114800"/>
            <a:ext cx="679994" cy="461665"/>
          </a:xfrm>
          <a:prstGeom prst="rect">
            <a:avLst/>
          </a:prstGeom>
          <a:noFill/>
        </p:spPr>
        <p:txBody>
          <a:bodyPr wrap="none" rtlCol="0">
            <a:spAutoFit/>
          </a:bodyPr>
          <a:lstStyle/>
          <a:p>
            <a:r>
              <a:rPr lang="en-US" sz="2400" dirty="0">
                <a:latin typeface="+mn-lt"/>
              </a:rPr>
              <a:t>KB:</a:t>
            </a:r>
          </a:p>
        </p:txBody>
      </p:sp>
      <p:sp>
        <p:nvSpPr>
          <p:cNvPr id="7" name="TextBox 6"/>
          <p:cNvSpPr txBox="1"/>
          <p:nvPr/>
        </p:nvSpPr>
        <p:spPr>
          <a:xfrm>
            <a:off x="609600" y="5943928"/>
            <a:ext cx="1771639" cy="461665"/>
          </a:xfrm>
          <a:prstGeom prst="rect">
            <a:avLst/>
          </a:prstGeom>
          <a:noFill/>
        </p:spPr>
        <p:txBody>
          <a:bodyPr wrap="none" rtlCol="0">
            <a:spAutoFit/>
          </a:bodyPr>
          <a:lstStyle/>
          <a:p>
            <a:r>
              <a:rPr lang="en-US" sz="2400" dirty="0">
                <a:latin typeface="+mn-lt"/>
              </a:rPr>
              <a:t>Query:     </a:t>
            </a:r>
            <a:r>
              <a:rPr lang="en-US" sz="2400" i="1" dirty="0">
                <a:ea typeface="Times New Roman" charset="0"/>
                <a:cs typeface="Times New Roman" charset="0"/>
              </a:rPr>
              <a:t>Q</a:t>
            </a:r>
          </a:p>
        </p:txBody>
      </p:sp>
      <p:sp>
        <p:nvSpPr>
          <p:cNvPr id="4" name="Oval 3"/>
          <p:cNvSpPr/>
          <p:nvPr/>
        </p:nvSpPr>
        <p:spPr>
          <a:xfrm>
            <a:off x="5943600" y="5105400"/>
            <a:ext cx="457200" cy="457200"/>
          </a:xfrm>
          <a:prstGeom prst="ellipse">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5334000" y="4800600"/>
            <a:ext cx="457200" cy="457200"/>
          </a:xfrm>
          <a:prstGeom prst="ellipse">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7865398" y="4761306"/>
            <a:ext cx="364202" cy="523220"/>
          </a:xfrm>
          <a:prstGeom prst="rect">
            <a:avLst/>
          </a:prstGeom>
          <a:noFill/>
        </p:spPr>
        <p:txBody>
          <a:bodyPr wrap="none" rtlCol="0">
            <a:spAutoFit/>
          </a:bodyPr>
          <a:lstStyle/>
          <a:p>
            <a:r>
              <a:rPr lang="en-US" dirty="0">
                <a:solidFill>
                  <a:srgbClr val="FF0000"/>
                </a:solidFill>
              </a:rPr>
              <a:t>⋁</a:t>
            </a:r>
          </a:p>
        </p:txBody>
      </p:sp>
      <p:sp>
        <p:nvSpPr>
          <p:cNvPr id="12" name="TextBox 11"/>
          <p:cNvSpPr txBox="1"/>
          <p:nvPr/>
        </p:nvSpPr>
        <p:spPr>
          <a:xfrm>
            <a:off x="7239000" y="5105400"/>
            <a:ext cx="364202" cy="523220"/>
          </a:xfrm>
          <a:prstGeom prst="rect">
            <a:avLst/>
          </a:prstGeom>
          <a:noFill/>
        </p:spPr>
        <p:txBody>
          <a:bodyPr wrap="none" rtlCol="0">
            <a:spAutoFit/>
          </a:bodyPr>
          <a:lstStyle/>
          <a:p>
            <a:r>
              <a:rPr lang="en-US" dirty="0">
                <a:solidFill>
                  <a:srgbClr val="FF0000"/>
                </a:solidFill>
              </a:rPr>
              <a:t>⋀</a:t>
            </a:r>
          </a:p>
        </p:txBody>
      </p:sp>
      <p:cxnSp>
        <p:nvCxnSpPr>
          <p:cNvPr id="24" name="Straight Arrow Connector 23"/>
          <p:cNvCxnSpPr>
            <a:stCxn id="6" idx="1"/>
          </p:cNvCxnSpPr>
          <p:nvPr/>
        </p:nvCxnSpPr>
        <p:spPr>
          <a:xfrm flipH="1">
            <a:off x="5791200" y="5022916"/>
            <a:ext cx="2074198"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H="1">
            <a:off x="6400800" y="5331643"/>
            <a:ext cx="891952"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4989322" y="6019800"/>
            <a:ext cx="1980029" cy="400110"/>
          </a:xfrm>
          <a:prstGeom prst="rect">
            <a:avLst/>
          </a:prstGeom>
          <a:noFill/>
        </p:spPr>
        <p:txBody>
          <a:bodyPr wrap="none" rtlCol="0">
            <a:spAutoFit/>
          </a:bodyPr>
          <a:lstStyle/>
          <a:p>
            <a:r>
              <a:rPr lang="en-US" sz="2000" dirty="0">
                <a:latin typeface="+mn-lt"/>
              </a:rPr>
              <a:t>AND-OR Graph</a:t>
            </a:r>
          </a:p>
        </p:txBody>
      </p:sp>
    </p:spTree>
    <p:extLst>
      <p:ext uri="{BB962C8B-B14F-4D97-AF65-F5344CB8AC3E}">
        <p14:creationId xmlns:p14="http://schemas.microsoft.com/office/powerpoint/2010/main" val="306442601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457200" y="152719"/>
            <a:ext cx="6858000" cy="1218882"/>
          </a:xfrm>
        </p:spPr>
        <p:txBody>
          <a:bodyPr/>
          <a:lstStyle/>
          <a:p>
            <a:r>
              <a:rPr lang="en-US" altLang="en-US" dirty="0"/>
              <a:t>Forward chaining algorithm</a:t>
            </a:r>
          </a:p>
        </p:txBody>
      </p:sp>
      <p:sp>
        <p:nvSpPr>
          <p:cNvPr id="44035" name="Rectangle 3"/>
          <p:cNvSpPr>
            <a:spLocks noGrp="1" noChangeArrowheads="1"/>
          </p:cNvSpPr>
          <p:nvPr>
            <p:ph type="body" idx="1"/>
          </p:nvPr>
        </p:nvSpPr>
        <p:spPr>
          <a:xfrm>
            <a:off x="457200" y="6019800"/>
            <a:ext cx="8229600" cy="457200"/>
          </a:xfrm>
        </p:spPr>
        <p:txBody>
          <a:bodyPr>
            <a:normAutofit fontScale="92500" lnSpcReduction="20000"/>
          </a:bodyPr>
          <a:lstStyle/>
          <a:p>
            <a:pPr>
              <a:lnSpc>
                <a:spcPct val="80000"/>
              </a:lnSpc>
            </a:pPr>
            <a:r>
              <a:rPr lang="en-US" altLang="en-US" sz="2400"/>
              <a:t>Forward chaining is sound and complete for Horn KB</a:t>
            </a:r>
          </a:p>
        </p:txBody>
      </p:sp>
      <p:sp>
        <p:nvSpPr>
          <p:cNvPr id="5" name="Slide Number Placeholder 3"/>
          <p:cNvSpPr txBox="1">
            <a:spLocks/>
          </p:cNvSpPr>
          <p:nvPr/>
        </p:nvSpPr>
        <p:spPr>
          <a:xfrm rot="16200000">
            <a:off x="8174736" y="5885497"/>
            <a:ext cx="1315721" cy="365125"/>
          </a:xfrm>
          <a:prstGeom prst="rect">
            <a:avLst/>
          </a:prstGeom>
        </p:spPr>
        <p:txBody>
          <a:bodyPr/>
          <a:lstStyle>
            <a:defPPr>
              <a:defRPr lang="en-US"/>
            </a:defPPr>
            <a:lvl1pPr algn="l" rtl="0" eaLnBrk="0" fontAlgn="base" hangingPunct="0">
              <a:spcBef>
                <a:spcPct val="0"/>
              </a:spcBef>
              <a:spcAft>
                <a:spcPct val="0"/>
              </a:spcAft>
              <a:defRPr sz="2800" kern="1200">
                <a:solidFill>
                  <a:schemeClr val="tx1"/>
                </a:solidFill>
                <a:latin typeface="Times New Roman" charset="0"/>
                <a:ea typeface="+mn-ea"/>
                <a:cs typeface="+mn-cs"/>
              </a:defRPr>
            </a:lvl1pPr>
            <a:lvl2pPr marL="457200" algn="l" rtl="0" eaLnBrk="0" fontAlgn="base" hangingPunct="0">
              <a:spcBef>
                <a:spcPct val="0"/>
              </a:spcBef>
              <a:spcAft>
                <a:spcPct val="0"/>
              </a:spcAft>
              <a:defRPr sz="2800" kern="1200">
                <a:solidFill>
                  <a:schemeClr val="tx1"/>
                </a:solidFill>
                <a:latin typeface="Times New Roman" charset="0"/>
                <a:ea typeface="+mn-ea"/>
                <a:cs typeface="+mn-cs"/>
              </a:defRPr>
            </a:lvl2pPr>
            <a:lvl3pPr marL="914400" algn="l" rtl="0" eaLnBrk="0" fontAlgn="base" hangingPunct="0">
              <a:spcBef>
                <a:spcPct val="0"/>
              </a:spcBef>
              <a:spcAft>
                <a:spcPct val="0"/>
              </a:spcAft>
              <a:defRPr sz="2800" kern="1200">
                <a:solidFill>
                  <a:schemeClr val="tx1"/>
                </a:solidFill>
                <a:latin typeface="Times New Roman" charset="0"/>
                <a:ea typeface="+mn-ea"/>
                <a:cs typeface="+mn-cs"/>
              </a:defRPr>
            </a:lvl3pPr>
            <a:lvl4pPr marL="1371600" algn="l" rtl="0" eaLnBrk="0" fontAlgn="base" hangingPunct="0">
              <a:spcBef>
                <a:spcPct val="0"/>
              </a:spcBef>
              <a:spcAft>
                <a:spcPct val="0"/>
              </a:spcAft>
              <a:defRPr sz="2800" kern="1200">
                <a:solidFill>
                  <a:schemeClr val="tx1"/>
                </a:solidFill>
                <a:latin typeface="Times New Roman" charset="0"/>
                <a:ea typeface="+mn-ea"/>
                <a:cs typeface="+mn-cs"/>
              </a:defRPr>
            </a:lvl4pPr>
            <a:lvl5pPr marL="1828800" algn="l" rtl="0" eaLnBrk="0" fontAlgn="base" hangingPunct="0">
              <a:spcBef>
                <a:spcPct val="0"/>
              </a:spcBef>
              <a:spcAft>
                <a:spcPct val="0"/>
              </a:spcAft>
              <a:defRPr sz="2800" kern="1200">
                <a:solidFill>
                  <a:schemeClr val="tx1"/>
                </a:solidFill>
                <a:latin typeface="Times New Roman" charset="0"/>
                <a:ea typeface="+mn-ea"/>
                <a:cs typeface="+mn-cs"/>
              </a:defRPr>
            </a:lvl5pPr>
            <a:lvl6pPr marL="2286000" algn="l" defTabSz="457200" rtl="0" eaLnBrk="1" latinLnBrk="0" hangingPunct="1">
              <a:defRPr sz="2800" kern="1200">
                <a:solidFill>
                  <a:schemeClr val="tx1"/>
                </a:solidFill>
                <a:latin typeface="Times New Roman" charset="0"/>
                <a:ea typeface="+mn-ea"/>
                <a:cs typeface="+mn-cs"/>
              </a:defRPr>
            </a:lvl6pPr>
            <a:lvl7pPr marL="2743200" algn="l" defTabSz="457200" rtl="0" eaLnBrk="1" latinLnBrk="0" hangingPunct="1">
              <a:defRPr sz="2800" kern="1200">
                <a:solidFill>
                  <a:schemeClr val="tx1"/>
                </a:solidFill>
                <a:latin typeface="Times New Roman" charset="0"/>
                <a:ea typeface="+mn-ea"/>
                <a:cs typeface="+mn-cs"/>
              </a:defRPr>
            </a:lvl7pPr>
            <a:lvl8pPr marL="3200400" algn="l" defTabSz="457200" rtl="0" eaLnBrk="1" latinLnBrk="0" hangingPunct="1">
              <a:defRPr sz="2800" kern="1200">
                <a:solidFill>
                  <a:schemeClr val="tx1"/>
                </a:solidFill>
                <a:latin typeface="Times New Roman" charset="0"/>
                <a:ea typeface="+mn-ea"/>
                <a:cs typeface="+mn-cs"/>
              </a:defRPr>
            </a:lvl8pPr>
            <a:lvl9pPr marL="3657600" algn="l" defTabSz="457200" rtl="0" eaLnBrk="1" latinLnBrk="0" hangingPunct="1">
              <a:defRPr sz="2800" kern="1200">
                <a:solidFill>
                  <a:schemeClr val="tx1"/>
                </a:solidFill>
                <a:latin typeface="Times New Roman" charset="0"/>
                <a:ea typeface="+mn-ea"/>
                <a:cs typeface="+mn-cs"/>
              </a:defRPr>
            </a:lvl9pPr>
          </a:lstStyle>
          <a:p>
            <a:fld id="{2D3A695E-CF49-844C-908C-762332DE5207}" type="slidenum">
              <a:rPr lang="en-US" sz="2400" b="1" smtClean="0">
                <a:solidFill>
                  <a:schemeClr val="tx2"/>
                </a:solidFill>
                <a:latin typeface="+mn-lt"/>
              </a:rPr>
              <a:pPr/>
              <a:t>37</a:t>
            </a:fld>
            <a:endParaRPr lang="en-US" sz="2400" b="1" dirty="0">
              <a:solidFill>
                <a:schemeClr val="tx2"/>
              </a:solidFill>
              <a:latin typeface="+mn-lt"/>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1600200"/>
            <a:ext cx="6633726" cy="4038600"/>
          </a:xfrm>
          <a:prstGeom prst="rect">
            <a:avLst/>
          </a:prstGeom>
          <a:ln w="6350">
            <a:solidFill>
              <a:schemeClr val="tx1"/>
            </a:solidFill>
          </a:ln>
        </p:spPr>
      </p:pic>
    </p:spTree>
    <p:extLst>
      <p:ext uri="{BB962C8B-B14F-4D97-AF65-F5344CB8AC3E}">
        <p14:creationId xmlns:p14="http://schemas.microsoft.com/office/powerpoint/2010/main" val="304370626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061" name="Picture 5" descr="fc-horn-example01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1524000"/>
            <a:ext cx="3125788" cy="4648200"/>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txBox="1">
            <a:spLocks/>
          </p:cNvSpPr>
          <p:nvPr/>
        </p:nvSpPr>
        <p:spPr>
          <a:xfrm rot="16200000">
            <a:off x="8174736" y="5885497"/>
            <a:ext cx="1315721" cy="365125"/>
          </a:xfrm>
          <a:prstGeom prst="rect">
            <a:avLst/>
          </a:prstGeom>
        </p:spPr>
        <p:txBody>
          <a:bodyPr/>
          <a:lstStyle>
            <a:defPPr>
              <a:defRPr lang="en-US"/>
            </a:defPPr>
            <a:lvl1pPr algn="l" rtl="0" eaLnBrk="0" fontAlgn="base" hangingPunct="0">
              <a:spcBef>
                <a:spcPct val="0"/>
              </a:spcBef>
              <a:spcAft>
                <a:spcPct val="0"/>
              </a:spcAft>
              <a:defRPr sz="2800" kern="1200">
                <a:solidFill>
                  <a:schemeClr val="tx1"/>
                </a:solidFill>
                <a:latin typeface="Times New Roman" charset="0"/>
                <a:ea typeface="+mn-ea"/>
                <a:cs typeface="+mn-cs"/>
              </a:defRPr>
            </a:lvl1pPr>
            <a:lvl2pPr marL="457200" algn="l" rtl="0" eaLnBrk="0" fontAlgn="base" hangingPunct="0">
              <a:spcBef>
                <a:spcPct val="0"/>
              </a:spcBef>
              <a:spcAft>
                <a:spcPct val="0"/>
              </a:spcAft>
              <a:defRPr sz="2800" kern="1200">
                <a:solidFill>
                  <a:schemeClr val="tx1"/>
                </a:solidFill>
                <a:latin typeface="Times New Roman" charset="0"/>
                <a:ea typeface="+mn-ea"/>
                <a:cs typeface="+mn-cs"/>
              </a:defRPr>
            </a:lvl2pPr>
            <a:lvl3pPr marL="914400" algn="l" rtl="0" eaLnBrk="0" fontAlgn="base" hangingPunct="0">
              <a:spcBef>
                <a:spcPct val="0"/>
              </a:spcBef>
              <a:spcAft>
                <a:spcPct val="0"/>
              </a:spcAft>
              <a:defRPr sz="2800" kern="1200">
                <a:solidFill>
                  <a:schemeClr val="tx1"/>
                </a:solidFill>
                <a:latin typeface="Times New Roman" charset="0"/>
                <a:ea typeface="+mn-ea"/>
                <a:cs typeface="+mn-cs"/>
              </a:defRPr>
            </a:lvl3pPr>
            <a:lvl4pPr marL="1371600" algn="l" rtl="0" eaLnBrk="0" fontAlgn="base" hangingPunct="0">
              <a:spcBef>
                <a:spcPct val="0"/>
              </a:spcBef>
              <a:spcAft>
                <a:spcPct val="0"/>
              </a:spcAft>
              <a:defRPr sz="2800" kern="1200">
                <a:solidFill>
                  <a:schemeClr val="tx1"/>
                </a:solidFill>
                <a:latin typeface="Times New Roman" charset="0"/>
                <a:ea typeface="+mn-ea"/>
                <a:cs typeface="+mn-cs"/>
              </a:defRPr>
            </a:lvl4pPr>
            <a:lvl5pPr marL="1828800" algn="l" rtl="0" eaLnBrk="0" fontAlgn="base" hangingPunct="0">
              <a:spcBef>
                <a:spcPct val="0"/>
              </a:spcBef>
              <a:spcAft>
                <a:spcPct val="0"/>
              </a:spcAft>
              <a:defRPr sz="2800" kern="1200">
                <a:solidFill>
                  <a:schemeClr val="tx1"/>
                </a:solidFill>
                <a:latin typeface="Times New Roman" charset="0"/>
                <a:ea typeface="+mn-ea"/>
                <a:cs typeface="+mn-cs"/>
              </a:defRPr>
            </a:lvl5pPr>
            <a:lvl6pPr marL="2286000" algn="l" defTabSz="457200" rtl="0" eaLnBrk="1" latinLnBrk="0" hangingPunct="1">
              <a:defRPr sz="2800" kern="1200">
                <a:solidFill>
                  <a:schemeClr val="tx1"/>
                </a:solidFill>
                <a:latin typeface="Times New Roman" charset="0"/>
                <a:ea typeface="+mn-ea"/>
                <a:cs typeface="+mn-cs"/>
              </a:defRPr>
            </a:lvl6pPr>
            <a:lvl7pPr marL="2743200" algn="l" defTabSz="457200" rtl="0" eaLnBrk="1" latinLnBrk="0" hangingPunct="1">
              <a:defRPr sz="2800" kern="1200">
                <a:solidFill>
                  <a:schemeClr val="tx1"/>
                </a:solidFill>
                <a:latin typeface="Times New Roman" charset="0"/>
                <a:ea typeface="+mn-ea"/>
                <a:cs typeface="+mn-cs"/>
              </a:defRPr>
            </a:lvl7pPr>
            <a:lvl8pPr marL="3200400" algn="l" defTabSz="457200" rtl="0" eaLnBrk="1" latinLnBrk="0" hangingPunct="1">
              <a:defRPr sz="2800" kern="1200">
                <a:solidFill>
                  <a:schemeClr val="tx1"/>
                </a:solidFill>
                <a:latin typeface="Times New Roman" charset="0"/>
                <a:ea typeface="+mn-ea"/>
                <a:cs typeface="+mn-cs"/>
              </a:defRPr>
            </a:lvl8pPr>
            <a:lvl9pPr marL="3657600" algn="l" defTabSz="457200" rtl="0" eaLnBrk="1" latinLnBrk="0" hangingPunct="1">
              <a:defRPr sz="2800" kern="1200">
                <a:solidFill>
                  <a:schemeClr val="tx1"/>
                </a:solidFill>
                <a:latin typeface="Times New Roman" charset="0"/>
                <a:ea typeface="+mn-ea"/>
                <a:cs typeface="+mn-cs"/>
              </a:defRPr>
            </a:lvl9pPr>
          </a:lstStyle>
          <a:p>
            <a:fld id="{2D3A695E-CF49-844C-908C-762332DE5207}" type="slidenum">
              <a:rPr lang="en-US" sz="2400" b="1" smtClean="0">
                <a:solidFill>
                  <a:schemeClr val="tx2"/>
                </a:solidFill>
                <a:latin typeface="+mn-lt"/>
              </a:rPr>
              <a:pPr/>
              <a:t>38</a:t>
            </a:fld>
            <a:endParaRPr lang="en-US" sz="2400" b="1" dirty="0">
              <a:solidFill>
                <a:schemeClr val="tx2"/>
              </a:solidFill>
              <a:latin typeface="+mn-lt"/>
            </a:endParaRPr>
          </a:p>
        </p:txBody>
      </p:sp>
      <p:sp>
        <p:nvSpPr>
          <p:cNvPr id="6" name="Rectangle 3"/>
          <p:cNvSpPr>
            <a:spLocks noGrp="1" noChangeArrowheads="1"/>
          </p:cNvSpPr>
          <p:nvPr>
            <p:ph type="title"/>
          </p:nvPr>
        </p:nvSpPr>
        <p:spPr>
          <a:xfrm>
            <a:off x="457200" y="152718"/>
            <a:ext cx="7239000" cy="837882"/>
          </a:xfrm>
        </p:spPr>
        <p:txBody>
          <a:bodyPr/>
          <a:lstStyle/>
          <a:p>
            <a:r>
              <a:rPr lang="en-US" altLang="en-US"/>
              <a:t>Forward Chaining: Example</a:t>
            </a:r>
            <a:endParaRPr lang="en-US" altLang="en-US" dirty="0"/>
          </a:p>
        </p:txBody>
      </p:sp>
      <p:pic>
        <p:nvPicPr>
          <p:cNvPr id="5" name="Picture 4"/>
          <p:cNvPicPr>
            <a:picLocks noChangeAspect="1" noChangeArrowheads="1"/>
          </p:cNvPicPr>
          <p:nvPr/>
        </p:nvPicPr>
        <p:blipFill rotWithShape="1">
          <a:blip r:embed="rId3">
            <a:extLst>
              <a:ext uri="{28A0092B-C50C-407E-A947-70E740481C1C}">
                <a14:useLocalDpi xmlns:a14="http://schemas.microsoft.com/office/drawing/2010/main" val="0"/>
              </a:ext>
            </a:extLst>
          </a:blip>
          <a:srcRect l="51563" t="32292" r="27225" b="30208"/>
          <a:stretch/>
        </p:blipFill>
        <p:spPr bwMode="auto">
          <a:xfrm>
            <a:off x="6096000" y="2176462"/>
            <a:ext cx="2438400" cy="3233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Tree>
    <p:extLst>
      <p:ext uri="{BB962C8B-B14F-4D97-AF65-F5344CB8AC3E}">
        <p14:creationId xmlns:p14="http://schemas.microsoft.com/office/powerpoint/2010/main" val="103854628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5237" name="Picture 5" descr="fc-horn-example02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1524000"/>
            <a:ext cx="3125788" cy="4648200"/>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txBox="1">
            <a:spLocks/>
          </p:cNvSpPr>
          <p:nvPr/>
        </p:nvSpPr>
        <p:spPr>
          <a:xfrm rot="16200000">
            <a:off x="8174736" y="5885497"/>
            <a:ext cx="1315721" cy="365125"/>
          </a:xfrm>
          <a:prstGeom prst="rect">
            <a:avLst/>
          </a:prstGeom>
        </p:spPr>
        <p:txBody>
          <a:bodyPr/>
          <a:lstStyle>
            <a:defPPr>
              <a:defRPr lang="en-US"/>
            </a:defPPr>
            <a:lvl1pPr algn="l" rtl="0" eaLnBrk="0" fontAlgn="base" hangingPunct="0">
              <a:spcBef>
                <a:spcPct val="0"/>
              </a:spcBef>
              <a:spcAft>
                <a:spcPct val="0"/>
              </a:spcAft>
              <a:defRPr sz="2800" kern="1200">
                <a:solidFill>
                  <a:schemeClr val="tx1"/>
                </a:solidFill>
                <a:latin typeface="Times New Roman" charset="0"/>
                <a:ea typeface="+mn-ea"/>
                <a:cs typeface="+mn-cs"/>
              </a:defRPr>
            </a:lvl1pPr>
            <a:lvl2pPr marL="457200" algn="l" rtl="0" eaLnBrk="0" fontAlgn="base" hangingPunct="0">
              <a:spcBef>
                <a:spcPct val="0"/>
              </a:spcBef>
              <a:spcAft>
                <a:spcPct val="0"/>
              </a:spcAft>
              <a:defRPr sz="2800" kern="1200">
                <a:solidFill>
                  <a:schemeClr val="tx1"/>
                </a:solidFill>
                <a:latin typeface="Times New Roman" charset="0"/>
                <a:ea typeface="+mn-ea"/>
                <a:cs typeface="+mn-cs"/>
              </a:defRPr>
            </a:lvl2pPr>
            <a:lvl3pPr marL="914400" algn="l" rtl="0" eaLnBrk="0" fontAlgn="base" hangingPunct="0">
              <a:spcBef>
                <a:spcPct val="0"/>
              </a:spcBef>
              <a:spcAft>
                <a:spcPct val="0"/>
              </a:spcAft>
              <a:defRPr sz="2800" kern="1200">
                <a:solidFill>
                  <a:schemeClr val="tx1"/>
                </a:solidFill>
                <a:latin typeface="Times New Roman" charset="0"/>
                <a:ea typeface="+mn-ea"/>
                <a:cs typeface="+mn-cs"/>
              </a:defRPr>
            </a:lvl3pPr>
            <a:lvl4pPr marL="1371600" algn="l" rtl="0" eaLnBrk="0" fontAlgn="base" hangingPunct="0">
              <a:spcBef>
                <a:spcPct val="0"/>
              </a:spcBef>
              <a:spcAft>
                <a:spcPct val="0"/>
              </a:spcAft>
              <a:defRPr sz="2800" kern="1200">
                <a:solidFill>
                  <a:schemeClr val="tx1"/>
                </a:solidFill>
                <a:latin typeface="Times New Roman" charset="0"/>
                <a:ea typeface="+mn-ea"/>
                <a:cs typeface="+mn-cs"/>
              </a:defRPr>
            </a:lvl4pPr>
            <a:lvl5pPr marL="1828800" algn="l" rtl="0" eaLnBrk="0" fontAlgn="base" hangingPunct="0">
              <a:spcBef>
                <a:spcPct val="0"/>
              </a:spcBef>
              <a:spcAft>
                <a:spcPct val="0"/>
              </a:spcAft>
              <a:defRPr sz="2800" kern="1200">
                <a:solidFill>
                  <a:schemeClr val="tx1"/>
                </a:solidFill>
                <a:latin typeface="Times New Roman" charset="0"/>
                <a:ea typeface="+mn-ea"/>
                <a:cs typeface="+mn-cs"/>
              </a:defRPr>
            </a:lvl5pPr>
            <a:lvl6pPr marL="2286000" algn="l" defTabSz="457200" rtl="0" eaLnBrk="1" latinLnBrk="0" hangingPunct="1">
              <a:defRPr sz="2800" kern="1200">
                <a:solidFill>
                  <a:schemeClr val="tx1"/>
                </a:solidFill>
                <a:latin typeface="Times New Roman" charset="0"/>
                <a:ea typeface="+mn-ea"/>
                <a:cs typeface="+mn-cs"/>
              </a:defRPr>
            </a:lvl6pPr>
            <a:lvl7pPr marL="2743200" algn="l" defTabSz="457200" rtl="0" eaLnBrk="1" latinLnBrk="0" hangingPunct="1">
              <a:defRPr sz="2800" kern="1200">
                <a:solidFill>
                  <a:schemeClr val="tx1"/>
                </a:solidFill>
                <a:latin typeface="Times New Roman" charset="0"/>
                <a:ea typeface="+mn-ea"/>
                <a:cs typeface="+mn-cs"/>
              </a:defRPr>
            </a:lvl7pPr>
            <a:lvl8pPr marL="3200400" algn="l" defTabSz="457200" rtl="0" eaLnBrk="1" latinLnBrk="0" hangingPunct="1">
              <a:defRPr sz="2800" kern="1200">
                <a:solidFill>
                  <a:schemeClr val="tx1"/>
                </a:solidFill>
                <a:latin typeface="Times New Roman" charset="0"/>
                <a:ea typeface="+mn-ea"/>
                <a:cs typeface="+mn-cs"/>
              </a:defRPr>
            </a:lvl8pPr>
            <a:lvl9pPr marL="3657600" algn="l" defTabSz="457200" rtl="0" eaLnBrk="1" latinLnBrk="0" hangingPunct="1">
              <a:defRPr sz="2800" kern="1200">
                <a:solidFill>
                  <a:schemeClr val="tx1"/>
                </a:solidFill>
                <a:latin typeface="Times New Roman" charset="0"/>
                <a:ea typeface="+mn-ea"/>
                <a:cs typeface="+mn-cs"/>
              </a:defRPr>
            </a:lvl9pPr>
          </a:lstStyle>
          <a:p>
            <a:fld id="{2D3A695E-CF49-844C-908C-762332DE5207}" type="slidenum">
              <a:rPr lang="en-US" sz="2400" b="1" smtClean="0">
                <a:solidFill>
                  <a:schemeClr val="tx2"/>
                </a:solidFill>
                <a:latin typeface="+mn-lt"/>
              </a:rPr>
              <a:pPr/>
              <a:t>39</a:t>
            </a:fld>
            <a:endParaRPr lang="en-US" sz="2400" b="1" dirty="0">
              <a:solidFill>
                <a:schemeClr val="tx2"/>
              </a:solidFill>
              <a:latin typeface="+mn-lt"/>
            </a:endParaRPr>
          </a:p>
        </p:txBody>
      </p:sp>
      <p:sp>
        <p:nvSpPr>
          <p:cNvPr id="6" name="Rectangle 3"/>
          <p:cNvSpPr>
            <a:spLocks noGrp="1" noChangeArrowheads="1"/>
          </p:cNvSpPr>
          <p:nvPr>
            <p:ph type="title"/>
          </p:nvPr>
        </p:nvSpPr>
        <p:spPr>
          <a:xfrm>
            <a:off x="457200" y="152718"/>
            <a:ext cx="7239000" cy="837882"/>
          </a:xfrm>
        </p:spPr>
        <p:txBody>
          <a:bodyPr/>
          <a:lstStyle/>
          <a:p>
            <a:r>
              <a:rPr lang="en-US" altLang="en-US"/>
              <a:t>Forward Chaining: Example</a:t>
            </a:r>
            <a:endParaRPr lang="en-US" altLang="en-US" dirty="0"/>
          </a:p>
        </p:txBody>
      </p:sp>
      <p:pic>
        <p:nvPicPr>
          <p:cNvPr id="5" name="Picture 4"/>
          <p:cNvPicPr>
            <a:picLocks noChangeAspect="1" noChangeArrowheads="1"/>
          </p:cNvPicPr>
          <p:nvPr/>
        </p:nvPicPr>
        <p:blipFill rotWithShape="1">
          <a:blip r:embed="rId3">
            <a:extLst>
              <a:ext uri="{28A0092B-C50C-407E-A947-70E740481C1C}">
                <a14:useLocalDpi xmlns:a14="http://schemas.microsoft.com/office/drawing/2010/main" val="0"/>
              </a:ext>
            </a:extLst>
          </a:blip>
          <a:srcRect l="51563" t="32292" r="27225" b="30208"/>
          <a:stretch/>
        </p:blipFill>
        <p:spPr bwMode="auto">
          <a:xfrm>
            <a:off x="6096000" y="2176462"/>
            <a:ext cx="2438400" cy="3233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Tree>
    <p:extLst>
      <p:ext uri="{BB962C8B-B14F-4D97-AF65-F5344CB8AC3E}">
        <p14:creationId xmlns:p14="http://schemas.microsoft.com/office/powerpoint/2010/main" val="26755990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p47"/>
          <p:cNvSpPr txBox="1">
            <a:spLocks noGrp="1"/>
          </p:cNvSpPr>
          <p:nvPr>
            <p:ph type="body" idx="1"/>
          </p:nvPr>
        </p:nvSpPr>
        <p:spPr>
          <a:xfrm>
            <a:off x="457200" y="1189703"/>
            <a:ext cx="8080500" cy="55362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1080"/>
              </a:spcBef>
              <a:spcAft>
                <a:spcPts val="0"/>
              </a:spcAft>
              <a:buClr>
                <a:schemeClr val="dk1"/>
              </a:buClr>
              <a:buSzPts val="2400"/>
              <a:buFont typeface="Arial"/>
              <a:buChar char="•"/>
            </a:pPr>
            <a:r>
              <a:rPr lang="en-US"/>
              <a:t>Joe is an actor, but he also holds another job.</a:t>
            </a:r>
            <a:endParaRPr/>
          </a:p>
          <a:p>
            <a:pPr marL="800100" marR="0" lvl="1" indent="-342900" algn="l" rtl="0">
              <a:lnSpc>
                <a:spcPct val="100000"/>
              </a:lnSpc>
              <a:spcBef>
                <a:spcPts val="1080"/>
              </a:spcBef>
              <a:spcAft>
                <a:spcPts val="0"/>
              </a:spcAft>
              <a:buClr>
                <a:schemeClr val="dk2"/>
              </a:buClr>
              <a:buSzPts val="2000"/>
              <a:buFont typeface="Arial"/>
              <a:buChar char="•"/>
            </a:pPr>
            <a:r>
              <a:rPr lang="en-US"/>
              <a:t>Joe is an actor: </a:t>
            </a:r>
            <a:r>
              <a:rPr lang="en-US" i="1"/>
              <a:t>Occupation</a:t>
            </a:r>
            <a:r>
              <a:rPr lang="en-US"/>
              <a:t>(</a:t>
            </a:r>
            <a:r>
              <a:rPr lang="en-US" i="1"/>
              <a:t>Joe, Actor</a:t>
            </a:r>
            <a:r>
              <a:rPr lang="en-US"/>
              <a:t>)</a:t>
            </a:r>
            <a:endParaRPr/>
          </a:p>
          <a:p>
            <a:pPr marL="800100" marR="0" lvl="1" indent="-342900" algn="l" rtl="0">
              <a:lnSpc>
                <a:spcPct val="100000"/>
              </a:lnSpc>
              <a:spcBef>
                <a:spcPts val="1080"/>
              </a:spcBef>
              <a:spcAft>
                <a:spcPts val="0"/>
              </a:spcAft>
              <a:buClr>
                <a:schemeClr val="dk2"/>
              </a:buClr>
              <a:buSzPts val="2000"/>
              <a:buFont typeface="Arial"/>
              <a:buChar char="•"/>
            </a:pPr>
            <a:r>
              <a:rPr lang="en-US"/>
              <a:t>Joe holds another job: </a:t>
            </a:r>
            <a:r>
              <a:rPr lang="en-US" i="1"/>
              <a:t>∃x Occupation</a:t>
            </a:r>
            <a:r>
              <a:rPr lang="en-US"/>
              <a:t>(</a:t>
            </a:r>
            <a:r>
              <a:rPr lang="en-US" i="1"/>
              <a:t>Joe, x</a:t>
            </a:r>
            <a:r>
              <a:rPr lang="en-US"/>
              <a:t>)</a:t>
            </a:r>
            <a:endParaRPr/>
          </a:p>
          <a:p>
            <a:pPr marL="800100" marR="0" lvl="1" indent="-342900" algn="l" rtl="0">
              <a:lnSpc>
                <a:spcPct val="100000"/>
              </a:lnSpc>
              <a:spcBef>
                <a:spcPts val="1080"/>
              </a:spcBef>
              <a:spcAft>
                <a:spcPts val="0"/>
              </a:spcAft>
              <a:buClr>
                <a:schemeClr val="dk2"/>
              </a:buClr>
              <a:buSzPts val="2000"/>
              <a:buFont typeface="Arial"/>
              <a:buChar char="•"/>
            </a:pPr>
            <a:r>
              <a:rPr lang="en-US"/>
              <a:t>“but” is like “and” here</a:t>
            </a:r>
            <a:endParaRPr/>
          </a:p>
          <a:p>
            <a:pPr marL="800100" lvl="1" indent="-342900" rtl="0">
              <a:spcBef>
                <a:spcPts val="1080"/>
              </a:spcBef>
              <a:spcAft>
                <a:spcPts val="0"/>
              </a:spcAft>
              <a:buClr>
                <a:schemeClr val="dk2"/>
              </a:buClr>
              <a:buSzPts val="2000"/>
              <a:buFont typeface="Arial"/>
              <a:buChar char="•"/>
            </a:pPr>
            <a:r>
              <a:rPr lang="en-US" i="1"/>
              <a:t>Occupation</a:t>
            </a:r>
            <a:r>
              <a:rPr lang="en-US"/>
              <a:t>(</a:t>
            </a:r>
            <a:r>
              <a:rPr lang="en-US" i="1"/>
              <a:t>Joe, Actor</a:t>
            </a:r>
            <a:r>
              <a:rPr lang="en-US"/>
              <a:t>)</a:t>
            </a:r>
            <a:r>
              <a:rPr lang="en-US" i="1"/>
              <a:t> </a:t>
            </a:r>
            <a:r>
              <a:rPr lang="en-US"/>
              <a:t>⋀</a:t>
            </a:r>
            <a:r>
              <a:rPr lang="en-US" i="1"/>
              <a:t> ∃x  Occupation</a:t>
            </a:r>
            <a:r>
              <a:rPr lang="en-US"/>
              <a:t>(</a:t>
            </a:r>
            <a:r>
              <a:rPr lang="en-US" i="1"/>
              <a:t>Joe, x</a:t>
            </a:r>
            <a:r>
              <a:rPr lang="en-US"/>
              <a:t>)</a:t>
            </a:r>
            <a:endParaRPr/>
          </a:p>
          <a:p>
            <a:pPr marL="800100" lvl="1" indent="-342900" rtl="0">
              <a:spcBef>
                <a:spcPts val="1080"/>
              </a:spcBef>
              <a:spcAft>
                <a:spcPts val="0"/>
              </a:spcAft>
              <a:buClr>
                <a:schemeClr val="dk2"/>
              </a:buClr>
              <a:buSzPts val="2000"/>
              <a:buFont typeface="Arial"/>
              <a:buChar char="•"/>
            </a:pPr>
            <a:r>
              <a:rPr lang="en-US"/>
              <a:t>What if </a:t>
            </a:r>
            <a:r>
              <a:rPr lang="en-US" i="1"/>
              <a:t>x</a:t>
            </a:r>
            <a:r>
              <a:rPr lang="en-US"/>
              <a:t> is </a:t>
            </a:r>
            <a:r>
              <a:rPr lang="en-US" i="1"/>
              <a:t>Actor</a:t>
            </a:r>
            <a:r>
              <a:rPr lang="en-US"/>
              <a:t>?</a:t>
            </a:r>
            <a:r>
              <a:rPr lang="en-US" i="1"/>
              <a:t> </a:t>
            </a:r>
            <a:endParaRPr/>
          </a:p>
        </p:txBody>
      </p:sp>
      <p:sp>
        <p:nvSpPr>
          <p:cNvPr id="328" name="Google Shape;328;p47"/>
          <p:cNvSpPr txBox="1">
            <a:spLocks noGrp="1"/>
          </p:cNvSpPr>
          <p:nvPr>
            <p:ph type="title"/>
          </p:nvPr>
        </p:nvSpPr>
        <p:spPr>
          <a:xfrm>
            <a:off x="457200" y="152718"/>
            <a:ext cx="8080500" cy="781200"/>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Clr>
                <a:schemeClr val="dk1"/>
              </a:buClr>
              <a:buFont typeface="Arial Black"/>
              <a:buNone/>
            </a:pPr>
            <a:r>
              <a:rPr lang="en-US"/>
              <a:t>b.</a:t>
            </a:r>
            <a:endParaRPr sz="3600" b="0" i="0" u="none" strike="noStrike" cap="none">
              <a:solidFill>
                <a:schemeClr val="dk1"/>
              </a:solidFill>
              <a:latin typeface="Arial Black"/>
              <a:ea typeface="Arial Black"/>
              <a:cs typeface="Arial Black"/>
              <a:sym typeface="Arial Black"/>
            </a:endParaRPr>
          </a:p>
        </p:txBody>
      </p:sp>
      <p:sp>
        <p:nvSpPr>
          <p:cNvPr id="329" name="Google Shape;329;p47"/>
          <p:cNvSpPr txBox="1">
            <a:spLocks noGrp="1"/>
          </p:cNvSpPr>
          <p:nvPr>
            <p:ph type="sldNum" idx="12"/>
          </p:nvPr>
        </p:nvSpPr>
        <p:spPr>
          <a:xfrm rot="-5400000">
            <a:off x="8227325" y="5885470"/>
            <a:ext cx="1315800" cy="3651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fld id="{00000000-1234-1234-1234-123412341234}" type="slidenum">
              <a:rPr lang="en-US" sz="2400" b="1">
                <a:solidFill>
                  <a:schemeClr val="dk2"/>
                </a:solidFill>
                <a:latin typeface="Arial"/>
                <a:ea typeface="Arial"/>
                <a:cs typeface="Arial"/>
                <a:sym typeface="Arial"/>
              </a:rPr>
              <a:t>4</a:t>
            </a:fld>
            <a:endParaRPr sz="2400" b="1">
              <a:solidFill>
                <a:schemeClr val="dk2"/>
              </a:solidFill>
              <a:latin typeface="Arial"/>
              <a:ea typeface="Arial"/>
              <a:cs typeface="Arial"/>
              <a:sym typeface="Arial"/>
            </a:endParaRPr>
          </a:p>
        </p:txBody>
      </p:sp>
      <p:cxnSp>
        <p:nvCxnSpPr>
          <p:cNvPr id="330" name="Google Shape;330;p47"/>
          <p:cNvCxnSpPr/>
          <p:nvPr/>
        </p:nvCxnSpPr>
        <p:spPr>
          <a:xfrm>
            <a:off x="1305575" y="3358475"/>
            <a:ext cx="5732400" cy="15000"/>
          </a:xfrm>
          <a:prstGeom prst="straightConnector1">
            <a:avLst/>
          </a:prstGeom>
          <a:noFill/>
          <a:ln w="38100" cap="flat" cmpd="sng">
            <a:solidFill>
              <a:schemeClr val="dk2"/>
            </a:solidFill>
            <a:prstDash val="solid"/>
            <a:round/>
            <a:headEnd type="none" w="med" len="med"/>
            <a:tailEnd type="non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30"/>
                                        </p:tgtEl>
                                        <p:attrNameLst>
                                          <p:attrName>style.visibility</p:attrName>
                                        </p:attrNameLst>
                                      </p:cBhvr>
                                      <p:to>
                                        <p:strVal val="visible"/>
                                      </p:to>
                                    </p:set>
                                    <p:animEffect transition="in" filter="fade">
                                      <p:cBhvr>
                                        <p:cTn id="7" dur="1000"/>
                                        <p:tgtEl>
                                          <p:spTgt spid="3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9332" name="Picture 4" descr="fc-horn-example03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1524000"/>
            <a:ext cx="3125788" cy="4648200"/>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txBox="1">
            <a:spLocks/>
          </p:cNvSpPr>
          <p:nvPr/>
        </p:nvSpPr>
        <p:spPr>
          <a:xfrm rot="16200000">
            <a:off x="8174736" y="5885497"/>
            <a:ext cx="1315721" cy="365125"/>
          </a:xfrm>
          <a:prstGeom prst="rect">
            <a:avLst/>
          </a:prstGeom>
        </p:spPr>
        <p:txBody>
          <a:bodyPr/>
          <a:lstStyle>
            <a:defPPr>
              <a:defRPr lang="en-US"/>
            </a:defPPr>
            <a:lvl1pPr algn="l" rtl="0" eaLnBrk="0" fontAlgn="base" hangingPunct="0">
              <a:spcBef>
                <a:spcPct val="0"/>
              </a:spcBef>
              <a:spcAft>
                <a:spcPct val="0"/>
              </a:spcAft>
              <a:defRPr sz="2800" kern="1200">
                <a:solidFill>
                  <a:schemeClr val="tx1"/>
                </a:solidFill>
                <a:latin typeface="Times New Roman" charset="0"/>
                <a:ea typeface="+mn-ea"/>
                <a:cs typeface="+mn-cs"/>
              </a:defRPr>
            </a:lvl1pPr>
            <a:lvl2pPr marL="457200" algn="l" rtl="0" eaLnBrk="0" fontAlgn="base" hangingPunct="0">
              <a:spcBef>
                <a:spcPct val="0"/>
              </a:spcBef>
              <a:spcAft>
                <a:spcPct val="0"/>
              </a:spcAft>
              <a:defRPr sz="2800" kern="1200">
                <a:solidFill>
                  <a:schemeClr val="tx1"/>
                </a:solidFill>
                <a:latin typeface="Times New Roman" charset="0"/>
                <a:ea typeface="+mn-ea"/>
                <a:cs typeface="+mn-cs"/>
              </a:defRPr>
            </a:lvl2pPr>
            <a:lvl3pPr marL="914400" algn="l" rtl="0" eaLnBrk="0" fontAlgn="base" hangingPunct="0">
              <a:spcBef>
                <a:spcPct val="0"/>
              </a:spcBef>
              <a:spcAft>
                <a:spcPct val="0"/>
              </a:spcAft>
              <a:defRPr sz="2800" kern="1200">
                <a:solidFill>
                  <a:schemeClr val="tx1"/>
                </a:solidFill>
                <a:latin typeface="Times New Roman" charset="0"/>
                <a:ea typeface="+mn-ea"/>
                <a:cs typeface="+mn-cs"/>
              </a:defRPr>
            </a:lvl3pPr>
            <a:lvl4pPr marL="1371600" algn="l" rtl="0" eaLnBrk="0" fontAlgn="base" hangingPunct="0">
              <a:spcBef>
                <a:spcPct val="0"/>
              </a:spcBef>
              <a:spcAft>
                <a:spcPct val="0"/>
              </a:spcAft>
              <a:defRPr sz="2800" kern="1200">
                <a:solidFill>
                  <a:schemeClr val="tx1"/>
                </a:solidFill>
                <a:latin typeface="Times New Roman" charset="0"/>
                <a:ea typeface="+mn-ea"/>
                <a:cs typeface="+mn-cs"/>
              </a:defRPr>
            </a:lvl4pPr>
            <a:lvl5pPr marL="1828800" algn="l" rtl="0" eaLnBrk="0" fontAlgn="base" hangingPunct="0">
              <a:spcBef>
                <a:spcPct val="0"/>
              </a:spcBef>
              <a:spcAft>
                <a:spcPct val="0"/>
              </a:spcAft>
              <a:defRPr sz="2800" kern="1200">
                <a:solidFill>
                  <a:schemeClr val="tx1"/>
                </a:solidFill>
                <a:latin typeface="Times New Roman" charset="0"/>
                <a:ea typeface="+mn-ea"/>
                <a:cs typeface="+mn-cs"/>
              </a:defRPr>
            </a:lvl5pPr>
            <a:lvl6pPr marL="2286000" algn="l" defTabSz="457200" rtl="0" eaLnBrk="1" latinLnBrk="0" hangingPunct="1">
              <a:defRPr sz="2800" kern="1200">
                <a:solidFill>
                  <a:schemeClr val="tx1"/>
                </a:solidFill>
                <a:latin typeface="Times New Roman" charset="0"/>
                <a:ea typeface="+mn-ea"/>
                <a:cs typeface="+mn-cs"/>
              </a:defRPr>
            </a:lvl6pPr>
            <a:lvl7pPr marL="2743200" algn="l" defTabSz="457200" rtl="0" eaLnBrk="1" latinLnBrk="0" hangingPunct="1">
              <a:defRPr sz="2800" kern="1200">
                <a:solidFill>
                  <a:schemeClr val="tx1"/>
                </a:solidFill>
                <a:latin typeface="Times New Roman" charset="0"/>
                <a:ea typeface="+mn-ea"/>
                <a:cs typeface="+mn-cs"/>
              </a:defRPr>
            </a:lvl7pPr>
            <a:lvl8pPr marL="3200400" algn="l" defTabSz="457200" rtl="0" eaLnBrk="1" latinLnBrk="0" hangingPunct="1">
              <a:defRPr sz="2800" kern="1200">
                <a:solidFill>
                  <a:schemeClr val="tx1"/>
                </a:solidFill>
                <a:latin typeface="Times New Roman" charset="0"/>
                <a:ea typeface="+mn-ea"/>
                <a:cs typeface="+mn-cs"/>
              </a:defRPr>
            </a:lvl8pPr>
            <a:lvl9pPr marL="3657600" algn="l" defTabSz="457200" rtl="0" eaLnBrk="1" latinLnBrk="0" hangingPunct="1">
              <a:defRPr sz="2800" kern="1200">
                <a:solidFill>
                  <a:schemeClr val="tx1"/>
                </a:solidFill>
                <a:latin typeface="Times New Roman" charset="0"/>
                <a:ea typeface="+mn-ea"/>
                <a:cs typeface="+mn-cs"/>
              </a:defRPr>
            </a:lvl9pPr>
          </a:lstStyle>
          <a:p>
            <a:fld id="{2D3A695E-CF49-844C-908C-762332DE5207}" type="slidenum">
              <a:rPr lang="en-US" sz="2400" b="1" smtClean="0">
                <a:solidFill>
                  <a:schemeClr val="tx2"/>
                </a:solidFill>
                <a:latin typeface="+mn-lt"/>
              </a:rPr>
              <a:pPr/>
              <a:t>40</a:t>
            </a:fld>
            <a:endParaRPr lang="en-US" sz="2400" b="1" dirty="0">
              <a:solidFill>
                <a:schemeClr val="tx2"/>
              </a:solidFill>
              <a:latin typeface="+mn-lt"/>
            </a:endParaRPr>
          </a:p>
        </p:txBody>
      </p:sp>
      <p:sp>
        <p:nvSpPr>
          <p:cNvPr id="6" name="Rectangle 3"/>
          <p:cNvSpPr>
            <a:spLocks noGrp="1" noChangeArrowheads="1"/>
          </p:cNvSpPr>
          <p:nvPr>
            <p:ph type="title"/>
          </p:nvPr>
        </p:nvSpPr>
        <p:spPr>
          <a:xfrm>
            <a:off x="457200" y="152718"/>
            <a:ext cx="7239000" cy="837882"/>
          </a:xfrm>
        </p:spPr>
        <p:txBody>
          <a:bodyPr/>
          <a:lstStyle/>
          <a:p>
            <a:r>
              <a:rPr lang="en-US" altLang="en-US"/>
              <a:t>Forward Chaining: Example</a:t>
            </a:r>
            <a:endParaRPr lang="en-US" altLang="en-US" dirty="0"/>
          </a:p>
        </p:txBody>
      </p:sp>
      <p:pic>
        <p:nvPicPr>
          <p:cNvPr id="5" name="Picture 4"/>
          <p:cNvPicPr>
            <a:picLocks noChangeAspect="1" noChangeArrowheads="1"/>
          </p:cNvPicPr>
          <p:nvPr/>
        </p:nvPicPr>
        <p:blipFill rotWithShape="1">
          <a:blip r:embed="rId3">
            <a:extLst>
              <a:ext uri="{28A0092B-C50C-407E-A947-70E740481C1C}">
                <a14:useLocalDpi xmlns:a14="http://schemas.microsoft.com/office/drawing/2010/main" val="0"/>
              </a:ext>
            </a:extLst>
          </a:blip>
          <a:srcRect l="51563" t="32292" r="27225" b="30208"/>
          <a:stretch/>
        </p:blipFill>
        <p:spPr bwMode="auto">
          <a:xfrm>
            <a:off x="6096000" y="2176462"/>
            <a:ext cx="2438400" cy="3233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Tree>
    <p:extLst>
      <p:ext uri="{BB962C8B-B14F-4D97-AF65-F5344CB8AC3E}">
        <p14:creationId xmlns:p14="http://schemas.microsoft.com/office/powerpoint/2010/main" val="278146088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0356" name="Picture 4" descr="fc-horn-example04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1524000"/>
            <a:ext cx="3125788" cy="4648200"/>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txBox="1">
            <a:spLocks/>
          </p:cNvSpPr>
          <p:nvPr/>
        </p:nvSpPr>
        <p:spPr>
          <a:xfrm rot="16200000">
            <a:off x="8174736" y="5885497"/>
            <a:ext cx="1315721" cy="365125"/>
          </a:xfrm>
          <a:prstGeom prst="rect">
            <a:avLst/>
          </a:prstGeom>
        </p:spPr>
        <p:txBody>
          <a:bodyPr/>
          <a:lstStyle>
            <a:defPPr>
              <a:defRPr lang="en-US"/>
            </a:defPPr>
            <a:lvl1pPr algn="l" rtl="0" eaLnBrk="0" fontAlgn="base" hangingPunct="0">
              <a:spcBef>
                <a:spcPct val="0"/>
              </a:spcBef>
              <a:spcAft>
                <a:spcPct val="0"/>
              </a:spcAft>
              <a:defRPr sz="2800" kern="1200">
                <a:solidFill>
                  <a:schemeClr val="tx1"/>
                </a:solidFill>
                <a:latin typeface="Times New Roman" charset="0"/>
                <a:ea typeface="+mn-ea"/>
                <a:cs typeface="+mn-cs"/>
              </a:defRPr>
            </a:lvl1pPr>
            <a:lvl2pPr marL="457200" algn="l" rtl="0" eaLnBrk="0" fontAlgn="base" hangingPunct="0">
              <a:spcBef>
                <a:spcPct val="0"/>
              </a:spcBef>
              <a:spcAft>
                <a:spcPct val="0"/>
              </a:spcAft>
              <a:defRPr sz="2800" kern="1200">
                <a:solidFill>
                  <a:schemeClr val="tx1"/>
                </a:solidFill>
                <a:latin typeface="Times New Roman" charset="0"/>
                <a:ea typeface="+mn-ea"/>
                <a:cs typeface="+mn-cs"/>
              </a:defRPr>
            </a:lvl2pPr>
            <a:lvl3pPr marL="914400" algn="l" rtl="0" eaLnBrk="0" fontAlgn="base" hangingPunct="0">
              <a:spcBef>
                <a:spcPct val="0"/>
              </a:spcBef>
              <a:spcAft>
                <a:spcPct val="0"/>
              </a:spcAft>
              <a:defRPr sz="2800" kern="1200">
                <a:solidFill>
                  <a:schemeClr val="tx1"/>
                </a:solidFill>
                <a:latin typeface="Times New Roman" charset="0"/>
                <a:ea typeface="+mn-ea"/>
                <a:cs typeface="+mn-cs"/>
              </a:defRPr>
            </a:lvl3pPr>
            <a:lvl4pPr marL="1371600" algn="l" rtl="0" eaLnBrk="0" fontAlgn="base" hangingPunct="0">
              <a:spcBef>
                <a:spcPct val="0"/>
              </a:spcBef>
              <a:spcAft>
                <a:spcPct val="0"/>
              </a:spcAft>
              <a:defRPr sz="2800" kern="1200">
                <a:solidFill>
                  <a:schemeClr val="tx1"/>
                </a:solidFill>
                <a:latin typeface="Times New Roman" charset="0"/>
                <a:ea typeface="+mn-ea"/>
                <a:cs typeface="+mn-cs"/>
              </a:defRPr>
            </a:lvl4pPr>
            <a:lvl5pPr marL="1828800" algn="l" rtl="0" eaLnBrk="0" fontAlgn="base" hangingPunct="0">
              <a:spcBef>
                <a:spcPct val="0"/>
              </a:spcBef>
              <a:spcAft>
                <a:spcPct val="0"/>
              </a:spcAft>
              <a:defRPr sz="2800" kern="1200">
                <a:solidFill>
                  <a:schemeClr val="tx1"/>
                </a:solidFill>
                <a:latin typeface="Times New Roman" charset="0"/>
                <a:ea typeface="+mn-ea"/>
                <a:cs typeface="+mn-cs"/>
              </a:defRPr>
            </a:lvl5pPr>
            <a:lvl6pPr marL="2286000" algn="l" defTabSz="457200" rtl="0" eaLnBrk="1" latinLnBrk="0" hangingPunct="1">
              <a:defRPr sz="2800" kern="1200">
                <a:solidFill>
                  <a:schemeClr val="tx1"/>
                </a:solidFill>
                <a:latin typeface="Times New Roman" charset="0"/>
                <a:ea typeface="+mn-ea"/>
                <a:cs typeface="+mn-cs"/>
              </a:defRPr>
            </a:lvl6pPr>
            <a:lvl7pPr marL="2743200" algn="l" defTabSz="457200" rtl="0" eaLnBrk="1" latinLnBrk="0" hangingPunct="1">
              <a:defRPr sz="2800" kern="1200">
                <a:solidFill>
                  <a:schemeClr val="tx1"/>
                </a:solidFill>
                <a:latin typeface="Times New Roman" charset="0"/>
                <a:ea typeface="+mn-ea"/>
                <a:cs typeface="+mn-cs"/>
              </a:defRPr>
            </a:lvl7pPr>
            <a:lvl8pPr marL="3200400" algn="l" defTabSz="457200" rtl="0" eaLnBrk="1" latinLnBrk="0" hangingPunct="1">
              <a:defRPr sz="2800" kern="1200">
                <a:solidFill>
                  <a:schemeClr val="tx1"/>
                </a:solidFill>
                <a:latin typeface="Times New Roman" charset="0"/>
                <a:ea typeface="+mn-ea"/>
                <a:cs typeface="+mn-cs"/>
              </a:defRPr>
            </a:lvl8pPr>
            <a:lvl9pPr marL="3657600" algn="l" defTabSz="457200" rtl="0" eaLnBrk="1" latinLnBrk="0" hangingPunct="1">
              <a:defRPr sz="2800" kern="1200">
                <a:solidFill>
                  <a:schemeClr val="tx1"/>
                </a:solidFill>
                <a:latin typeface="Times New Roman" charset="0"/>
                <a:ea typeface="+mn-ea"/>
                <a:cs typeface="+mn-cs"/>
              </a:defRPr>
            </a:lvl9pPr>
          </a:lstStyle>
          <a:p>
            <a:fld id="{2D3A695E-CF49-844C-908C-762332DE5207}" type="slidenum">
              <a:rPr lang="en-US" sz="2400" b="1" smtClean="0">
                <a:solidFill>
                  <a:schemeClr val="tx2"/>
                </a:solidFill>
                <a:latin typeface="+mn-lt"/>
              </a:rPr>
              <a:pPr/>
              <a:t>41</a:t>
            </a:fld>
            <a:endParaRPr lang="en-US" sz="2400" b="1" dirty="0">
              <a:solidFill>
                <a:schemeClr val="tx2"/>
              </a:solidFill>
              <a:latin typeface="+mn-lt"/>
            </a:endParaRPr>
          </a:p>
        </p:txBody>
      </p:sp>
      <p:sp>
        <p:nvSpPr>
          <p:cNvPr id="6" name="Rectangle 3"/>
          <p:cNvSpPr>
            <a:spLocks noGrp="1" noChangeArrowheads="1"/>
          </p:cNvSpPr>
          <p:nvPr>
            <p:ph type="title"/>
          </p:nvPr>
        </p:nvSpPr>
        <p:spPr>
          <a:xfrm>
            <a:off x="457200" y="152718"/>
            <a:ext cx="7239000" cy="837882"/>
          </a:xfrm>
        </p:spPr>
        <p:txBody>
          <a:bodyPr/>
          <a:lstStyle/>
          <a:p>
            <a:r>
              <a:rPr lang="en-US" altLang="en-US"/>
              <a:t>Forward Chaining: Example</a:t>
            </a:r>
            <a:endParaRPr lang="en-US" altLang="en-US" dirty="0"/>
          </a:p>
        </p:txBody>
      </p:sp>
      <p:pic>
        <p:nvPicPr>
          <p:cNvPr id="5" name="Picture 4"/>
          <p:cNvPicPr>
            <a:picLocks noChangeAspect="1" noChangeArrowheads="1"/>
          </p:cNvPicPr>
          <p:nvPr/>
        </p:nvPicPr>
        <p:blipFill rotWithShape="1">
          <a:blip r:embed="rId3">
            <a:extLst>
              <a:ext uri="{28A0092B-C50C-407E-A947-70E740481C1C}">
                <a14:useLocalDpi xmlns:a14="http://schemas.microsoft.com/office/drawing/2010/main" val="0"/>
              </a:ext>
            </a:extLst>
          </a:blip>
          <a:srcRect l="51563" t="32292" r="27225" b="30208"/>
          <a:stretch/>
        </p:blipFill>
        <p:spPr bwMode="auto">
          <a:xfrm>
            <a:off x="6096000" y="2176462"/>
            <a:ext cx="2438400" cy="3233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Tree>
    <p:extLst>
      <p:ext uri="{BB962C8B-B14F-4D97-AF65-F5344CB8AC3E}">
        <p14:creationId xmlns:p14="http://schemas.microsoft.com/office/powerpoint/2010/main" val="232932569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1380" name="Picture 4" descr="fc-horn-example05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1524000"/>
            <a:ext cx="3125788" cy="4648200"/>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txBox="1">
            <a:spLocks/>
          </p:cNvSpPr>
          <p:nvPr/>
        </p:nvSpPr>
        <p:spPr>
          <a:xfrm rot="16200000">
            <a:off x="8174736" y="5885497"/>
            <a:ext cx="1315721" cy="365125"/>
          </a:xfrm>
          <a:prstGeom prst="rect">
            <a:avLst/>
          </a:prstGeom>
        </p:spPr>
        <p:txBody>
          <a:bodyPr/>
          <a:lstStyle>
            <a:defPPr>
              <a:defRPr lang="en-US"/>
            </a:defPPr>
            <a:lvl1pPr algn="l" rtl="0" eaLnBrk="0" fontAlgn="base" hangingPunct="0">
              <a:spcBef>
                <a:spcPct val="0"/>
              </a:spcBef>
              <a:spcAft>
                <a:spcPct val="0"/>
              </a:spcAft>
              <a:defRPr sz="2800" kern="1200">
                <a:solidFill>
                  <a:schemeClr val="tx1"/>
                </a:solidFill>
                <a:latin typeface="Times New Roman" charset="0"/>
                <a:ea typeface="+mn-ea"/>
                <a:cs typeface="+mn-cs"/>
              </a:defRPr>
            </a:lvl1pPr>
            <a:lvl2pPr marL="457200" algn="l" rtl="0" eaLnBrk="0" fontAlgn="base" hangingPunct="0">
              <a:spcBef>
                <a:spcPct val="0"/>
              </a:spcBef>
              <a:spcAft>
                <a:spcPct val="0"/>
              </a:spcAft>
              <a:defRPr sz="2800" kern="1200">
                <a:solidFill>
                  <a:schemeClr val="tx1"/>
                </a:solidFill>
                <a:latin typeface="Times New Roman" charset="0"/>
                <a:ea typeface="+mn-ea"/>
                <a:cs typeface="+mn-cs"/>
              </a:defRPr>
            </a:lvl2pPr>
            <a:lvl3pPr marL="914400" algn="l" rtl="0" eaLnBrk="0" fontAlgn="base" hangingPunct="0">
              <a:spcBef>
                <a:spcPct val="0"/>
              </a:spcBef>
              <a:spcAft>
                <a:spcPct val="0"/>
              </a:spcAft>
              <a:defRPr sz="2800" kern="1200">
                <a:solidFill>
                  <a:schemeClr val="tx1"/>
                </a:solidFill>
                <a:latin typeface="Times New Roman" charset="0"/>
                <a:ea typeface="+mn-ea"/>
                <a:cs typeface="+mn-cs"/>
              </a:defRPr>
            </a:lvl3pPr>
            <a:lvl4pPr marL="1371600" algn="l" rtl="0" eaLnBrk="0" fontAlgn="base" hangingPunct="0">
              <a:spcBef>
                <a:spcPct val="0"/>
              </a:spcBef>
              <a:spcAft>
                <a:spcPct val="0"/>
              </a:spcAft>
              <a:defRPr sz="2800" kern="1200">
                <a:solidFill>
                  <a:schemeClr val="tx1"/>
                </a:solidFill>
                <a:latin typeface="Times New Roman" charset="0"/>
                <a:ea typeface="+mn-ea"/>
                <a:cs typeface="+mn-cs"/>
              </a:defRPr>
            </a:lvl4pPr>
            <a:lvl5pPr marL="1828800" algn="l" rtl="0" eaLnBrk="0" fontAlgn="base" hangingPunct="0">
              <a:spcBef>
                <a:spcPct val="0"/>
              </a:spcBef>
              <a:spcAft>
                <a:spcPct val="0"/>
              </a:spcAft>
              <a:defRPr sz="2800" kern="1200">
                <a:solidFill>
                  <a:schemeClr val="tx1"/>
                </a:solidFill>
                <a:latin typeface="Times New Roman" charset="0"/>
                <a:ea typeface="+mn-ea"/>
                <a:cs typeface="+mn-cs"/>
              </a:defRPr>
            </a:lvl5pPr>
            <a:lvl6pPr marL="2286000" algn="l" defTabSz="457200" rtl="0" eaLnBrk="1" latinLnBrk="0" hangingPunct="1">
              <a:defRPr sz="2800" kern="1200">
                <a:solidFill>
                  <a:schemeClr val="tx1"/>
                </a:solidFill>
                <a:latin typeface="Times New Roman" charset="0"/>
                <a:ea typeface="+mn-ea"/>
                <a:cs typeface="+mn-cs"/>
              </a:defRPr>
            </a:lvl6pPr>
            <a:lvl7pPr marL="2743200" algn="l" defTabSz="457200" rtl="0" eaLnBrk="1" latinLnBrk="0" hangingPunct="1">
              <a:defRPr sz="2800" kern="1200">
                <a:solidFill>
                  <a:schemeClr val="tx1"/>
                </a:solidFill>
                <a:latin typeface="Times New Roman" charset="0"/>
                <a:ea typeface="+mn-ea"/>
                <a:cs typeface="+mn-cs"/>
              </a:defRPr>
            </a:lvl7pPr>
            <a:lvl8pPr marL="3200400" algn="l" defTabSz="457200" rtl="0" eaLnBrk="1" latinLnBrk="0" hangingPunct="1">
              <a:defRPr sz="2800" kern="1200">
                <a:solidFill>
                  <a:schemeClr val="tx1"/>
                </a:solidFill>
                <a:latin typeface="Times New Roman" charset="0"/>
                <a:ea typeface="+mn-ea"/>
                <a:cs typeface="+mn-cs"/>
              </a:defRPr>
            </a:lvl8pPr>
            <a:lvl9pPr marL="3657600" algn="l" defTabSz="457200" rtl="0" eaLnBrk="1" latinLnBrk="0" hangingPunct="1">
              <a:defRPr sz="2800" kern="1200">
                <a:solidFill>
                  <a:schemeClr val="tx1"/>
                </a:solidFill>
                <a:latin typeface="Times New Roman" charset="0"/>
                <a:ea typeface="+mn-ea"/>
                <a:cs typeface="+mn-cs"/>
              </a:defRPr>
            </a:lvl9pPr>
          </a:lstStyle>
          <a:p>
            <a:fld id="{2D3A695E-CF49-844C-908C-762332DE5207}" type="slidenum">
              <a:rPr lang="en-US" sz="2400" b="1" smtClean="0">
                <a:solidFill>
                  <a:schemeClr val="tx2"/>
                </a:solidFill>
                <a:latin typeface="+mn-lt"/>
              </a:rPr>
              <a:pPr/>
              <a:t>42</a:t>
            </a:fld>
            <a:endParaRPr lang="en-US" sz="2400" b="1" dirty="0">
              <a:solidFill>
                <a:schemeClr val="tx2"/>
              </a:solidFill>
              <a:latin typeface="+mn-lt"/>
            </a:endParaRPr>
          </a:p>
        </p:txBody>
      </p:sp>
      <p:sp>
        <p:nvSpPr>
          <p:cNvPr id="6" name="Rectangle 3"/>
          <p:cNvSpPr>
            <a:spLocks noGrp="1" noChangeArrowheads="1"/>
          </p:cNvSpPr>
          <p:nvPr>
            <p:ph type="title"/>
          </p:nvPr>
        </p:nvSpPr>
        <p:spPr>
          <a:xfrm>
            <a:off x="457200" y="152718"/>
            <a:ext cx="7239000" cy="837882"/>
          </a:xfrm>
        </p:spPr>
        <p:txBody>
          <a:bodyPr/>
          <a:lstStyle/>
          <a:p>
            <a:r>
              <a:rPr lang="en-US" altLang="en-US"/>
              <a:t>Forward Chaining: Example</a:t>
            </a:r>
            <a:endParaRPr lang="en-US" altLang="en-US" dirty="0"/>
          </a:p>
        </p:txBody>
      </p:sp>
      <p:pic>
        <p:nvPicPr>
          <p:cNvPr id="5" name="Picture 4"/>
          <p:cNvPicPr>
            <a:picLocks noChangeAspect="1" noChangeArrowheads="1"/>
          </p:cNvPicPr>
          <p:nvPr/>
        </p:nvPicPr>
        <p:blipFill rotWithShape="1">
          <a:blip r:embed="rId3">
            <a:extLst>
              <a:ext uri="{28A0092B-C50C-407E-A947-70E740481C1C}">
                <a14:useLocalDpi xmlns:a14="http://schemas.microsoft.com/office/drawing/2010/main" val="0"/>
              </a:ext>
            </a:extLst>
          </a:blip>
          <a:srcRect l="51563" t="32292" r="27225" b="30208"/>
          <a:stretch/>
        </p:blipFill>
        <p:spPr bwMode="auto">
          <a:xfrm>
            <a:off x="6096000" y="2176462"/>
            <a:ext cx="2438400" cy="3233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Tree>
    <p:extLst>
      <p:ext uri="{BB962C8B-B14F-4D97-AF65-F5344CB8AC3E}">
        <p14:creationId xmlns:p14="http://schemas.microsoft.com/office/powerpoint/2010/main" val="146783713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04" name="Picture 4" descr="fc-horn-example06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1524000"/>
            <a:ext cx="3125788" cy="4648200"/>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txBox="1">
            <a:spLocks/>
          </p:cNvSpPr>
          <p:nvPr/>
        </p:nvSpPr>
        <p:spPr>
          <a:xfrm rot="16200000">
            <a:off x="8174736" y="5885497"/>
            <a:ext cx="1315721" cy="365125"/>
          </a:xfrm>
          <a:prstGeom prst="rect">
            <a:avLst/>
          </a:prstGeom>
        </p:spPr>
        <p:txBody>
          <a:bodyPr/>
          <a:lstStyle>
            <a:defPPr>
              <a:defRPr lang="en-US"/>
            </a:defPPr>
            <a:lvl1pPr algn="l" rtl="0" eaLnBrk="0" fontAlgn="base" hangingPunct="0">
              <a:spcBef>
                <a:spcPct val="0"/>
              </a:spcBef>
              <a:spcAft>
                <a:spcPct val="0"/>
              </a:spcAft>
              <a:defRPr sz="2800" kern="1200">
                <a:solidFill>
                  <a:schemeClr val="tx1"/>
                </a:solidFill>
                <a:latin typeface="Times New Roman" charset="0"/>
                <a:ea typeface="+mn-ea"/>
                <a:cs typeface="+mn-cs"/>
              </a:defRPr>
            </a:lvl1pPr>
            <a:lvl2pPr marL="457200" algn="l" rtl="0" eaLnBrk="0" fontAlgn="base" hangingPunct="0">
              <a:spcBef>
                <a:spcPct val="0"/>
              </a:spcBef>
              <a:spcAft>
                <a:spcPct val="0"/>
              </a:spcAft>
              <a:defRPr sz="2800" kern="1200">
                <a:solidFill>
                  <a:schemeClr val="tx1"/>
                </a:solidFill>
                <a:latin typeface="Times New Roman" charset="0"/>
                <a:ea typeface="+mn-ea"/>
                <a:cs typeface="+mn-cs"/>
              </a:defRPr>
            </a:lvl2pPr>
            <a:lvl3pPr marL="914400" algn="l" rtl="0" eaLnBrk="0" fontAlgn="base" hangingPunct="0">
              <a:spcBef>
                <a:spcPct val="0"/>
              </a:spcBef>
              <a:spcAft>
                <a:spcPct val="0"/>
              </a:spcAft>
              <a:defRPr sz="2800" kern="1200">
                <a:solidFill>
                  <a:schemeClr val="tx1"/>
                </a:solidFill>
                <a:latin typeface="Times New Roman" charset="0"/>
                <a:ea typeface="+mn-ea"/>
                <a:cs typeface="+mn-cs"/>
              </a:defRPr>
            </a:lvl3pPr>
            <a:lvl4pPr marL="1371600" algn="l" rtl="0" eaLnBrk="0" fontAlgn="base" hangingPunct="0">
              <a:spcBef>
                <a:spcPct val="0"/>
              </a:spcBef>
              <a:spcAft>
                <a:spcPct val="0"/>
              </a:spcAft>
              <a:defRPr sz="2800" kern="1200">
                <a:solidFill>
                  <a:schemeClr val="tx1"/>
                </a:solidFill>
                <a:latin typeface="Times New Roman" charset="0"/>
                <a:ea typeface="+mn-ea"/>
                <a:cs typeface="+mn-cs"/>
              </a:defRPr>
            </a:lvl4pPr>
            <a:lvl5pPr marL="1828800" algn="l" rtl="0" eaLnBrk="0" fontAlgn="base" hangingPunct="0">
              <a:spcBef>
                <a:spcPct val="0"/>
              </a:spcBef>
              <a:spcAft>
                <a:spcPct val="0"/>
              </a:spcAft>
              <a:defRPr sz="2800" kern="1200">
                <a:solidFill>
                  <a:schemeClr val="tx1"/>
                </a:solidFill>
                <a:latin typeface="Times New Roman" charset="0"/>
                <a:ea typeface="+mn-ea"/>
                <a:cs typeface="+mn-cs"/>
              </a:defRPr>
            </a:lvl5pPr>
            <a:lvl6pPr marL="2286000" algn="l" defTabSz="457200" rtl="0" eaLnBrk="1" latinLnBrk="0" hangingPunct="1">
              <a:defRPr sz="2800" kern="1200">
                <a:solidFill>
                  <a:schemeClr val="tx1"/>
                </a:solidFill>
                <a:latin typeface="Times New Roman" charset="0"/>
                <a:ea typeface="+mn-ea"/>
                <a:cs typeface="+mn-cs"/>
              </a:defRPr>
            </a:lvl6pPr>
            <a:lvl7pPr marL="2743200" algn="l" defTabSz="457200" rtl="0" eaLnBrk="1" latinLnBrk="0" hangingPunct="1">
              <a:defRPr sz="2800" kern="1200">
                <a:solidFill>
                  <a:schemeClr val="tx1"/>
                </a:solidFill>
                <a:latin typeface="Times New Roman" charset="0"/>
                <a:ea typeface="+mn-ea"/>
                <a:cs typeface="+mn-cs"/>
              </a:defRPr>
            </a:lvl7pPr>
            <a:lvl8pPr marL="3200400" algn="l" defTabSz="457200" rtl="0" eaLnBrk="1" latinLnBrk="0" hangingPunct="1">
              <a:defRPr sz="2800" kern="1200">
                <a:solidFill>
                  <a:schemeClr val="tx1"/>
                </a:solidFill>
                <a:latin typeface="Times New Roman" charset="0"/>
                <a:ea typeface="+mn-ea"/>
                <a:cs typeface="+mn-cs"/>
              </a:defRPr>
            </a:lvl8pPr>
            <a:lvl9pPr marL="3657600" algn="l" defTabSz="457200" rtl="0" eaLnBrk="1" latinLnBrk="0" hangingPunct="1">
              <a:defRPr sz="2800" kern="1200">
                <a:solidFill>
                  <a:schemeClr val="tx1"/>
                </a:solidFill>
                <a:latin typeface="Times New Roman" charset="0"/>
                <a:ea typeface="+mn-ea"/>
                <a:cs typeface="+mn-cs"/>
              </a:defRPr>
            </a:lvl9pPr>
          </a:lstStyle>
          <a:p>
            <a:fld id="{2D3A695E-CF49-844C-908C-762332DE5207}" type="slidenum">
              <a:rPr lang="en-US" sz="2400" b="1" smtClean="0">
                <a:solidFill>
                  <a:schemeClr val="tx2"/>
                </a:solidFill>
                <a:latin typeface="+mn-lt"/>
              </a:rPr>
              <a:pPr/>
              <a:t>43</a:t>
            </a:fld>
            <a:endParaRPr lang="en-US" sz="2400" b="1" dirty="0">
              <a:solidFill>
                <a:schemeClr val="tx2"/>
              </a:solidFill>
              <a:latin typeface="+mn-lt"/>
            </a:endParaRPr>
          </a:p>
        </p:txBody>
      </p:sp>
      <p:sp>
        <p:nvSpPr>
          <p:cNvPr id="7" name="Rectangle 3"/>
          <p:cNvSpPr>
            <a:spLocks noGrp="1" noChangeArrowheads="1"/>
          </p:cNvSpPr>
          <p:nvPr>
            <p:ph type="title"/>
          </p:nvPr>
        </p:nvSpPr>
        <p:spPr>
          <a:xfrm>
            <a:off x="457200" y="152718"/>
            <a:ext cx="7239000" cy="837882"/>
          </a:xfrm>
        </p:spPr>
        <p:txBody>
          <a:bodyPr/>
          <a:lstStyle/>
          <a:p>
            <a:r>
              <a:rPr lang="en-US" altLang="en-US"/>
              <a:t>Forward Chaining: Example</a:t>
            </a:r>
            <a:endParaRPr lang="en-US" altLang="en-US" dirty="0"/>
          </a:p>
        </p:txBody>
      </p:sp>
      <p:pic>
        <p:nvPicPr>
          <p:cNvPr id="5" name="Picture 4"/>
          <p:cNvPicPr>
            <a:picLocks noChangeAspect="1" noChangeArrowheads="1"/>
          </p:cNvPicPr>
          <p:nvPr/>
        </p:nvPicPr>
        <p:blipFill rotWithShape="1">
          <a:blip r:embed="rId3">
            <a:extLst>
              <a:ext uri="{28A0092B-C50C-407E-A947-70E740481C1C}">
                <a14:useLocalDpi xmlns:a14="http://schemas.microsoft.com/office/drawing/2010/main" val="0"/>
              </a:ext>
            </a:extLst>
          </a:blip>
          <a:srcRect l="51563" t="32292" r="27225" b="30208"/>
          <a:stretch/>
        </p:blipFill>
        <p:spPr bwMode="auto">
          <a:xfrm>
            <a:off x="6096000" y="2176462"/>
            <a:ext cx="2438400" cy="3233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Tree>
    <p:extLst>
      <p:ext uri="{BB962C8B-B14F-4D97-AF65-F5344CB8AC3E}">
        <p14:creationId xmlns:p14="http://schemas.microsoft.com/office/powerpoint/2010/main" val="197076755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428" name="Picture 4" descr="fc-horn-example07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1524000"/>
            <a:ext cx="3125788" cy="4648200"/>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txBox="1">
            <a:spLocks/>
          </p:cNvSpPr>
          <p:nvPr/>
        </p:nvSpPr>
        <p:spPr>
          <a:xfrm rot="16200000">
            <a:off x="8174736" y="5885497"/>
            <a:ext cx="1315721" cy="365125"/>
          </a:xfrm>
          <a:prstGeom prst="rect">
            <a:avLst/>
          </a:prstGeom>
        </p:spPr>
        <p:txBody>
          <a:bodyPr/>
          <a:lstStyle>
            <a:defPPr>
              <a:defRPr lang="en-US"/>
            </a:defPPr>
            <a:lvl1pPr algn="l" rtl="0" eaLnBrk="0" fontAlgn="base" hangingPunct="0">
              <a:spcBef>
                <a:spcPct val="0"/>
              </a:spcBef>
              <a:spcAft>
                <a:spcPct val="0"/>
              </a:spcAft>
              <a:defRPr sz="2800" kern="1200">
                <a:solidFill>
                  <a:schemeClr val="tx1"/>
                </a:solidFill>
                <a:latin typeface="Times New Roman" charset="0"/>
                <a:ea typeface="+mn-ea"/>
                <a:cs typeface="+mn-cs"/>
              </a:defRPr>
            </a:lvl1pPr>
            <a:lvl2pPr marL="457200" algn="l" rtl="0" eaLnBrk="0" fontAlgn="base" hangingPunct="0">
              <a:spcBef>
                <a:spcPct val="0"/>
              </a:spcBef>
              <a:spcAft>
                <a:spcPct val="0"/>
              </a:spcAft>
              <a:defRPr sz="2800" kern="1200">
                <a:solidFill>
                  <a:schemeClr val="tx1"/>
                </a:solidFill>
                <a:latin typeface="Times New Roman" charset="0"/>
                <a:ea typeface="+mn-ea"/>
                <a:cs typeface="+mn-cs"/>
              </a:defRPr>
            </a:lvl2pPr>
            <a:lvl3pPr marL="914400" algn="l" rtl="0" eaLnBrk="0" fontAlgn="base" hangingPunct="0">
              <a:spcBef>
                <a:spcPct val="0"/>
              </a:spcBef>
              <a:spcAft>
                <a:spcPct val="0"/>
              </a:spcAft>
              <a:defRPr sz="2800" kern="1200">
                <a:solidFill>
                  <a:schemeClr val="tx1"/>
                </a:solidFill>
                <a:latin typeface="Times New Roman" charset="0"/>
                <a:ea typeface="+mn-ea"/>
                <a:cs typeface="+mn-cs"/>
              </a:defRPr>
            </a:lvl3pPr>
            <a:lvl4pPr marL="1371600" algn="l" rtl="0" eaLnBrk="0" fontAlgn="base" hangingPunct="0">
              <a:spcBef>
                <a:spcPct val="0"/>
              </a:spcBef>
              <a:spcAft>
                <a:spcPct val="0"/>
              </a:spcAft>
              <a:defRPr sz="2800" kern="1200">
                <a:solidFill>
                  <a:schemeClr val="tx1"/>
                </a:solidFill>
                <a:latin typeface="Times New Roman" charset="0"/>
                <a:ea typeface="+mn-ea"/>
                <a:cs typeface="+mn-cs"/>
              </a:defRPr>
            </a:lvl4pPr>
            <a:lvl5pPr marL="1828800" algn="l" rtl="0" eaLnBrk="0" fontAlgn="base" hangingPunct="0">
              <a:spcBef>
                <a:spcPct val="0"/>
              </a:spcBef>
              <a:spcAft>
                <a:spcPct val="0"/>
              </a:spcAft>
              <a:defRPr sz="2800" kern="1200">
                <a:solidFill>
                  <a:schemeClr val="tx1"/>
                </a:solidFill>
                <a:latin typeface="Times New Roman" charset="0"/>
                <a:ea typeface="+mn-ea"/>
                <a:cs typeface="+mn-cs"/>
              </a:defRPr>
            </a:lvl5pPr>
            <a:lvl6pPr marL="2286000" algn="l" defTabSz="457200" rtl="0" eaLnBrk="1" latinLnBrk="0" hangingPunct="1">
              <a:defRPr sz="2800" kern="1200">
                <a:solidFill>
                  <a:schemeClr val="tx1"/>
                </a:solidFill>
                <a:latin typeface="Times New Roman" charset="0"/>
                <a:ea typeface="+mn-ea"/>
                <a:cs typeface="+mn-cs"/>
              </a:defRPr>
            </a:lvl6pPr>
            <a:lvl7pPr marL="2743200" algn="l" defTabSz="457200" rtl="0" eaLnBrk="1" latinLnBrk="0" hangingPunct="1">
              <a:defRPr sz="2800" kern="1200">
                <a:solidFill>
                  <a:schemeClr val="tx1"/>
                </a:solidFill>
                <a:latin typeface="Times New Roman" charset="0"/>
                <a:ea typeface="+mn-ea"/>
                <a:cs typeface="+mn-cs"/>
              </a:defRPr>
            </a:lvl7pPr>
            <a:lvl8pPr marL="3200400" algn="l" defTabSz="457200" rtl="0" eaLnBrk="1" latinLnBrk="0" hangingPunct="1">
              <a:defRPr sz="2800" kern="1200">
                <a:solidFill>
                  <a:schemeClr val="tx1"/>
                </a:solidFill>
                <a:latin typeface="Times New Roman" charset="0"/>
                <a:ea typeface="+mn-ea"/>
                <a:cs typeface="+mn-cs"/>
              </a:defRPr>
            </a:lvl8pPr>
            <a:lvl9pPr marL="3657600" algn="l" defTabSz="457200" rtl="0" eaLnBrk="1" latinLnBrk="0" hangingPunct="1">
              <a:defRPr sz="2800" kern="1200">
                <a:solidFill>
                  <a:schemeClr val="tx1"/>
                </a:solidFill>
                <a:latin typeface="Times New Roman" charset="0"/>
                <a:ea typeface="+mn-ea"/>
                <a:cs typeface="+mn-cs"/>
              </a:defRPr>
            </a:lvl9pPr>
          </a:lstStyle>
          <a:p>
            <a:fld id="{2D3A695E-CF49-844C-908C-762332DE5207}" type="slidenum">
              <a:rPr lang="en-US" sz="2400" b="1" smtClean="0">
                <a:solidFill>
                  <a:schemeClr val="tx2"/>
                </a:solidFill>
                <a:latin typeface="+mn-lt"/>
              </a:rPr>
              <a:pPr/>
              <a:t>44</a:t>
            </a:fld>
            <a:endParaRPr lang="en-US" sz="2400" b="1" dirty="0">
              <a:solidFill>
                <a:schemeClr val="tx2"/>
              </a:solidFill>
              <a:latin typeface="+mn-lt"/>
            </a:endParaRPr>
          </a:p>
        </p:txBody>
      </p:sp>
      <p:sp>
        <p:nvSpPr>
          <p:cNvPr id="6" name="Rectangle 3"/>
          <p:cNvSpPr>
            <a:spLocks noGrp="1" noChangeArrowheads="1"/>
          </p:cNvSpPr>
          <p:nvPr>
            <p:ph type="title"/>
          </p:nvPr>
        </p:nvSpPr>
        <p:spPr>
          <a:xfrm>
            <a:off x="457200" y="152718"/>
            <a:ext cx="7239000" cy="837882"/>
          </a:xfrm>
        </p:spPr>
        <p:txBody>
          <a:bodyPr/>
          <a:lstStyle/>
          <a:p>
            <a:r>
              <a:rPr lang="en-US" altLang="en-US"/>
              <a:t>Forward Chaining: Example</a:t>
            </a:r>
            <a:endParaRPr lang="en-US" altLang="en-US" dirty="0"/>
          </a:p>
        </p:txBody>
      </p:sp>
      <p:pic>
        <p:nvPicPr>
          <p:cNvPr id="5" name="Picture 4"/>
          <p:cNvPicPr>
            <a:picLocks noChangeAspect="1" noChangeArrowheads="1"/>
          </p:cNvPicPr>
          <p:nvPr/>
        </p:nvPicPr>
        <p:blipFill rotWithShape="1">
          <a:blip r:embed="rId3">
            <a:extLst>
              <a:ext uri="{28A0092B-C50C-407E-A947-70E740481C1C}">
                <a14:useLocalDpi xmlns:a14="http://schemas.microsoft.com/office/drawing/2010/main" val="0"/>
              </a:ext>
            </a:extLst>
          </a:blip>
          <a:srcRect l="51563" t="32292" r="27225" b="30208"/>
          <a:stretch/>
        </p:blipFill>
        <p:spPr bwMode="auto">
          <a:xfrm>
            <a:off x="6096000" y="2176462"/>
            <a:ext cx="2438400" cy="3233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Tree>
    <p:extLst>
      <p:ext uri="{BB962C8B-B14F-4D97-AF65-F5344CB8AC3E}">
        <p14:creationId xmlns:p14="http://schemas.microsoft.com/office/powerpoint/2010/main" val="54207108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4452" name="Picture 4" descr="fc-horn-example08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1524000"/>
            <a:ext cx="3125788" cy="4648200"/>
          </a:xfrm>
          <a:prstGeom prst="rect">
            <a:avLst/>
          </a:prstGeom>
          <a:noFill/>
          <a:extLst>
            <a:ext uri="{909E8E84-426E-40DD-AFC4-6F175D3DCCD1}">
              <a14:hiddenFill xmlns:a14="http://schemas.microsoft.com/office/drawing/2010/main">
                <a:solidFill>
                  <a:srgbClr val="FFFFFF"/>
                </a:solidFill>
              </a14:hiddenFill>
            </a:ext>
          </a:extLst>
        </p:spPr>
      </p:pic>
      <p:sp>
        <p:nvSpPr>
          <p:cNvPr id="104451" name="Rectangle 3"/>
          <p:cNvSpPr>
            <a:spLocks noGrp="1" noChangeArrowheads="1"/>
          </p:cNvSpPr>
          <p:nvPr>
            <p:ph type="title"/>
          </p:nvPr>
        </p:nvSpPr>
        <p:spPr>
          <a:xfrm>
            <a:off x="457200" y="152718"/>
            <a:ext cx="7239000" cy="837882"/>
          </a:xfrm>
        </p:spPr>
        <p:txBody>
          <a:bodyPr/>
          <a:lstStyle/>
          <a:p>
            <a:r>
              <a:rPr lang="en-US" altLang="en-US"/>
              <a:t>Forward Chaining: Example</a:t>
            </a:r>
            <a:endParaRPr lang="en-US" altLang="en-US" dirty="0"/>
          </a:p>
        </p:txBody>
      </p:sp>
      <p:sp>
        <p:nvSpPr>
          <p:cNvPr id="4" name="Slide Number Placeholder 3"/>
          <p:cNvSpPr txBox="1">
            <a:spLocks/>
          </p:cNvSpPr>
          <p:nvPr/>
        </p:nvSpPr>
        <p:spPr>
          <a:xfrm rot="16200000">
            <a:off x="8174736" y="5885497"/>
            <a:ext cx="1315721" cy="365125"/>
          </a:xfrm>
          <a:prstGeom prst="rect">
            <a:avLst/>
          </a:prstGeom>
        </p:spPr>
        <p:txBody>
          <a:bodyPr/>
          <a:lstStyle>
            <a:defPPr>
              <a:defRPr lang="en-US"/>
            </a:defPPr>
            <a:lvl1pPr algn="l" rtl="0" eaLnBrk="0" fontAlgn="base" hangingPunct="0">
              <a:spcBef>
                <a:spcPct val="0"/>
              </a:spcBef>
              <a:spcAft>
                <a:spcPct val="0"/>
              </a:spcAft>
              <a:defRPr sz="2800" kern="1200">
                <a:solidFill>
                  <a:schemeClr val="tx1"/>
                </a:solidFill>
                <a:latin typeface="Times New Roman" charset="0"/>
                <a:ea typeface="+mn-ea"/>
                <a:cs typeface="+mn-cs"/>
              </a:defRPr>
            </a:lvl1pPr>
            <a:lvl2pPr marL="457200" algn="l" rtl="0" eaLnBrk="0" fontAlgn="base" hangingPunct="0">
              <a:spcBef>
                <a:spcPct val="0"/>
              </a:spcBef>
              <a:spcAft>
                <a:spcPct val="0"/>
              </a:spcAft>
              <a:defRPr sz="2800" kern="1200">
                <a:solidFill>
                  <a:schemeClr val="tx1"/>
                </a:solidFill>
                <a:latin typeface="Times New Roman" charset="0"/>
                <a:ea typeface="+mn-ea"/>
                <a:cs typeface="+mn-cs"/>
              </a:defRPr>
            </a:lvl2pPr>
            <a:lvl3pPr marL="914400" algn="l" rtl="0" eaLnBrk="0" fontAlgn="base" hangingPunct="0">
              <a:spcBef>
                <a:spcPct val="0"/>
              </a:spcBef>
              <a:spcAft>
                <a:spcPct val="0"/>
              </a:spcAft>
              <a:defRPr sz="2800" kern="1200">
                <a:solidFill>
                  <a:schemeClr val="tx1"/>
                </a:solidFill>
                <a:latin typeface="Times New Roman" charset="0"/>
                <a:ea typeface="+mn-ea"/>
                <a:cs typeface="+mn-cs"/>
              </a:defRPr>
            </a:lvl3pPr>
            <a:lvl4pPr marL="1371600" algn="l" rtl="0" eaLnBrk="0" fontAlgn="base" hangingPunct="0">
              <a:spcBef>
                <a:spcPct val="0"/>
              </a:spcBef>
              <a:spcAft>
                <a:spcPct val="0"/>
              </a:spcAft>
              <a:defRPr sz="2800" kern="1200">
                <a:solidFill>
                  <a:schemeClr val="tx1"/>
                </a:solidFill>
                <a:latin typeface="Times New Roman" charset="0"/>
                <a:ea typeface="+mn-ea"/>
                <a:cs typeface="+mn-cs"/>
              </a:defRPr>
            </a:lvl4pPr>
            <a:lvl5pPr marL="1828800" algn="l" rtl="0" eaLnBrk="0" fontAlgn="base" hangingPunct="0">
              <a:spcBef>
                <a:spcPct val="0"/>
              </a:spcBef>
              <a:spcAft>
                <a:spcPct val="0"/>
              </a:spcAft>
              <a:defRPr sz="2800" kern="1200">
                <a:solidFill>
                  <a:schemeClr val="tx1"/>
                </a:solidFill>
                <a:latin typeface="Times New Roman" charset="0"/>
                <a:ea typeface="+mn-ea"/>
                <a:cs typeface="+mn-cs"/>
              </a:defRPr>
            </a:lvl5pPr>
            <a:lvl6pPr marL="2286000" algn="l" defTabSz="457200" rtl="0" eaLnBrk="1" latinLnBrk="0" hangingPunct="1">
              <a:defRPr sz="2800" kern="1200">
                <a:solidFill>
                  <a:schemeClr val="tx1"/>
                </a:solidFill>
                <a:latin typeface="Times New Roman" charset="0"/>
                <a:ea typeface="+mn-ea"/>
                <a:cs typeface="+mn-cs"/>
              </a:defRPr>
            </a:lvl6pPr>
            <a:lvl7pPr marL="2743200" algn="l" defTabSz="457200" rtl="0" eaLnBrk="1" latinLnBrk="0" hangingPunct="1">
              <a:defRPr sz="2800" kern="1200">
                <a:solidFill>
                  <a:schemeClr val="tx1"/>
                </a:solidFill>
                <a:latin typeface="Times New Roman" charset="0"/>
                <a:ea typeface="+mn-ea"/>
                <a:cs typeface="+mn-cs"/>
              </a:defRPr>
            </a:lvl7pPr>
            <a:lvl8pPr marL="3200400" algn="l" defTabSz="457200" rtl="0" eaLnBrk="1" latinLnBrk="0" hangingPunct="1">
              <a:defRPr sz="2800" kern="1200">
                <a:solidFill>
                  <a:schemeClr val="tx1"/>
                </a:solidFill>
                <a:latin typeface="Times New Roman" charset="0"/>
                <a:ea typeface="+mn-ea"/>
                <a:cs typeface="+mn-cs"/>
              </a:defRPr>
            </a:lvl8pPr>
            <a:lvl9pPr marL="3657600" algn="l" defTabSz="457200" rtl="0" eaLnBrk="1" latinLnBrk="0" hangingPunct="1">
              <a:defRPr sz="2800" kern="1200">
                <a:solidFill>
                  <a:schemeClr val="tx1"/>
                </a:solidFill>
                <a:latin typeface="Times New Roman" charset="0"/>
                <a:ea typeface="+mn-ea"/>
                <a:cs typeface="+mn-cs"/>
              </a:defRPr>
            </a:lvl9pPr>
          </a:lstStyle>
          <a:p>
            <a:fld id="{2D3A695E-CF49-844C-908C-762332DE5207}" type="slidenum">
              <a:rPr lang="en-US" sz="2400" b="1" smtClean="0">
                <a:solidFill>
                  <a:schemeClr val="tx2"/>
                </a:solidFill>
                <a:latin typeface="+mn-lt"/>
              </a:rPr>
              <a:pPr/>
              <a:t>45</a:t>
            </a:fld>
            <a:endParaRPr lang="en-US" sz="2400" b="1" dirty="0">
              <a:solidFill>
                <a:schemeClr val="tx2"/>
              </a:solidFill>
              <a:latin typeface="+mn-lt"/>
            </a:endParaRPr>
          </a:p>
        </p:txBody>
      </p:sp>
      <p:pic>
        <p:nvPicPr>
          <p:cNvPr id="5" name="Picture 4"/>
          <p:cNvPicPr>
            <a:picLocks noChangeAspect="1" noChangeArrowheads="1"/>
          </p:cNvPicPr>
          <p:nvPr/>
        </p:nvPicPr>
        <p:blipFill rotWithShape="1">
          <a:blip r:embed="rId3">
            <a:extLst>
              <a:ext uri="{28A0092B-C50C-407E-A947-70E740481C1C}">
                <a14:useLocalDpi xmlns:a14="http://schemas.microsoft.com/office/drawing/2010/main" val="0"/>
              </a:ext>
            </a:extLst>
          </a:blip>
          <a:srcRect l="51563" t="32292" r="27225" b="30208"/>
          <a:stretch/>
        </p:blipFill>
        <p:spPr bwMode="auto">
          <a:xfrm>
            <a:off x="6096000" y="2176462"/>
            <a:ext cx="2438400" cy="3233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Tree>
    <p:extLst>
      <p:ext uri="{BB962C8B-B14F-4D97-AF65-F5344CB8AC3E}">
        <p14:creationId xmlns:p14="http://schemas.microsoft.com/office/powerpoint/2010/main" val="387114352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684"/>
        <p:cNvGrpSpPr/>
        <p:nvPr/>
      </p:nvGrpSpPr>
      <p:grpSpPr>
        <a:xfrm>
          <a:off x="0" y="0"/>
          <a:ext cx="0" cy="0"/>
          <a:chOff x="0" y="0"/>
          <a:chExt cx="0" cy="0"/>
        </a:xfrm>
      </p:grpSpPr>
      <p:sp>
        <p:nvSpPr>
          <p:cNvPr id="685" name="Google Shape;685;p85"/>
          <p:cNvSpPr txBox="1">
            <a:spLocks noGrp="1"/>
          </p:cNvSpPr>
          <p:nvPr>
            <p:ph type="title"/>
          </p:nvPr>
        </p:nvSpPr>
        <p:spPr>
          <a:xfrm>
            <a:off x="211220" y="76201"/>
            <a:ext cx="8686800" cy="1371600"/>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Clr>
                <a:schemeClr val="dk1"/>
              </a:buClr>
              <a:buSzPts val="3600"/>
              <a:buFont typeface="Arial Black"/>
              <a:buNone/>
            </a:pPr>
            <a:r>
              <a:rPr lang="en-US" sz="3600" b="0" i="0" u="none" strike="noStrike" cap="none" dirty="0">
                <a:solidFill>
                  <a:schemeClr val="dk1"/>
                </a:solidFill>
                <a:latin typeface="Arial Black"/>
                <a:ea typeface="Arial Black"/>
                <a:cs typeface="Arial Black"/>
                <a:sym typeface="Arial Black"/>
              </a:rPr>
              <a:t>A FOL forward-chaining algorithm</a:t>
            </a:r>
            <a:endParaRPr sz="3600" b="0" i="0" u="none" strike="noStrike" cap="none" dirty="0">
              <a:solidFill>
                <a:schemeClr val="dk1"/>
              </a:solidFill>
              <a:latin typeface="Arial Black"/>
              <a:ea typeface="Arial Black"/>
              <a:cs typeface="Arial Black"/>
              <a:sym typeface="Arial Black"/>
            </a:endParaRPr>
          </a:p>
        </p:txBody>
      </p:sp>
      <p:sp>
        <p:nvSpPr>
          <p:cNvPr id="686" name="Google Shape;686;p85"/>
          <p:cNvSpPr txBox="1">
            <a:spLocks noGrp="1"/>
          </p:cNvSpPr>
          <p:nvPr>
            <p:ph type="body" idx="1"/>
          </p:nvPr>
        </p:nvSpPr>
        <p:spPr>
          <a:xfrm>
            <a:off x="457200" y="2133600"/>
            <a:ext cx="7620000" cy="4419600"/>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chemeClr val="dk1"/>
              </a:buClr>
              <a:buSzPts val="1800"/>
              <a:buFont typeface="Arial Black"/>
              <a:buAutoNum type="arabicPeriod"/>
            </a:pPr>
            <a:r>
              <a:rPr lang="en-US" sz="1800" b="0" i="0" u="none" strike="noStrike" cap="none">
                <a:solidFill>
                  <a:schemeClr val="dk1"/>
                </a:solidFill>
                <a:latin typeface="Arial"/>
                <a:ea typeface="Arial"/>
                <a:cs typeface="Arial"/>
                <a:sym typeface="Arial"/>
              </a:rPr>
              <a:t>Start from known facts.</a:t>
            </a:r>
            <a:endParaRPr/>
          </a:p>
          <a:p>
            <a:pPr marL="342900" marR="0" lvl="0" indent="-342900" algn="l" rtl="0">
              <a:spcBef>
                <a:spcPts val="960"/>
              </a:spcBef>
              <a:spcAft>
                <a:spcPts val="0"/>
              </a:spcAft>
              <a:buClr>
                <a:schemeClr val="dk1"/>
              </a:buClr>
              <a:buSzPts val="1800"/>
              <a:buFont typeface="Arial Black"/>
              <a:buAutoNum type="arabicPeriod"/>
            </a:pPr>
            <a:r>
              <a:rPr lang="en-US" sz="1800" b="0" i="0" u="none" strike="noStrike" cap="none">
                <a:solidFill>
                  <a:schemeClr val="dk1"/>
                </a:solidFill>
                <a:latin typeface="Arial"/>
                <a:ea typeface="Arial"/>
                <a:cs typeface="Arial"/>
                <a:sym typeface="Arial"/>
              </a:rPr>
              <a:t>If any set of facts satisfy the </a:t>
            </a:r>
            <a:r>
              <a:rPr lang="en-US" sz="1800" b="1" i="0" u="none" strike="noStrike" cap="none">
                <a:solidFill>
                  <a:schemeClr val="dk1"/>
                </a:solidFill>
                <a:latin typeface="Arial"/>
                <a:ea typeface="Arial"/>
                <a:cs typeface="Arial"/>
                <a:sym typeface="Arial"/>
              </a:rPr>
              <a:t>Generalized Modus Ponens </a:t>
            </a:r>
            <a:r>
              <a:rPr lang="en-US" sz="1800" b="0" i="0" u="none" strike="noStrike" cap="none">
                <a:solidFill>
                  <a:schemeClr val="dk1"/>
                </a:solidFill>
                <a:latin typeface="Arial"/>
                <a:ea typeface="Arial"/>
                <a:cs typeface="Arial"/>
                <a:sym typeface="Arial"/>
              </a:rPr>
              <a:t>rule, then</a:t>
            </a:r>
            <a:endParaRPr/>
          </a:p>
          <a:p>
            <a:pPr marL="342900" marR="0" lvl="0" indent="-342900" algn="l" rtl="0">
              <a:spcBef>
                <a:spcPts val="960"/>
              </a:spcBef>
              <a:spcAft>
                <a:spcPts val="0"/>
              </a:spcAft>
              <a:buClr>
                <a:schemeClr val="dk1"/>
              </a:buClr>
              <a:buSzPts val="1800"/>
              <a:buFont typeface="Arial Black"/>
              <a:buAutoNum type="arabicPeriod"/>
            </a:pPr>
            <a:r>
              <a:rPr lang="en-US" sz="1800" b="0" i="0" u="none" strike="noStrike" cap="none">
                <a:solidFill>
                  <a:schemeClr val="dk1"/>
                </a:solidFill>
                <a:latin typeface="Arial"/>
                <a:ea typeface="Arial"/>
                <a:cs typeface="Arial"/>
                <a:sym typeface="Arial"/>
              </a:rPr>
              <a:t>If the conclusion is a new, add it to the set of known facts.</a:t>
            </a:r>
            <a:endParaRPr/>
          </a:p>
          <a:p>
            <a:pPr marL="342900" marR="0" lvl="0" indent="-342900" algn="l" rtl="0">
              <a:spcBef>
                <a:spcPts val="960"/>
              </a:spcBef>
              <a:spcAft>
                <a:spcPts val="0"/>
              </a:spcAft>
              <a:buClr>
                <a:schemeClr val="dk1"/>
              </a:buClr>
              <a:buSzPts val="1800"/>
              <a:buFont typeface="Arial Black"/>
              <a:buAutoNum type="arabicPeriod"/>
            </a:pPr>
            <a:r>
              <a:rPr lang="en-US" sz="1800" b="0" i="0" u="none" strike="noStrike" cap="none">
                <a:solidFill>
                  <a:schemeClr val="dk1"/>
                </a:solidFill>
                <a:latin typeface="Arial"/>
                <a:ea typeface="Arial"/>
                <a:cs typeface="Arial"/>
                <a:sym typeface="Arial"/>
              </a:rPr>
              <a:t>Repeat 2-3 until no new facts are added.</a:t>
            </a:r>
            <a:endParaRPr sz="1800" b="0" i="0" u="none" strike="noStrike" cap="none">
              <a:solidFill>
                <a:schemeClr val="dk1"/>
              </a:solidFill>
              <a:latin typeface="Arial"/>
              <a:ea typeface="Arial"/>
              <a:cs typeface="Arial"/>
              <a:sym typeface="Arial"/>
            </a:endParaRPr>
          </a:p>
          <a:p>
            <a:pPr marL="0" marR="0" lvl="0" indent="0" algn="l" rtl="0">
              <a:spcBef>
                <a:spcPts val="96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a:p>
            <a:pPr marL="0" marR="0" lvl="0" indent="0" algn="l" rtl="0">
              <a:spcBef>
                <a:spcPts val="96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Illustrate the application of forward-chaining algorithm with </a:t>
            </a:r>
            <a:r>
              <a:rPr lang="en-US" sz="1800" b="1" i="0" u="none" strike="noStrike" cap="none">
                <a:solidFill>
                  <a:schemeClr val="dk1"/>
                </a:solidFill>
                <a:latin typeface="Arial"/>
                <a:ea typeface="Arial"/>
                <a:cs typeface="Arial"/>
                <a:sym typeface="Arial"/>
              </a:rPr>
              <a:t>KB with definite clauses</a:t>
            </a:r>
            <a:r>
              <a:rPr lang="en-US" sz="1800" b="0" i="0" u="none" strike="noStrike" cap="none">
                <a:solidFill>
                  <a:schemeClr val="dk1"/>
                </a:solidFill>
                <a:latin typeface="Arial"/>
                <a:ea typeface="Arial"/>
                <a:cs typeface="Arial"/>
                <a:sym typeface="Arial"/>
              </a:rPr>
              <a:t>. </a:t>
            </a:r>
            <a:endParaRPr/>
          </a:p>
          <a:p>
            <a:pPr marL="0" marR="0" lvl="0" indent="0" algn="l" rtl="0">
              <a:spcBef>
                <a:spcPts val="960"/>
              </a:spcBef>
              <a:spcAft>
                <a:spcPts val="0"/>
              </a:spcAft>
              <a:buClr>
                <a:schemeClr val="dk1"/>
              </a:buClr>
              <a:buSzPts val="1800"/>
              <a:buFont typeface="Arial"/>
              <a:buNone/>
            </a:pPr>
            <a:r>
              <a:rPr lang="en-US" sz="1800" b="1" i="0" u="none" strike="noStrike" cap="none">
                <a:solidFill>
                  <a:schemeClr val="dk1"/>
                </a:solidFill>
                <a:latin typeface="Arial"/>
                <a:ea typeface="Arial"/>
                <a:cs typeface="Arial"/>
                <a:sym typeface="Arial"/>
              </a:rPr>
              <a:t>Sound</a:t>
            </a:r>
            <a:r>
              <a:rPr lang="en-US" sz="1800" b="0" i="0" u="none" strike="noStrike" cap="none">
                <a:solidFill>
                  <a:schemeClr val="dk1"/>
                </a:solidFill>
                <a:latin typeface="Arial"/>
                <a:ea typeface="Arial"/>
                <a:cs typeface="Arial"/>
                <a:sym typeface="Arial"/>
              </a:rPr>
              <a:t>, because every conclusion is just </a:t>
            </a:r>
            <a:r>
              <a:rPr lang="en-US" sz="1800" b="0"/>
              <a:t>an</a:t>
            </a:r>
            <a:r>
              <a:rPr lang="en-US" sz="1800" b="0" i="0" u="none" strike="noStrike" cap="none">
                <a:solidFill>
                  <a:schemeClr val="dk1"/>
                </a:solidFill>
                <a:latin typeface="Arial"/>
                <a:ea typeface="Arial"/>
                <a:cs typeface="Arial"/>
                <a:sym typeface="Arial"/>
              </a:rPr>
              <a:t> application of Generalized Modus Ponens.</a:t>
            </a:r>
            <a:endParaRPr/>
          </a:p>
          <a:p>
            <a:pPr marL="0" marR="0" lvl="0" indent="0" algn="l" rtl="0">
              <a:spcBef>
                <a:spcPts val="960"/>
              </a:spcBef>
              <a:spcAft>
                <a:spcPts val="0"/>
              </a:spcAft>
              <a:buClr>
                <a:schemeClr val="dk1"/>
              </a:buClr>
              <a:buSzPts val="1800"/>
              <a:buFont typeface="Arial"/>
              <a:buNone/>
            </a:pPr>
            <a:r>
              <a:rPr lang="en-US" sz="1800" b="1" i="0" u="none" strike="noStrike" cap="none">
                <a:solidFill>
                  <a:schemeClr val="dk1"/>
                </a:solidFill>
                <a:latin typeface="Arial"/>
                <a:ea typeface="Arial"/>
                <a:cs typeface="Arial"/>
                <a:sym typeface="Arial"/>
              </a:rPr>
              <a:t>Complete</a:t>
            </a:r>
            <a:r>
              <a:rPr lang="en-US" sz="1800" b="0" i="0" u="none" strike="noStrike" cap="none">
                <a:solidFill>
                  <a:schemeClr val="dk1"/>
                </a:solidFill>
                <a:latin typeface="Arial"/>
                <a:ea typeface="Arial"/>
                <a:cs typeface="Arial"/>
                <a:sym typeface="Arial"/>
              </a:rPr>
              <a:t> for FOL knowledge bases of definite clauses.</a:t>
            </a:r>
            <a:endParaRPr sz="1800" b="0" i="1" u="none" strike="noStrike" cap="none">
              <a:solidFill>
                <a:srgbClr val="C8C8B1"/>
              </a:solidFill>
              <a:latin typeface="Arial"/>
              <a:ea typeface="Arial"/>
              <a:cs typeface="Arial"/>
              <a:sym typeface="Arial"/>
            </a:endParaRPr>
          </a:p>
        </p:txBody>
      </p:sp>
      <p:sp>
        <p:nvSpPr>
          <p:cNvPr id="687" name="Google Shape;687;p85"/>
          <p:cNvSpPr txBox="1"/>
          <p:nvPr/>
        </p:nvSpPr>
        <p:spPr>
          <a:xfrm rot="-5400000">
            <a:off x="8174684" y="5885470"/>
            <a:ext cx="1315800" cy="3651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fld id="{00000000-1234-1234-1234-123412341234}" type="slidenum">
              <a:rPr lang="en-US" sz="2400" b="1">
                <a:solidFill>
                  <a:schemeClr val="dk2"/>
                </a:solidFill>
                <a:latin typeface="Arial"/>
                <a:ea typeface="Arial"/>
                <a:cs typeface="Arial"/>
                <a:sym typeface="Arial"/>
              </a:rPr>
              <a:t>46</a:t>
            </a:fld>
            <a:endParaRPr sz="2400" b="1">
              <a:solidFill>
                <a:schemeClr val="dk2"/>
              </a:solidFill>
              <a:latin typeface="Arial"/>
              <a:ea typeface="Arial"/>
              <a:cs typeface="Arial"/>
              <a:sym typeface="Arial"/>
            </a:endParaRPr>
          </a:p>
        </p:txBody>
      </p:sp>
      <p:grpSp>
        <p:nvGrpSpPr>
          <p:cNvPr id="688" name="Google Shape;688;p85"/>
          <p:cNvGrpSpPr/>
          <p:nvPr/>
        </p:nvGrpSpPr>
        <p:grpSpPr>
          <a:xfrm>
            <a:off x="4450139" y="1600200"/>
            <a:ext cx="4143000" cy="777300"/>
            <a:chOff x="5000919" y="457200"/>
            <a:chExt cx="4143000" cy="777300"/>
          </a:xfrm>
        </p:grpSpPr>
        <p:sp>
          <p:nvSpPr>
            <p:cNvPr id="689" name="Google Shape;689;p85"/>
            <p:cNvSpPr txBox="1"/>
            <p:nvPr/>
          </p:nvSpPr>
          <p:spPr>
            <a:xfrm>
              <a:off x="5000919" y="457200"/>
              <a:ext cx="4143000" cy="777300"/>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i="1">
                  <a:solidFill>
                    <a:schemeClr val="dk1"/>
                  </a:solidFill>
                  <a:latin typeface="Times New Roman"/>
                  <a:ea typeface="Times New Roman"/>
                  <a:cs typeface="Times New Roman"/>
                  <a:sym typeface="Times New Roman"/>
                </a:rPr>
                <a:t>p</a:t>
              </a:r>
              <a:r>
                <a:rPr lang="en-US" sz="1800" i="1" baseline="-25000">
                  <a:solidFill>
                    <a:schemeClr val="dk1"/>
                  </a:solidFill>
                  <a:latin typeface="Times New Roman"/>
                  <a:ea typeface="Times New Roman"/>
                  <a:cs typeface="Times New Roman"/>
                  <a:sym typeface="Times New Roman"/>
                </a:rPr>
                <a:t>1</a:t>
              </a:r>
              <a:r>
                <a:rPr lang="en-US" sz="1800" i="1">
                  <a:solidFill>
                    <a:schemeClr val="dk1"/>
                  </a:solidFill>
                  <a:latin typeface="Times New Roman"/>
                  <a:ea typeface="Times New Roman"/>
                  <a:cs typeface="Times New Roman"/>
                  <a:sym typeface="Times New Roman"/>
                </a:rPr>
                <a:t>ʹ, p</a:t>
              </a:r>
              <a:r>
                <a:rPr lang="en-US" sz="1800" i="1" baseline="-25000">
                  <a:solidFill>
                    <a:schemeClr val="dk1"/>
                  </a:solidFill>
                  <a:latin typeface="Times New Roman"/>
                  <a:ea typeface="Times New Roman"/>
                  <a:cs typeface="Times New Roman"/>
                  <a:sym typeface="Times New Roman"/>
                </a:rPr>
                <a:t>2</a:t>
              </a:r>
              <a:r>
                <a:rPr lang="en-US" sz="1800" i="1">
                  <a:solidFill>
                    <a:schemeClr val="dk1"/>
                  </a:solidFill>
                  <a:latin typeface="Times New Roman"/>
                  <a:ea typeface="Times New Roman"/>
                  <a:cs typeface="Times New Roman"/>
                  <a:sym typeface="Times New Roman"/>
                </a:rPr>
                <a:t>ʹ, …, p</a:t>
              </a:r>
              <a:r>
                <a:rPr lang="en-US" sz="1800" i="1" baseline="-25000">
                  <a:solidFill>
                    <a:schemeClr val="dk1"/>
                  </a:solidFill>
                  <a:latin typeface="Times New Roman"/>
                  <a:ea typeface="Times New Roman"/>
                  <a:cs typeface="Times New Roman"/>
                  <a:sym typeface="Times New Roman"/>
                </a:rPr>
                <a:t>n</a:t>
              </a:r>
              <a:r>
                <a:rPr lang="en-US" sz="1800" i="1">
                  <a:solidFill>
                    <a:schemeClr val="dk1"/>
                  </a:solidFill>
                  <a:latin typeface="Times New Roman"/>
                  <a:ea typeface="Times New Roman"/>
                  <a:cs typeface="Times New Roman"/>
                  <a:sym typeface="Times New Roman"/>
                </a:rPr>
                <a:t>ʹ, (p</a:t>
              </a:r>
              <a:r>
                <a:rPr lang="en-US" sz="1800" i="1" baseline="-25000">
                  <a:solidFill>
                    <a:schemeClr val="dk1"/>
                  </a:solidFill>
                  <a:latin typeface="Times New Roman"/>
                  <a:ea typeface="Times New Roman"/>
                  <a:cs typeface="Times New Roman"/>
                  <a:sym typeface="Times New Roman"/>
                </a:rPr>
                <a:t>1</a:t>
              </a:r>
              <a:r>
                <a:rPr lang="en-US" sz="1800" i="1">
                  <a:solidFill>
                    <a:schemeClr val="dk1"/>
                  </a:solidFill>
                  <a:latin typeface="Times New Roman"/>
                  <a:ea typeface="Times New Roman"/>
                  <a:cs typeface="Times New Roman"/>
                  <a:sym typeface="Times New Roman"/>
                </a:rPr>
                <a:t> </a:t>
              </a:r>
              <a:r>
                <a:rPr lang="en-US" sz="1800">
                  <a:solidFill>
                    <a:schemeClr val="dk1"/>
                  </a:solidFill>
                  <a:latin typeface="Times New Roman"/>
                  <a:ea typeface="Times New Roman"/>
                  <a:cs typeface="Times New Roman"/>
                  <a:sym typeface="Times New Roman"/>
                </a:rPr>
                <a:t>∧</a:t>
              </a:r>
              <a:r>
                <a:rPr lang="en-US" sz="1800" i="1">
                  <a:solidFill>
                    <a:schemeClr val="dk1"/>
                  </a:solidFill>
                  <a:latin typeface="Times New Roman"/>
                  <a:ea typeface="Times New Roman"/>
                  <a:cs typeface="Times New Roman"/>
                  <a:sym typeface="Times New Roman"/>
                </a:rPr>
                <a:t> p</a:t>
              </a:r>
              <a:r>
                <a:rPr lang="en-US" sz="1800" i="1" baseline="-25000">
                  <a:solidFill>
                    <a:schemeClr val="dk1"/>
                  </a:solidFill>
                  <a:latin typeface="Times New Roman"/>
                  <a:ea typeface="Times New Roman"/>
                  <a:cs typeface="Times New Roman"/>
                  <a:sym typeface="Times New Roman"/>
                </a:rPr>
                <a:t>2</a:t>
              </a:r>
              <a:r>
                <a:rPr lang="en-US" sz="1800" i="1">
                  <a:solidFill>
                    <a:schemeClr val="dk1"/>
                  </a:solidFill>
                  <a:latin typeface="Times New Roman"/>
                  <a:ea typeface="Times New Roman"/>
                  <a:cs typeface="Times New Roman"/>
                  <a:sym typeface="Times New Roman"/>
                </a:rPr>
                <a:t> </a:t>
              </a:r>
              <a:r>
                <a:rPr lang="en-US" sz="1800">
                  <a:solidFill>
                    <a:schemeClr val="dk1"/>
                  </a:solidFill>
                  <a:latin typeface="Times New Roman"/>
                  <a:ea typeface="Times New Roman"/>
                  <a:cs typeface="Times New Roman"/>
                  <a:sym typeface="Times New Roman"/>
                </a:rPr>
                <a:t>∧</a:t>
              </a:r>
              <a:r>
                <a:rPr lang="en-US" sz="1800" i="1">
                  <a:solidFill>
                    <a:schemeClr val="dk1"/>
                  </a:solidFill>
                  <a:latin typeface="Times New Roman"/>
                  <a:ea typeface="Times New Roman"/>
                  <a:cs typeface="Times New Roman"/>
                  <a:sym typeface="Times New Roman"/>
                </a:rPr>
                <a:t> … </a:t>
              </a:r>
              <a:r>
                <a:rPr lang="en-US" sz="1800">
                  <a:solidFill>
                    <a:schemeClr val="dk1"/>
                  </a:solidFill>
                  <a:latin typeface="Times New Roman"/>
                  <a:ea typeface="Times New Roman"/>
                  <a:cs typeface="Times New Roman"/>
                  <a:sym typeface="Times New Roman"/>
                </a:rPr>
                <a:t>∧</a:t>
              </a:r>
              <a:r>
                <a:rPr lang="en-US" sz="1800" i="1">
                  <a:solidFill>
                    <a:schemeClr val="dk1"/>
                  </a:solidFill>
                  <a:latin typeface="Times New Roman"/>
                  <a:ea typeface="Times New Roman"/>
                  <a:cs typeface="Times New Roman"/>
                  <a:sym typeface="Times New Roman"/>
                </a:rPr>
                <a:t> p</a:t>
              </a:r>
              <a:r>
                <a:rPr lang="en-US" sz="1800" i="1" baseline="-25000">
                  <a:solidFill>
                    <a:schemeClr val="dk1"/>
                  </a:solidFill>
                  <a:latin typeface="Times New Roman"/>
                  <a:ea typeface="Times New Roman"/>
                  <a:cs typeface="Times New Roman"/>
                  <a:sym typeface="Times New Roman"/>
                </a:rPr>
                <a:t>n</a:t>
              </a:r>
              <a:r>
                <a:rPr lang="en-US" sz="1800" i="1">
                  <a:solidFill>
                    <a:schemeClr val="dk1"/>
                  </a:solidFill>
                  <a:latin typeface="Times New Roman"/>
                  <a:ea typeface="Times New Roman"/>
                  <a:cs typeface="Times New Roman"/>
                  <a:sym typeface="Times New Roman"/>
                </a:rPr>
                <a:t> </a:t>
              </a:r>
              <a:r>
                <a:rPr lang="en-US" sz="1800">
                  <a:solidFill>
                    <a:schemeClr val="dk1"/>
                  </a:solidFill>
                  <a:latin typeface="Times New Roman"/>
                  <a:ea typeface="Times New Roman"/>
                  <a:cs typeface="Times New Roman"/>
                  <a:sym typeface="Times New Roman"/>
                </a:rPr>
                <a:t>⇒</a:t>
              </a:r>
              <a:r>
                <a:rPr lang="en-US" sz="1800" i="1">
                  <a:solidFill>
                    <a:schemeClr val="dk1"/>
                  </a:solidFill>
                  <a:latin typeface="Times New Roman"/>
                  <a:ea typeface="Times New Roman"/>
                  <a:cs typeface="Times New Roman"/>
                  <a:sym typeface="Times New Roman"/>
                </a:rPr>
                <a:t> q)</a:t>
              </a:r>
              <a:endParaRPr/>
            </a:p>
            <a:p>
              <a:pPr marL="0" marR="0" lvl="0" indent="0" algn="ctr" rtl="0">
                <a:spcBef>
                  <a:spcPts val="600"/>
                </a:spcBef>
                <a:spcAft>
                  <a:spcPts val="0"/>
                </a:spcAft>
                <a:buNone/>
              </a:pPr>
              <a:r>
                <a:rPr lang="en-US" sz="1800">
                  <a:solidFill>
                    <a:schemeClr val="dk1"/>
                  </a:solidFill>
                  <a:latin typeface="Courier"/>
                  <a:ea typeface="Courier"/>
                  <a:cs typeface="Courier"/>
                  <a:sym typeface="Courier"/>
                </a:rPr>
                <a:t>SUBST</a:t>
              </a:r>
              <a:r>
                <a:rPr lang="en-US" sz="1800">
                  <a:solidFill>
                    <a:schemeClr val="dk1"/>
                  </a:solidFill>
                  <a:latin typeface="Times New Roman"/>
                  <a:ea typeface="Times New Roman"/>
                  <a:cs typeface="Times New Roman"/>
                  <a:sym typeface="Times New Roman"/>
                </a:rPr>
                <a:t>(</a:t>
              </a:r>
              <a:r>
                <a:rPr lang="en-US" sz="1800" i="1">
                  <a:solidFill>
                    <a:schemeClr val="dk1"/>
                  </a:solidFill>
                  <a:latin typeface="Times New Roman"/>
                  <a:ea typeface="Times New Roman"/>
                  <a:cs typeface="Times New Roman"/>
                  <a:sym typeface="Times New Roman"/>
                </a:rPr>
                <a:t>θ</a:t>
              </a:r>
              <a:r>
                <a:rPr lang="en-US" sz="1800">
                  <a:solidFill>
                    <a:schemeClr val="dk1"/>
                  </a:solidFill>
                  <a:latin typeface="Times New Roman"/>
                  <a:ea typeface="Times New Roman"/>
                  <a:cs typeface="Times New Roman"/>
                  <a:sym typeface="Times New Roman"/>
                </a:rPr>
                <a:t>, q)</a:t>
              </a:r>
              <a:endParaRPr sz="1800">
                <a:solidFill>
                  <a:schemeClr val="dk1"/>
                </a:solidFill>
                <a:latin typeface="Arial"/>
                <a:ea typeface="Arial"/>
                <a:cs typeface="Arial"/>
                <a:sym typeface="Arial"/>
              </a:endParaRPr>
            </a:p>
          </p:txBody>
        </p:sp>
        <p:cxnSp>
          <p:nvCxnSpPr>
            <p:cNvPr id="690" name="Google Shape;690;p85"/>
            <p:cNvCxnSpPr/>
            <p:nvPr/>
          </p:nvCxnSpPr>
          <p:spPr>
            <a:xfrm>
              <a:off x="5105400" y="838200"/>
              <a:ext cx="3931800" cy="0"/>
            </a:xfrm>
            <a:prstGeom prst="straightConnector1">
              <a:avLst/>
            </a:prstGeom>
            <a:noFill/>
            <a:ln w="28575" cap="flat" cmpd="sng">
              <a:solidFill>
                <a:schemeClr val="accent1"/>
              </a:solidFill>
              <a:prstDash val="solid"/>
              <a:round/>
              <a:headEnd type="none" w="sm" len="sm"/>
              <a:tailEnd type="none" w="sm" len="sm"/>
            </a:ln>
          </p:spPr>
        </p:cxnSp>
      </p:gr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694"/>
        <p:cNvGrpSpPr/>
        <p:nvPr/>
      </p:nvGrpSpPr>
      <p:grpSpPr>
        <a:xfrm>
          <a:off x="0" y="0"/>
          <a:ext cx="0" cy="0"/>
          <a:chOff x="0" y="0"/>
          <a:chExt cx="0" cy="0"/>
        </a:xfrm>
      </p:grpSpPr>
      <p:sp>
        <p:nvSpPr>
          <p:cNvPr id="695" name="Google Shape;695;p86"/>
          <p:cNvSpPr txBox="1">
            <a:spLocks noGrp="1"/>
          </p:cNvSpPr>
          <p:nvPr>
            <p:ph type="title"/>
          </p:nvPr>
        </p:nvSpPr>
        <p:spPr>
          <a:xfrm>
            <a:off x="457200" y="152718"/>
            <a:ext cx="7696200" cy="1371600"/>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Clr>
                <a:schemeClr val="dk1"/>
              </a:buClr>
              <a:buSzPts val="3600"/>
              <a:buFont typeface="Arial Black"/>
              <a:buNone/>
            </a:pPr>
            <a:r>
              <a:rPr lang="en-US" sz="3600" b="0" i="0" u="none" strike="noStrike" cap="none">
                <a:solidFill>
                  <a:schemeClr val="dk1"/>
                </a:solidFill>
                <a:latin typeface="Arial Black"/>
                <a:ea typeface="Arial Black"/>
                <a:cs typeface="Arial Black"/>
                <a:sym typeface="Arial Black"/>
              </a:rPr>
              <a:t>First-order definite clauses</a:t>
            </a:r>
            <a:endParaRPr sz="3600" b="0" i="0" u="none" strike="noStrike" cap="none">
              <a:solidFill>
                <a:schemeClr val="dk1"/>
              </a:solidFill>
              <a:latin typeface="Arial Black"/>
              <a:ea typeface="Arial Black"/>
              <a:cs typeface="Arial Black"/>
              <a:sym typeface="Arial Black"/>
            </a:endParaRPr>
          </a:p>
        </p:txBody>
      </p:sp>
      <p:sp>
        <p:nvSpPr>
          <p:cNvPr id="696" name="Google Shape;696;p86"/>
          <p:cNvSpPr txBox="1">
            <a:spLocks noGrp="1"/>
          </p:cNvSpPr>
          <p:nvPr>
            <p:ph type="body" idx="1"/>
          </p:nvPr>
        </p:nvSpPr>
        <p:spPr>
          <a:xfrm>
            <a:off x="457200" y="1752599"/>
            <a:ext cx="7848600" cy="48006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First-order </a:t>
            </a:r>
            <a:r>
              <a:rPr lang="en-US" sz="1800" b="1" i="0" u="none" strike="noStrike" cap="none">
                <a:solidFill>
                  <a:schemeClr val="dk1"/>
                </a:solidFill>
                <a:latin typeface="Arial"/>
                <a:ea typeface="Arial"/>
                <a:cs typeface="Arial"/>
                <a:sym typeface="Arial"/>
              </a:rPr>
              <a:t>definite clauses </a:t>
            </a:r>
            <a:r>
              <a:rPr lang="en-US" sz="1800" b="0" i="0" u="none" strike="noStrike" cap="none">
                <a:solidFill>
                  <a:schemeClr val="dk1"/>
                </a:solidFill>
                <a:latin typeface="Arial"/>
                <a:ea typeface="Arial"/>
                <a:cs typeface="Arial"/>
                <a:sym typeface="Arial"/>
              </a:rPr>
              <a:t>are disjunctions of literals, of which exactly one is positive. </a:t>
            </a:r>
            <a:endParaRPr sz="1800" b="0" i="0" u="none" strike="noStrike" cap="none">
              <a:solidFill>
                <a:schemeClr val="dk1"/>
              </a:solidFill>
              <a:latin typeface="Arial"/>
              <a:ea typeface="Arial"/>
              <a:cs typeface="Arial"/>
              <a:sym typeface="Arial"/>
            </a:endParaRPr>
          </a:p>
          <a:p>
            <a:pPr marL="0" marR="0" lvl="0" indent="0" algn="l" rtl="0">
              <a:spcBef>
                <a:spcPts val="96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We can view them as implications where the antecedent is a conjunction of positive literals, and the consequent is a single positive literal.</a:t>
            </a:r>
            <a:endParaRPr/>
          </a:p>
          <a:p>
            <a:pPr marL="0" marR="0" lvl="0" indent="0" algn="l" rtl="0">
              <a:spcBef>
                <a:spcPts val="960"/>
              </a:spcBef>
              <a:spcAft>
                <a:spcPts val="0"/>
              </a:spcAft>
              <a:buClr>
                <a:schemeClr val="dk1"/>
              </a:buClr>
              <a:buSzPts val="1800"/>
              <a:buFont typeface="Arial"/>
              <a:buNone/>
            </a:pPr>
            <a:r>
              <a:rPr lang="en-US" sz="1800" b="1" i="0" u="none" strike="noStrike" cap="none">
                <a:solidFill>
                  <a:schemeClr val="dk1"/>
                </a:solidFill>
                <a:latin typeface="Arial"/>
                <a:ea typeface="Arial"/>
                <a:cs typeface="Arial"/>
                <a:sym typeface="Arial"/>
              </a:rPr>
              <a:t>Atomic sentences</a:t>
            </a:r>
            <a:r>
              <a:rPr lang="en-US" sz="1800" b="0" i="0" u="none" strike="noStrike" cap="none">
                <a:solidFill>
                  <a:schemeClr val="dk1"/>
                </a:solidFill>
                <a:latin typeface="Arial"/>
                <a:ea typeface="Arial"/>
                <a:cs typeface="Arial"/>
                <a:sym typeface="Arial"/>
              </a:rPr>
              <a:t> (positive literals) are also definite clauses.</a:t>
            </a:r>
            <a:endParaRPr/>
          </a:p>
          <a:p>
            <a:pPr marL="0" marR="0" lvl="0" indent="0" algn="l" rtl="0">
              <a:spcBef>
                <a:spcPts val="96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In FOL, definite clauses can include variables. The variables are assumed to be </a:t>
            </a:r>
            <a:r>
              <a:rPr lang="en-US" sz="1800" b="1" i="0" u="none" strike="noStrike" cap="none">
                <a:solidFill>
                  <a:schemeClr val="dk1"/>
                </a:solidFill>
                <a:latin typeface="Arial"/>
                <a:ea typeface="Arial"/>
                <a:cs typeface="Arial"/>
                <a:sym typeface="Arial"/>
              </a:rPr>
              <a:t>universally quantified</a:t>
            </a:r>
            <a:r>
              <a:rPr lang="en-US" sz="1800" b="0" i="0" u="none" strike="noStrike" cap="none">
                <a:solidFill>
                  <a:schemeClr val="dk1"/>
                </a:solidFill>
                <a:latin typeface="Arial"/>
                <a:ea typeface="Arial"/>
                <a:cs typeface="Arial"/>
                <a:sym typeface="Arial"/>
              </a:rPr>
              <a:t>. (∀ is often omitted in the writing.)</a:t>
            </a:r>
            <a:endParaRPr/>
          </a:p>
          <a:p>
            <a:pPr marL="0" marR="0" lvl="0" indent="0" algn="l" rtl="0">
              <a:spcBef>
                <a:spcPts val="1800"/>
              </a:spcBef>
              <a:spcAft>
                <a:spcPts val="0"/>
              </a:spcAft>
              <a:buClr>
                <a:schemeClr val="dk1"/>
              </a:buClr>
              <a:buSzPts val="1800"/>
              <a:buFont typeface="Arial"/>
              <a:buNone/>
            </a:pPr>
            <a:r>
              <a:rPr lang="en-US" sz="1800" b="1" i="0" u="none" strike="noStrike" cap="none">
                <a:solidFill>
                  <a:schemeClr val="dk1"/>
                </a:solidFill>
                <a:latin typeface="Arial"/>
                <a:ea typeface="Arial"/>
                <a:cs typeface="Arial"/>
                <a:sym typeface="Arial"/>
              </a:rPr>
              <a:t>Example</a:t>
            </a:r>
            <a:r>
              <a:rPr lang="en-US" sz="1800" b="0" i="0" u="none" strike="noStrike" cap="none">
                <a:solidFill>
                  <a:schemeClr val="dk1"/>
                </a:solidFill>
                <a:latin typeface="Arial"/>
                <a:ea typeface="Arial"/>
                <a:cs typeface="Arial"/>
                <a:sym typeface="Arial"/>
              </a:rPr>
              <a:t>:</a:t>
            </a:r>
            <a:endParaRPr/>
          </a:p>
          <a:p>
            <a:pPr marL="0" marR="0" lvl="0" indent="0" algn="l" rtl="0">
              <a:spcBef>
                <a:spcPts val="96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	</a:t>
            </a:r>
            <a:r>
              <a:rPr lang="en-US" sz="1800" b="0" i="1" u="none" strike="noStrike" cap="none">
                <a:solidFill>
                  <a:schemeClr val="dk1"/>
                </a:solidFill>
                <a:latin typeface="Arial"/>
                <a:ea typeface="Arial"/>
                <a:cs typeface="Arial"/>
                <a:sym typeface="Arial"/>
              </a:rPr>
              <a:t>Mammal</a:t>
            </a:r>
            <a:r>
              <a:rPr lang="en-US" sz="1800" b="0" i="0" u="none" strike="noStrike" cap="none">
                <a:solidFill>
                  <a:schemeClr val="dk1"/>
                </a:solidFill>
                <a:latin typeface="Arial"/>
                <a:ea typeface="Arial"/>
                <a:cs typeface="Arial"/>
                <a:sym typeface="Arial"/>
              </a:rPr>
              <a:t>(</a:t>
            </a:r>
            <a:r>
              <a:rPr lang="en-US" sz="1800" b="0" i="1" u="none" strike="noStrike" cap="none">
                <a:solidFill>
                  <a:schemeClr val="dk1"/>
                </a:solidFill>
                <a:latin typeface="Arial"/>
                <a:ea typeface="Arial"/>
                <a:cs typeface="Arial"/>
                <a:sym typeface="Arial"/>
              </a:rPr>
              <a:t>Platypus</a:t>
            </a:r>
            <a:r>
              <a:rPr lang="en-US" sz="1800" b="0" i="0" u="none" strike="noStrike" cap="none">
                <a:solidFill>
                  <a:schemeClr val="dk1"/>
                </a:solidFill>
                <a:latin typeface="Arial"/>
                <a:ea typeface="Arial"/>
                <a:cs typeface="Arial"/>
                <a:sym typeface="Arial"/>
              </a:rPr>
              <a:t>)				(Atomic sentence)</a:t>
            </a:r>
            <a:endParaRPr/>
          </a:p>
          <a:p>
            <a:pPr marL="0" marR="0" lvl="0" indent="0" algn="l" rtl="0">
              <a:spcBef>
                <a:spcPts val="360"/>
              </a:spcBef>
              <a:spcAft>
                <a:spcPts val="0"/>
              </a:spcAft>
              <a:buClr>
                <a:schemeClr val="dk1"/>
              </a:buClr>
              <a:buSzPts val="1800"/>
              <a:buFont typeface="Arial"/>
              <a:buNone/>
            </a:pPr>
            <a:r>
              <a:rPr lang="en-US" sz="1800" b="0" i="1" u="none" strike="noStrike" cap="none">
                <a:solidFill>
                  <a:schemeClr val="dk1"/>
                </a:solidFill>
                <a:latin typeface="Arial"/>
                <a:ea typeface="Arial"/>
                <a:cs typeface="Arial"/>
                <a:sym typeface="Arial"/>
              </a:rPr>
              <a:t>	King(x) </a:t>
            </a:r>
            <a:r>
              <a:rPr lang="en-US" sz="1800" b="0" i="0" u="none" strike="noStrike" cap="none">
                <a:solidFill>
                  <a:schemeClr val="dk1"/>
                </a:solidFill>
                <a:latin typeface="Arial"/>
                <a:ea typeface="Arial"/>
                <a:cs typeface="Arial"/>
                <a:sym typeface="Arial"/>
              </a:rPr>
              <a:t>∧</a:t>
            </a:r>
            <a:r>
              <a:rPr lang="en-US" sz="1800" b="0" i="1" u="none" strike="noStrike" cap="none">
                <a:solidFill>
                  <a:schemeClr val="dk1"/>
                </a:solidFill>
                <a:latin typeface="Arial"/>
                <a:ea typeface="Arial"/>
                <a:cs typeface="Arial"/>
                <a:sym typeface="Arial"/>
              </a:rPr>
              <a:t> Greedy(x) </a:t>
            </a:r>
            <a:r>
              <a:rPr lang="en-US" sz="1800" b="0" i="0" u="none" strike="noStrike" cap="none">
                <a:solidFill>
                  <a:schemeClr val="dk1"/>
                </a:solidFill>
                <a:latin typeface="Arial"/>
                <a:ea typeface="Arial"/>
                <a:cs typeface="Arial"/>
                <a:sym typeface="Arial"/>
              </a:rPr>
              <a:t>⇒</a:t>
            </a:r>
            <a:r>
              <a:rPr lang="en-US" sz="1800" b="0" i="1" u="none" strike="noStrike" cap="none">
                <a:solidFill>
                  <a:schemeClr val="dk1"/>
                </a:solidFill>
                <a:latin typeface="Arial"/>
                <a:ea typeface="Arial"/>
                <a:cs typeface="Arial"/>
                <a:sym typeface="Arial"/>
              </a:rPr>
              <a:t> Evil(x)		</a:t>
            </a:r>
            <a:r>
              <a:rPr lang="en-US" sz="1800" b="0" u="none" strike="noStrike" cap="none">
                <a:solidFill>
                  <a:schemeClr val="dk1"/>
                </a:solidFill>
                <a:latin typeface="Arial"/>
                <a:ea typeface="Arial"/>
                <a:cs typeface="Arial"/>
                <a:sym typeface="Arial"/>
              </a:rPr>
              <a:t>(implication form)</a:t>
            </a:r>
            <a:endParaRPr sz="1800" b="0" u="none" strike="noStrike" cap="none">
              <a:solidFill>
                <a:schemeClr val="dk1"/>
              </a:solidFill>
              <a:latin typeface="Arial"/>
              <a:ea typeface="Arial"/>
              <a:cs typeface="Arial"/>
              <a:sym typeface="Arial"/>
            </a:endParaRPr>
          </a:p>
          <a:p>
            <a:pPr marL="0" marR="0" lvl="0" indent="0" algn="l" rtl="0">
              <a:spcBef>
                <a:spcPts val="36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	¬</a:t>
            </a:r>
            <a:r>
              <a:rPr lang="en-US" sz="1800" b="0" i="1" u="none" strike="noStrike" cap="none">
                <a:solidFill>
                  <a:schemeClr val="dk1"/>
                </a:solidFill>
                <a:latin typeface="Arial"/>
                <a:ea typeface="Arial"/>
                <a:cs typeface="Arial"/>
                <a:sym typeface="Arial"/>
              </a:rPr>
              <a:t>King(x) </a:t>
            </a:r>
            <a:r>
              <a:rPr lang="en-US" sz="1800" b="0" i="0" u="none" strike="noStrike" cap="none">
                <a:solidFill>
                  <a:schemeClr val="dk1"/>
                </a:solidFill>
                <a:latin typeface="Arial"/>
                <a:ea typeface="Arial"/>
                <a:cs typeface="Arial"/>
                <a:sym typeface="Arial"/>
              </a:rPr>
              <a:t>∨</a:t>
            </a:r>
            <a:r>
              <a:rPr lang="en-US" sz="1800" b="0" i="1" u="none" strike="noStrike" cap="none">
                <a:solidFill>
                  <a:schemeClr val="dk1"/>
                </a:solidFill>
                <a:latin typeface="Arial"/>
                <a:ea typeface="Arial"/>
                <a:cs typeface="Arial"/>
                <a:sym typeface="Arial"/>
              </a:rPr>
              <a:t> ¬Greedy(x) </a:t>
            </a:r>
            <a:r>
              <a:rPr lang="en-US" sz="1800" b="0" i="0" u="none" strike="noStrike" cap="none">
                <a:solidFill>
                  <a:schemeClr val="dk1"/>
                </a:solidFill>
                <a:latin typeface="Arial"/>
                <a:ea typeface="Arial"/>
                <a:cs typeface="Arial"/>
                <a:sym typeface="Arial"/>
              </a:rPr>
              <a:t>∨</a:t>
            </a:r>
            <a:r>
              <a:rPr lang="en-US" sz="1800" b="0" i="1" u="none" strike="noStrike" cap="none">
                <a:solidFill>
                  <a:schemeClr val="dk1"/>
                </a:solidFill>
                <a:latin typeface="Arial"/>
                <a:ea typeface="Arial"/>
                <a:cs typeface="Arial"/>
                <a:sym typeface="Arial"/>
              </a:rPr>
              <a:t> Evil(x)	</a:t>
            </a:r>
            <a:r>
              <a:rPr lang="en-US" sz="1800" b="0" u="none" strike="noStrike" cap="none">
                <a:solidFill>
                  <a:schemeClr val="dk1"/>
                </a:solidFill>
                <a:latin typeface="Arial"/>
                <a:ea typeface="Arial"/>
                <a:cs typeface="Arial"/>
                <a:sym typeface="Arial"/>
              </a:rPr>
              <a:t>(definite clause form)</a:t>
            </a:r>
            <a:endParaRPr/>
          </a:p>
          <a:p>
            <a:pPr marL="0" marR="0" lvl="0" indent="0" algn="l" rtl="0">
              <a:spcBef>
                <a:spcPts val="3000"/>
              </a:spcBef>
              <a:spcAft>
                <a:spcPts val="0"/>
              </a:spcAft>
              <a:buClr>
                <a:schemeClr val="dk1"/>
              </a:buClr>
              <a:buSzPts val="1800"/>
              <a:buFont typeface="Arial"/>
              <a:buNone/>
            </a:pPr>
            <a:r>
              <a:rPr lang="en-US" sz="1800" b="1" i="0" u="none" strike="noStrike" cap="none">
                <a:solidFill>
                  <a:schemeClr val="dk1"/>
                </a:solidFill>
                <a:latin typeface="Arial"/>
                <a:ea typeface="Arial"/>
                <a:cs typeface="Arial"/>
                <a:sym typeface="Arial"/>
              </a:rPr>
              <a:t>Note</a:t>
            </a:r>
            <a:r>
              <a:rPr lang="en-US" sz="1800" b="0" i="0" u="none" strike="noStrike" cap="none">
                <a:solidFill>
                  <a:schemeClr val="dk1"/>
                </a:solidFill>
                <a:latin typeface="Arial"/>
                <a:ea typeface="Arial"/>
                <a:cs typeface="Arial"/>
                <a:sym typeface="Arial"/>
              </a:rPr>
              <a:t>: Not all FOL KBs can be converted into a set of definite clauses.</a:t>
            </a:r>
            <a:endParaRPr/>
          </a:p>
          <a:p>
            <a:pPr marL="0" marR="0" lvl="0" indent="0" algn="l" rtl="0">
              <a:spcBef>
                <a:spcPts val="96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a:p>
            <a:pPr marL="0" marR="0" lvl="0" indent="0" algn="l" rtl="0">
              <a:spcBef>
                <a:spcPts val="96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697" name="Google Shape;697;p86"/>
          <p:cNvSpPr txBox="1"/>
          <p:nvPr/>
        </p:nvSpPr>
        <p:spPr>
          <a:xfrm rot="-5400000">
            <a:off x="8174684" y="5885470"/>
            <a:ext cx="1315800" cy="3651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fld id="{00000000-1234-1234-1234-123412341234}" type="slidenum">
              <a:rPr lang="en-US" sz="2400" b="1">
                <a:solidFill>
                  <a:schemeClr val="dk2"/>
                </a:solidFill>
                <a:latin typeface="Arial"/>
                <a:ea typeface="Arial"/>
                <a:cs typeface="Arial"/>
                <a:sym typeface="Arial"/>
              </a:rPr>
              <a:t>47</a:t>
            </a:fld>
            <a:endParaRPr sz="2400" b="1">
              <a:solidFill>
                <a:schemeClr val="dk2"/>
              </a:solidFill>
              <a:latin typeface="Arial"/>
              <a:ea typeface="Arial"/>
              <a:cs typeface="Arial"/>
              <a:sym typeface="Arial"/>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701"/>
        <p:cNvGrpSpPr/>
        <p:nvPr/>
      </p:nvGrpSpPr>
      <p:grpSpPr>
        <a:xfrm>
          <a:off x="0" y="0"/>
          <a:ext cx="0" cy="0"/>
          <a:chOff x="0" y="0"/>
          <a:chExt cx="0" cy="0"/>
        </a:xfrm>
      </p:grpSpPr>
      <p:sp>
        <p:nvSpPr>
          <p:cNvPr id="702" name="Google Shape;702;p87"/>
          <p:cNvSpPr txBox="1">
            <a:spLocks noGrp="1"/>
          </p:cNvSpPr>
          <p:nvPr>
            <p:ph type="title"/>
          </p:nvPr>
        </p:nvSpPr>
        <p:spPr>
          <a:xfrm>
            <a:off x="457200" y="152718"/>
            <a:ext cx="7696200" cy="1371600"/>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Clr>
                <a:schemeClr val="dk1"/>
              </a:buClr>
              <a:buSzPts val="3600"/>
              <a:buFont typeface="Arial Black"/>
              <a:buNone/>
            </a:pPr>
            <a:r>
              <a:rPr lang="en-US" sz="3600" b="0" i="0" u="none" strike="noStrike" cap="none">
                <a:solidFill>
                  <a:schemeClr val="dk1"/>
                </a:solidFill>
                <a:latin typeface="Arial Black"/>
                <a:ea typeface="Arial Black"/>
                <a:cs typeface="Arial Black"/>
                <a:sym typeface="Arial Black"/>
              </a:rPr>
              <a:t>Datalog Knowledge Base</a:t>
            </a:r>
            <a:endParaRPr sz="3600" b="0" i="0" u="none" strike="noStrike" cap="none">
              <a:solidFill>
                <a:schemeClr val="dk1"/>
              </a:solidFill>
              <a:latin typeface="Arial Black"/>
              <a:ea typeface="Arial Black"/>
              <a:cs typeface="Arial Black"/>
              <a:sym typeface="Arial Black"/>
            </a:endParaRPr>
          </a:p>
        </p:txBody>
      </p:sp>
      <p:sp>
        <p:nvSpPr>
          <p:cNvPr id="703" name="Google Shape;703;p87"/>
          <p:cNvSpPr txBox="1">
            <a:spLocks noGrp="1"/>
          </p:cNvSpPr>
          <p:nvPr>
            <p:ph type="body" idx="1"/>
          </p:nvPr>
        </p:nvSpPr>
        <p:spPr>
          <a:xfrm>
            <a:off x="457200" y="2133600"/>
            <a:ext cx="7848600" cy="35814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r>
              <a:rPr lang="en-US" sz="2400" b="1" i="0" u="none" strike="noStrike" cap="none">
                <a:solidFill>
                  <a:schemeClr val="dk1"/>
                </a:solidFill>
                <a:latin typeface="Arial"/>
                <a:ea typeface="Arial"/>
                <a:cs typeface="Arial"/>
                <a:sym typeface="Arial"/>
              </a:rPr>
              <a:t>Datalog</a:t>
            </a:r>
            <a:r>
              <a:rPr lang="en-US" sz="2400" b="0" i="0" u="none" strike="noStrike" cap="none">
                <a:solidFill>
                  <a:schemeClr val="dk1"/>
                </a:solidFill>
                <a:latin typeface="Arial"/>
                <a:ea typeface="Arial"/>
                <a:cs typeface="Arial"/>
                <a:sym typeface="Arial"/>
              </a:rPr>
              <a:t> Knowledge base contains only first-order definite clauses with no function symbols, e.g., the knowledge base on previous slide.</a:t>
            </a:r>
            <a:endParaRPr/>
          </a:p>
          <a:p>
            <a:pPr marL="0" marR="0" lvl="0" indent="0" algn="l" rtl="0">
              <a:spcBef>
                <a:spcPts val="1080"/>
              </a:spcBef>
              <a:spcAft>
                <a:spcPts val="0"/>
              </a:spcAft>
              <a:buClr>
                <a:schemeClr val="dk1"/>
              </a:buClr>
              <a:buSzPts val="2400"/>
              <a:buFont typeface="Arial"/>
              <a:buNone/>
            </a:pPr>
            <a:r>
              <a:rPr lang="en-US" sz="2400" b="1" i="0" u="none" strike="noStrike" cap="none">
                <a:solidFill>
                  <a:schemeClr val="dk1"/>
                </a:solidFill>
                <a:latin typeface="Arial"/>
                <a:ea typeface="Arial"/>
                <a:cs typeface="Arial"/>
                <a:sym typeface="Arial"/>
              </a:rPr>
              <a:t>Datalog</a:t>
            </a:r>
            <a:r>
              <a:rPr lang="en-US" sz="2400" b="0" i="0" u="none" strike="noStrike" cap="none">
                <a:solidFill>
                  <a:schemeClr val="dk1"/>
                </a:solidFill>
                <a:latin typeface="Arial"/>
                <a:ea typeface="Arial"/>
                <a:cs typeface="Arial"/>
                <a:sym typeface="Arial"/>
              </a:rPr>
              <a:t> = FO definite clauses + no functions</a:t>
            </a:r>
            <a:endParaRPr/>
          </a:p>
          <a:p>
            <a:pPr marL="0" marR="0" lvl="0" indent="0" algn="l" rtl="0">
              <a:spcBef>
                <a:spcPts val="1080"/>
              </a:spcBef>
              <a:spcAft>
                <a:spcPts val="0"/>
              </a:spcAft>
              <a:buClr>
                <a:schemeClr val="dk1"/>
              </a:buClr>
              <a:buSzPts val="2400"/>
              <a:buFont typeface="Arial"/>
              <a:buNone/>
            </a:pPr>
            <a:r>
              <a:rPr lang="en-US" sz="2400" b="0" i="0" u="none" strike="noStrike" cap="none">
                <a:solidFill>
                  <a:schemeClr val="dk1"/>
                </a:solidFill>
                <a:latin typeface="Arial"/>
                <a:ea typeface="Arial"/>
                <a:cs typeface="Arial"/>
                <a:sym typeface="Arial"/>
              </a:rPr>
              <a:t>It can represent the statements typically made in relational databases.</a:t>
            </a:r>
            <a:endParaRPr/>
          </a:p>
        </p:txBody>
      </p:sp>
      <p:sp>
        <p:nvSpPr>
          <p:cNvPr id="704" name="Google Shape;704;p87"/>
          <p:cNvSpPr txBox="1"/>
          <p:nvPr/>
        </p:nvSpPr>
        <p:spPr>
          <a:xfrm rot="-5400000">
            <a:off x="8174684" y="5885470"/>
            <a:ext cx="1315800" cy="3651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fld id="{00000000-1234-1234-1234-123412341234}" type="slidenum">
              <a:rPr lang="en-US" sz="2400" b="1">
                <a:solidFill>
                  <a:schemeClr val="dk2"/>
                </a:solidFill>
                <a:latin typeface="Arial"/>
                <a:ea typeface="Arial"/>
                <a:cs typeface="Arial"/>
                <a:sym typeface="Arial"/>
              </a:rPr>
              <a:t>48</a:t>
            </a:fld>
            <a:endParaRPr sz="2400" b="1">
              <a:solidFill>
                <a:schemeClr val="dk2"/>
              </a:solidFill>
              <a:latin typeface="Arial"/>
              <a:ea typeface="Arial"/>
              <a:cs typeface="Arial"/>
              <a:sym typeface="Arial"/>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708"/>
        <p:cNvGrpSpPr/>
        <p:nvPr/>
      </p:nvGrpSpPr>
      <p:grpSpPr>
        <a:xfrm>
          <a:off x="0" y="0"/>
          <a:ext cx="0" cy="0"/>
          <a:chOff x="0" y="0"/>
          <a:chExt cx="0" cy="0"/>
        </a:xfrm>
      </p:grpSpPr>
      <p:sp>
        <p:nvSpPr>
          <p:cNvPr id="709" name="Google Shape;709;p88"/>
          <p:cNvSpPr txBox="1">
            <a:spLocks noGrp="1"/>
          </p:cNvSpPr>
          <p:nvPr>
            <p:ph type="title"/>
          </p:nvPr>
        </p:nvSpPr>
        <p:spPr>
          <a:xfrm>
            <a:off x="457200" y="152718"/>
            <a:ext cx="8305800" cy="1218900"/>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Clr>
                <a:schemeClr val="dk1"/>
              </a:buClr>
              <a:buSzPts val="3600"/>
              <a:buFont typeface="Arial Black"/>
              <a:buNone/>
            </a:pPr>
            <a:r>
              <a:rPr lang="en-US" sz="3600" b="0" i="0" u="none" strike="noStrike" cap="none">
                <a:solidFill>
                  <a:schemeClr val="dk1"/>
                </a:solidFill>
                <a:latin typeface="Arial Black"/>
                <a:ea typeface="Arial Black"/>
                <a:cs typeface="Arial Black"/>
                <a:sym typeface="Arial Black"/>
              </a:rPr>
              <a:t>Example KB of definite clauses</a:t>
            </a:r>
            <a:endParaRPr sz="3600" b="0" i="0" u="none" strike="noStrike" cap="none">
              <a:solidFill>
                <a:schemeClr val="dk1"/>
              </a:solidFill>
              <a:latin typeface="Arial Black"/>
              <a:ea typeface="Arial Black"/>
              <a:cs typeface="Arial Black"/>
              <a:sym typeface="Arial Black"/>
            </a:endParaRPr>
          </a:p>
        </p:txBody>
      </p:sp>
      <p:sp>
        <p:nvSpPr>
          <p:cNvPr id="710" name="Google Shape;710;p88"/>
          <p:cNvSpPr txBox="1">
            <a:spLocks noGrp="1"/>
          </p:cNvSpPr>
          <p:nvPr>
            <p:ph type="body" idx="1"/>
          </p:nvPr>
        </p:nvSpPr>
        <p:spPr>
          <a:xfrm>
            <a:off x="457199" y="1524000"/>
            <a:ext cx="7977300" cy="16764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1800"/>
              <a:buFont typeface="Arial"/>
              <a:buNone/>
            </a:pPr>
            <a:r>
              <a:rPr lang="en-US" sz="1800" b="0" i="1" u="none" strike="noStrike" cap="none">
                <a:solidFill>
                  <a:schemeClr val="dk1"/>
                </a:solidFill>
                <a:latin typeface="Arial"/>
                <a:ea typeface="Arial"/>
                <a:cs typeface="Arial"/>
                <a:sym typeface="Arial"/>
              </a:rPr>
              <a:t>“The law states that it is a crime for an American to sell weapons to hostile nations. The country Nono, an enemy of America, has some missiles, and all of its missiles were sold to it by Colonel West, who is an American.”</a:t>
            </a:r>
            <a:endParaRPr/>
          </a:p>
          <a:p>
            <a:pPr marL="0" marR="0" lvl="0" indent="0" algn="r" rtl="0">
              <a:spcBef>
                <a:spcPts val="2720"/>
              </a:spcBef>
              <a:spcAft>
                <a:spcPts val="0"/>
              </a:spcAft>
              <a:buClr>
                <a:srgbClr val="FF0000"/>
              </a:buClr>
              <a:buSzPts val="1600"/>
              <a:buFont typeface="Arial"/>
              <a:buNone/>
            </a:pPr>
            <a:r>
              <a:rPr lang="en-US" sz="1600" b="0" i="0" u="none" strike="noStrike" cap="none">
                <a:solidFill>
                  <a:srgbClr val="FF0000"/>
                </a:solidFill>
                <a:latin typeface="Arial"/>
                <a:ea typeface="Arial"/>
                <a:cs typeface="Arial"/>
                <a:sym typeface="Arial"/>
              </a:rPr>
              <a:t>Apply Existential Instantiation to ∃x, </a:t>
            </a:r>
            <a:r>
              <a:rPr lang="en-US" sz="1600" b="0" i="1" u="none" strike="noStrike" cap="none">
                <a:solidFill>
                  <a:srgbClr val="FF0000"/>
                </a:solidFill>
                <a:latin typeface="Arial"/>
                <a:ea typeface="Arial"/>
                <a:cs typeface="Arial"/>
                <a:sym typeface="Arial"/>
              </a:rPr>
              <a:t>Owns(Nono, x) </a:t>
            </a:r>
            <a:r>
              <a:rPr lang="en-US" sz="1600" b="0" i="0" u="none" strike="noStrike" cap="none">
                <a:solidFill>
                  <a:srgbClr val="FF0000"/>
                </a:solidFill>
                <a:latin typeface="Arial"/>
                <a:ea typeface="Arial"/>
                <a:cs typeface="Arial"/>
                <a:sym typeface="Arial"/>
              </a:rPr>
              <a:t>∧</a:t>
            </a:r>
            <a:r>
              <a:rPr lang="en-US" sz="1600" b="0" i="1" u="none" strike="noStrike" cap="none">
                <a:solidFill>
                  <a:srgbClr val="FF0000"/>
                </a:solidFill>
                <a:latin typeface="Arial"/>
                <a:ea typeface="Arial"/>
                <a:cs typeface="Arial"/>
                <a:sym typeface="Arial"/>
              </a:rPr>
              <a:t> Missile(x)</a:t>
            </a:r>
            <a:endParaRPr sz="1600" b="0" i="0" u="none" strike="noStrike" cap="none">
              <a:solidFill>
                <a:srgbClr val="FF0000"/>
              </a:solidFill>
              <a:latin typeface="Arial"/>
              <a:ea typeface="Arial"/>
              <a:cs typeface="Arial"/>
              <a:sym typeface="Arial"/>
            </a:endParaRPr>
          </a:p>
        </p:txBody>
      </p:sp>
      <p:graphicFrame>
        <p:nvGraphicFramePr>
          <p:cNvPr id="711" name="Google Shape;711;p88"/>
          <p:cNvGraphicFramePr/>
          <p:nvPr/>
        </p:nvGraphicFramePr>
        <p:xfrm>
          <a:off x="457200" y="3200400"/>
          <a:ext cx="8116625" cy="3200375"/>
        </p:xfrm>
        <a:graphic>
          <a:graphicData uri="http://schemas.openxmlformats.org/drawingml/2006/table">
            <a:tbl>
              <a:tblPr bandRow="1">
                <a:noFill/>
                <a:tableStyleId>{C975B918-29A0-4AA8-A688-C776F9DE729C}</a:tableStyleId>
              </a:tblPr>
              <a:tblGrid>
                <a:gridCol w="3810000">
                  <a:extLst>
                    <a:ext uri="{9D8B030D-6E8A-4147-A177-3AD203B41FA5}">
                      <a16:colId xmlns:a16="http://schemas.microsoft.com/office/drawing/2014/main" val="20000"/>
                    </a:ext>
                  </a:extLst>
                </a:gridCol>
                <a:gridCol w="4306625">
                  <a:extLst>
                    <a:ext uri="{9D8B030D-6E8A-4147-A177-3AD203B41FA5}">
                      <a16:colId xmlns:a16="http://schemas.microsoft.com/office/drawing/2014/main" val="20001"/>
                    </a:ext>
                  </a:extLst>
                </a:gridCol>
              </a:tblGrid>
              <a:tr h="615250">
                <a:tc>
                  <a:txBody>
                    <a:bodyPr/>
                    <a:lstStyle/>
                    <a:p>
                      <a:pPr marL="0" marR="0" lvl="0" indent="0" algn="l" rtl="0">
                        <a:lnSpc>
                          <a:spcPct val="100000"/>
                        </a:lnSpc>
                        <a:spcBef>
                          <a:spcPts val="0"/>
                        </a:spcBef>
                        <a:spcAft>
                          <a:spcPts val="0"/>
                        </a:spcAft>
                        <a:buClr>
                          <a:schemeClr val="dk1"/>
                        </a:buClr>
                        <a:buSzPts val="1600"/>
                        <a:buFont typeface="Arial"/>
                        <a:buNone/>
                      </a:pPr>
                      <a:r>
                        <a:rPr lang="en-US" sz="1600" b="0" i="1"/>
                        <a:t>American(x) </a:t>
                      </a:r>
                      <a:r>
                        <a:rPr lang="en-US" sz="1600" b="0" i="0"/>
                        <a:t>∧</a:t>
                      </a:r>
                      <a:r>
                        <a:rPr lang="en-US" sz="1600" b="0" i="1"/>
                        <a:t> Weapon(y) </a:t>
                      </a:r>
                      <a:r>
                        <a:rPr lang="en-US" sz="1600" b="0" i="0"/>
                        <a:t>∧</a:t>
                      </a:r>
                      <a:r>
                        <a:rPr lang="en-US" sz="1600" b="0" i="1"/>
                        <a:t> </a:t>
                      </a:r>
                      <a:endParaRPr/>
                    </a:p>
                    <a:p>
                      <a:pPr marL="0" marR="0" lvl="0" indent="0" algn="l" rtl="0">
                        <a:lnSpc>
                          <a:spcPct val="100000"/>
                        </a:lnSpc>
                        <a:spcBef>
                          <a:spcPts val="0"/>
                        </a:spcBef>
                        <a:spcAft>
                          <a:spcPts val="0"/>
                        </a:spcAft>
                        <a:buClr>
                          <a:schemeClr val="dk1"/>
                        </a:buClr>
                        <a:buSzPts val="1600"/>
                        <a:buFont typeface="Arial"/>
                        <a:buNone/>
                      </a:pPr>
                      <a:r>
                        <a:rPr lang="en-US" sz="1600" b="0" i="1"/>
                        <a:t>  Sells(x,y,z) </a:t>
                      </a:r>
                      <a:r>
                        <a:rPr lang="en-US" sz="1600" b="0" i="0"/>
                        <a:t>∧</a:t>
                      </a:r>
                      <a:r>
                        <a:rPr lang="en-US" sz="1600" b="0" i="1"/>
                        <a:t> Hostile(z) </a:t>
                      </a:r>
                      <a:r>
                        <a:rPr lang="en-US" sz="1600" b="0" i="0"/>
                        <a:t>⇒</a:t>
                      </a:r>
                      <a:r>
                        <a:rPr lang="en-US" sz="1600" b="0" i="1"/>
                        <a:t> Criminal(x)</a:t>
                      </a:r>
                      <a:endParaRPr/>
                    </a:p>
                  </a:txBody>
                  <a:tcPr marL="91450" marR="91450" marT="45725" marB="45725" anchor="ctr"/>
                </a:tc>
                <a:tc>
                  <a:txBody>
                    <a:bodyPr/>
                    <a:lstStyle/>
                    <a:p>
                      <a:pPr marL="0" marR="0" lvl="0" indent="0" algn="l" rtl="0">
                        <a:lnSpc>
                          <a:spcPct val="100000"/>
                        </a:lnSpc>
                        <a:spcBef>
                          <a:spcPts val="0"/>
                        </a:spcBef>
                        <a:spcAft>
                          <a:spcPts val="0"/>
                        </a:spcAft>
                        <a:buClr>
                          <a:schemeClr val="dk1"/>
                        </a:buClr>
                        <a:buSzPts val="1600"/>
                        <a:buFont typeface="Arial"/>
                        <a:buNone/>
                      </a:pPr>
                      <a:r>
                        <a:rPr lang="en-US" sz="1600" b="0" i="1"/>
                        <a:t>“It is a crime for an American to sell weapons to hostile nations…”</a:t>
                      </a:r>
                      <a:endParaRPr/>
                    </a:p>
                  </a:txBody>
                  <a:tcPr marL="91450" marR="91450" marT="45725" marB="45725" anchor="ctr"/>
                </a:tc>
                <a:extLst>
                  <a:ext uri="{0D108BD9-81ED-4DB2-BD59-A6C34878D82A}">
                    <a16:rowId xmlns:a16="http://schemas.microsoft.com/office/drawing/2014/main" val="10000"/>
                  </a:ext>
                </a:extLst>
              </a:tr>
              <a:tr h="393975">
                <a:tc>
                  <a:txBody>
                    <a:bodyPr/>
                    <a:lstStyle/>
                    <a:p>
                      <a:pPr marL="0" marR="0" lvl="0" indent="0" algn="l" rtl="0">
                        <a:lnSpc>
                          <a:spcPct val="100000"/>
                        </a:lnSpc>
                        <a:spcBef>
                          <a:spcPts val="0"/>
                        </a:spcBef>
                        <a:spcAft>
                          <a:spcPts val="0"/>
                        </a:spcAft>
                        <a:buClr>
                          <a:schemeClr val="dk1"/>
                        </a:buClr>
                        <a:buSzPts val="1600"/>
                        <a:buFont typeface="Arial"/>
                        <a:buNone/>
                      </a:pPr>
                      <a:r>
                        <a:rPr lang="en-US" sz="1600" b="0" i="1"/>
                        <a:t>Owns(Nono, M</a:t>
                      </a:r>
                      <a:r>
                        <a:rPr lang="en-US" sz="1600" b="0" i="1" baseline="-25000"/>
                        <a:t>1</a:t>
                      </a:r>
                      <a:r>
                        <a:rPr lang="en-US" sz="1600" b="0" i="1"/>
                        <a:t>) </a:t>
                      </a:r>
                      <a:r>
                        <a:rPr lang="en-US" sz="1600" b="0" i="0"/>
                        <a:t>∧</a:t>
                      </a:r>
                      <a:r>
                        <a:rPr lang="en-US" sz="1600" b="0" i="1"/>
                        <a:t> Missile(M</a:t>
                      </a:r>
                      <a:r>
                        <a:rPr lang="en-US" sz="1600" b="0" i="1" baseline="-25000"/>
                        <a:t>1</a:t>
                      </a:r>
                      <a:r>
                        <a:rPr lang="en-US" sz="1600" b="0" i="1"/>
                        <a:t>)</a:t>
                      </a:r>
                      <a:endParaRPr/>
                    </a:p>
                  </a:txBody>
                  <a:tcPr marL="91450" marR="91450" marT="45725" marB="45725" anchor="ctr"/>
                </a:tc>
                <a:tc>
                  <a:txBody>
                    <a:bodyPr/>
                    <a:lstStyle/>
                    <a:p>
                      <a:pPr marL="0" marR="0" lvl="0" indent="0" algn="l" rtl="0">
                        <a:lnSpc>
                          <a:spcPct val="100000"/>
                        </a:lnSpc>
                        <a:spcBef>
                          <a:spcPts val="0"/>
                        </a:spcBef>
                        <a:spcAft>
                          <a:spcPts val="0"/>
                        </a:spcAft>
                        <a:buClr>
                          <a:schemeClr val="dk1"/>
                        </a:buClr>
                        <a:buSzPts val="1600"/>
                        <a:buFont typeface="Arial"/>
                        <a:buNone/>
                      </a:pPr>
                      <a:r>
                        <a:rPr lang="en-US" sz="1600" b="0" i="1"/>
                        <a:t>“Nono … has some missiles”</a:t>
                      </a:r>
                      <a:endParaRPr/>
                    </a:p>
                  </a:txBody>
                  <a:tcPr marL="91450" marR="91450" marT="45725" marB="45725" anchor="ctr"/>
                </a:tc>
                <a:extLst>
                  <a:ext uri="{0D108BD9-81ED-4DB2-BD59-A6C34878D82A}">
                    <a16:rowId xmlns:a16="http://schemas.microsoft.com/office/drawing/2014/main" val="10001"/>
                  </a:ext>
                </a:extLst>
              </a:tr>
              <a:tr h="615250">
                <a:tc>
                  <a:txBody>
                    <a:bodyPr/>
                    <a:lstStyle/>
                    <a:p>
                      <a:pPr marL="0" marR="0" lvl="0" indent="0" algn="l" rtl="0">
                        <a:lnSpc>
                          <a:spcPct val="100000"/>
                        </a:lnSpc>
                        <a:spcBef>
                          <a:spcPts val="0"/>
                        </a:spcBef>
                        <a:spcAft>
                          <a:spcPts val="0"/>
                        </a:spcAft>
                        <a:buClr>
                          <a:schemeClr val="dk1"/>
                        </a:buClr>
                        <a:buSzPts val="1600"/>
                        <a:buFont typeface="Arial"/>
                        <a:buNone/>
                      </a:pPr>
                      <a:r>
                        <a:rPr lang="en-US" sz="1600" b="0" i="1"/>
                        <a:t>Missile(x) </a:t>
                      </a:r>
                      <a:r>
                        <a:rPr lang="en-US" sz="1600" b="0" i="0"/>
                        <a:t>∧</a:t>
                      </a:r>
                      <a:r>
                        <a:rPr lang="en-US" sz="1600" b="0" i="1"/>
                        <a:t> Owns(Nono, x) ⇒ Sells(West, x, Nono)</a:t>
                      </a:r>
                      <a:endParaRPr/>
                    </a:p>
                  </a:txBody>
                  <a:tcPr marL="91450" marR="91450" marT="45725" marB="45725" anchor="ctr"/>
                </a:tc>
                <a:tc>
                  <a:txBody>
                    <a:bodyPr/>
                    <a:lstStyle/>
                    <a:p>
                      <a:pPr marL="0" marR="0" lvl="0" indent="0" algn="l" rtl="0">
                        <a:lnSpc>
                          <a:spcPct val="100000"/>
                        </a:lnSpc>
                        <a:spcBef>
                          <a:spcPts val="0"/>
                        </a:spcBef>
                        <a:spcAft>
                          <a:spcPts val="0"/>
                        </a:spcAft>
                        <a:buClr>
                          <a:schemeClr val="dk1"/>
                        </a:buClr>
                        <a:buSzPts val="1600"/>
                        <a:buFont typeface="Arial"/>
                        <a:buNone/>
                      </a:pPr>
                      <a:r>
                        <a:rPr lang="en-US" sz="1600" b="0" i="1"/>
                        <a:t>“All of its missiles were sold to it by Colonel West”</a:t>
                      </a:r>
                      <a:endParaRPr/>
                    </a:p>
                  </a:txBody>
                  <a:tcPr marL="91450" marR="91450" marT="45725" marB="45725" anchor="ctr"/>
                </a:tc>
                <a:extLst>
                  <a:ext uri="{0D108BD9-81ED-4DB2-BD59-A6C34878D82A}">
                    <a16:rowId xmlns:a16="http://schemas.microsoft.com/office/drawing/2014/main" val="10002"/>
                  </a:ext>
                </a:extLst>
              </a:tr>
              <a:tr h="393975">
                <a:tc>
                  <a:txBody>
                    <a:bodyPr/>
                    <a:lstStyle/>
                    <a:p>
                      <a:pPr marL="0" marR="0" lvl="0" indent="0" algn="l" rtl="0">
                        <a:lnSpc>
                          <a:spcPct val="100000"/>
                        </a:lnSpc>
                        <a:spcBef>
                          <a:spcPts val="0"/>
                        </a:spcBef>
                        <a:spcAft>
                          <a:spcPts val="0"/>
                        </a:spcAft>
                        <a:buClr>
                          <a:schemeClr val="dk1"/>
                        </a:buClr>
                        <a:buSzPts val="1600"/>
                        <a:buFont typeface="Arial"/>
                        <a:buNone/>
                      </a:pPr>
                      <a:r>
                        <a:rPr lang="en-US" sz="1600" b="0" i="1"/>
                        <a:t>Missile(x) ⇒ Weapon(x)</a:t>
                      </a:r>
                      <a:endParaRPr/>
                    </a:p>
                  </a:txBody>
                  <a:tcPr marL="91450" marR="91450" marT="45725" marB="45725" anchor="ctr"/>
                </a:tc>
                <a:tc>
                  <a:txBody>
                    <a:bodyPr/>
                    <a:lstStyle/>
                    <a:p>
                      <a:pPr marL="0" marR="0" lvl="0" indent="0" algn="l" rtl="0">
                        <a:lnSpc>
                          <a:spcPct val="100000"/>
                        </a:lnSpc>
                        <a:spcBef>
                          <a:spcPts val="0"/>
                        </a:spcBef>
                        <a:spcAft>
                          <a:spcPts val="0"/>
                        </a:spcAft>
                        <a:buClr>
                          <a:schemeClr val="dk1"/>
                        </a:buClr>
                        <a:buSzPts val="1600"/>
                        <a:buFont typeface="Arial"/>
                        <a:buNone/>
                      </a:pPr>
                      <a:r>
                        <a:rPr lang="en-US" sz="1600" b="0" i="1"/>
                        <a:t>“Missiles are weapons”</a:t>
                      </a:r>
                      <a:endParaRPr/>
                    </a:p>
                  </a:txBody>
                  <a:tcPr marL="91450" marR="91450" marT="45725" marB="45725" anchor="ctr"/>
                </a:tc>
                <a:extLst>
                  <a:ext uri="{0D108BD9-81ED-4DB2-BD59-A6C34878D82A}">
                    <a16:rowId xmlns:a16="http://schemas.microsoft.com/office/drawing/2014/main" val="10003"/>
                  </a:ext>
                </a:extLst>
              </a:tr>
              <a:tr h="393975">
                <a:tc>
                  <a:txBody>
                    <a:bodyPr/>
                    <a:lstStyle/>
                    <a:p>
                      <a:pPr marL="0" marR="0" lvl="0" indent="0" algn="l" rtl="0">
                        <a:spcBef>
                          <a:spcPts val="0"/>
                        </a:spcBef>
                        <a:spcAft>
                          <a:spcPts val="0"/>
                        </a:spcAft>
                        <a:buNone/>
                      </a:pPr>
                      <a:r>
                        <a:rPr lang="en-US" sz="1600" i="1"/>
                        <a:t>Enemy(x, America) </a:t>
                      </a:r>
                      <a:r>
                        <a:rPr lang="en-US" sz="1600" b="0" i="1"/>
                        <a:t>⇒</a:t>
                      </a:r>
                      <a:r>
                        <a:rPr lang="en-US" sz="1600" i="1"/>
                        <a:t> Hostile(x)</a:t>
                      </a:r>
                      <a:endParaRPr sz="1600" i="1"/>
                    </a:p>
                  </a:txBody>
                  <a:tcPr marL="91450" marR="91450" marT="45725" marB="45725" anchor="ctr"/>
                </a:tc>
                <a:tc>
                  <a:txBody>
                    <a:bodyPr/>
                    <a:lstStyle/>
                    <a:p>
                      <a:pPr marL="0" marR="0" lvl="0" indent="0" algn="l" rtl="0">
                        <a:spcBef>
                          <a:spcPts val="0"/>
                        </a:spcBef>
                        <a:spcAft>
                          <a:spcPts val="0"/>
                        </a:spcAft>
                        <a:buNone/>
                      </a:pPr>
                      <a:r>
                        <a:rPr lang="en-US" sz="1600" i="1"/>
                        <a:t>“Enemies of America are hostile”</a:t>
                      </a:r>
                      <a:endParaRPr sz="1600" i="1"/>
                    </a:p>
                  </a:txBody>
                  <a:tcPr marL="91450" marR="91450" marT="45725" marB="45725" anchor="ctr"/>
                </a:tc>
                <a:extLst>
                  <a:ext uri="{0D108BD9-81ED-4DB2-BD59-A6C34878D82A}">
                    <a16:rowId xmlns:a16="http://schemas.microsoft.com/office/drawing/2014/main" val="10004"/>
                  </a:ext>
                </a:extLst>
              </a:tr>
              <a:tr h="393975">
                <a:tc>
                  <a:txBody>
                    <a:bodyPr/>
                    <a:lstStyle/>
                    <a:p>
                      <a:pPr marL="0" marR="0" lvl="0" indent="0" algn="l" rtl="0">
                        <a:spcBef>
                          <a:spcPts val="0"/>
                        </a:spcBef>
                        <a:spcAft>
                          <a:spcPts val="0"/>
                        </a:spcAft>
                        <a:buNone/>
                      </a:pPr>
                      <a:r>
                        <a:rPr lang="en-US" sz="1600" i="1"/>
                        <a:t>American(West)</a:t>
                      </a:r>
                      <a:endParaRPr sz="1600" i="1"/>
                    </a:p>
                  </a:txBody>
                  <a:tcPr marL="91450" marR="91450" marT="45725" marB="45725" anchor="ctr"/>
                </a:tc>
                <a:tc>
                  <a:txBody>
                    <a:bodyPr/>
                    <a:lstStyle/>
                    <a:p>
                      <a:pPr marL="0" marR="0" lvl="0" indent="0" algn="l" rtl="0">
                        <a:spcBef>
                          <a:spcPts val="0"/>
                        </a:spcBef>
                        <a:spcAft>
                          <a:spcPts val="0"/>
                        </a:spcAft>
                        <a:buNone/>
                      </a:pPr>
                      <a:r>
                        <a:rPr lang="en-US" sz="1600" i="1"/>
                        <a:t>“West is an American”</a:t>
                      </a:r>
                      <a:endParaRPr sz="1600" i="1"/>
                    </a:p>
                  </a:txBody>
                  <a:tcPr marL="91450" marR="91450" marT="45725" marB="45725" anchor="ctr"/>
                </a:tc>
                <a:extLst>
                  <a:ext uri="{0D108BD9-81ED-4DB2-BD59-A6C34878D82A}">
                    <a16:rowId xmlns:a16="http://schemas.microsoft.com/office/drawing/2014/main" val="10005"/>
                  </a:ext>
                </a:extLst>
              </a:tr>
              <a:tr h="393975">
                <a:tc>
                  <a:txBody>
                    <a:bodyPr/>
                    <a:lstStyle/>
                    <a:p>
                      <a:pPr marL="0" marR="0" lvl="0" indent="0" algn="l" rtl="0">
                        <a:spcBef>
                          <a:spcPts val="0"/>
                        </a:spcBef>
                        <a:spcAft>
                          <a:spcPts val="0"/>
                        </a:spcAft>
                        <a:buNone/>
                      </a:pPr>
                      <a:r>
                        <a:rPr lang="en-US" sz="1600" i="1"/>
                        <a:t>Enemy(Nono, America)</a:t>
                      </a:r>
                      <a:endParaRPr sz="1600" i="1"/>
                    </a:p>
                  </a:txBody>
                  <a:tcPr marL="91450" marR="91450" marT="45725" marB="45725" anchor="ctr"/>
                </a:tc>
                <a:tc>
                  <a:txBody>
                    <a:bodyPr/>
                    <a:lstStyle/>
                    <a:p>
                      <a:pPr marL="0" marR="0" lvl="0" indent="0" algn="l" rtl="0">
                        <a:spcBef>
                          <a:spcPts val="0"/>
                        </a:spcBef>
                        <a:spcAft>
                          <a:spcPts val="0"/>
                        </a:spcAft>
                        <a:buNone/>
                      </a:pPr>
                      <a:r>
                        <a:rPr lang="en-US" sz="1600" i="1"/>
                        <a:t>“The country Nono is an enemy of America”</a:t>
                      </a:r>
                      <a:endParaRPr sz="1600" i="1"/>
                    </a:p>
                  </a:txBody>
                  <a:tcPr marL="91450" marR="91450" marT="45725" marB="45725" anchor="ctr"/>
                </a:tc>
                <a:extLst>
                  <a:ext uri="{0D108BD9-81ED-4DB2-BD59-A6C34878D82A}">
                    <a16:rowId xmlns:a16="http://schemas.microsoft.com/office/drawing/2014/main" val="10006"/>
                  </a:ext>
                </a:extLst>
              </a:tr>
            </a:tbl>
          </a:graphicData>
        </a:graphic>
      </p:graphicFrame>
      <p:sp>
        <p:nvSpPr>
          <p:cNvPr id="712" name="Google Shape;712;p88"/>
          <p:cNvSpPr txBox="1"/>
          <p:nvPr/>
        </p:nvSpPr>
        <p:spPr>
          <a:xfrm rot="-5400000">
            <a:off x="8174684" y="5885470"/>
            <a:ext cx="1315800" cy="3651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fld id="{00000000-1234-1234-1234-123412341234}" type="slidenum">
              <a:rPr lang="en-US" sz="2400" b="1">
                <a:solidFill>
                  <a:schemeClr val="dk2"/>
                </a:solidFill>
                <a:latin typeface="Arial"/>
                <a:ea typeface="Arial"/>
                <a:cs typeface="Arial"/>
                <a:sym typeface="Arial"/>
              </a:rPr>
              <a:t>49</a:t>
            </a:fld>
            <a:endParaRPr sz="2400" b="1">
              <a:solidFill>
                <a:schemeClr val="dk2"/>
              </a:solidFill>
              <a:latin typeface="Arial"/>
              <a:ea typeface="Arial"/>
              <a:cs typeface="Arial"/>
              <a:sym typeface="Arial"/>
            </a:endParaRPr>
          </a:p>
        </p:txBody>
      </p:sp>
      <p:sp>
        <p:nvSpPr>
          <p:cNvPr id="713" name="Google Shape;713;p88"/>
          <p:cNvSpPr/>
          <p:nvPr/>
        </p:nvSpPr>
        <p:spPr>
          <a:xfrm>
            <a:off x="2362200" y="2667000"/>
            <a:ext cx="6072300" cy="365700"/>
          </a:xfrm>
          <a:prstGeom prst="rect">
            <a:avLst/>
          </a:prstGeom>
          <a:noFill/>
          <a:ln w="9525"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800">
              <a:solidFill>
                <a:schemeClr val="lt1"/>
              </a:solidFill>
              <a:latin typeface="Times New Roman"/>
              <a:ea typeface="Times New Roman"/>
              <a:cs typeface="Times New Roman"/>
              <a:sym typeface="Times New Roman"/>
            </a:endParaRPr>
          </a:p>
        </p:txBody>
      </p:sp>
      <p:cxnSp>
        <p:nvCxnSpPr>
          <p:cNvPr id="714" name="Google Shape;714;p88"/>
          <p:cNvCxnSpPr>
            <a:stCxn id="713" idx="2"/>
          </p:cNvCxnSpPr>
          <p:nvPr/>
        </p:nvCxnSpPr>
        <p:spPr>
          <a:xfrm flipH="1">
            <a:off x="3581250" y="3032700"/>
            <a:ext cx="1817100" cy="929700"/>
          </a:xfrm>
          <a:prstGeom prst="straightConnector1">
            <a:avLst/>
          </a:prstGeom>
          <a:noFill/>
          <a:ln w="12700" cap="flat" cmpd="sng">
            <a:solidFill>
              <a:srgbClr val="BB0E1D"/>
            </a:solidFill>
            <a:prstDash val="solid"/>
            <a:round/>
            <a:headEnd type="none" w="sm" len="sm"/>
            <a:tailEnd type="triangle" w="med" len="med"/>
          </a:ln>
        </p:spPr>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5" name="Google Shape;335;p48"/>
          <p:cNvSpPr txBox="1">
            <a:spLocks noGrp="1"/>
          </p:cNvSpPr>
          <p:nvPr>
            <p:ph type="body" idx="1"/>
          </p:nvPr>
        </p:nvSpPr>
        <p:spPr>
          <a:xfrm>
            <a:off x="457200" y="1189703"/>
            <a:ext cx="8080500" cy="55362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1080"/>
              </a:spcBef>
              <a:spcAft>
                <a:spcPts val="0"/>
              </a:spcAft>
              <a:buClr>
                <a:schemeClr val="dk1"/>
              </a:buClr>
              <a:buSzPts val="2400"/>
              <a:buFont typeface="Arial"/>
              <a:buChar char="•"/>
            </a:pPr>
            <a:r>
              <a:rPr lang="en-US"/>
              <a:t>Joe is an actor, but he also holds another job.</a:t>
            </a:r>
            <a:endParaRPr/>
          </a:p>
          <a:p>
            <a:pPr marL="800100" marR="0" lvl="1" indent="-342900" algn="l" rtl="0">
              <a:lnSpc>
                <a:spcPct val="100000"/>
              </a:lnSpc>
              <a:spcBef>
                <a:spcPts val="1080"/>
              </a:spcBef>
              <a:spcAft>
                <a:spcPts val="0"/>
              </a:spcAft>
              <a:buClr>
                <a:schemeClr val="dk2"/>
              </a:buClr>
              <a:buSzPts val="2000"/>
              <a:buFont typeface="Arial"/>
              <a:buChar char="•"/>
            </a:pPr>
            <a:r>
              <a:rPr lang="en-US"/>
              <a:t>Joe is an actor: </a:t>
            </a:r>
            <a:r>
              <a:rPr lang="en-US" i="1"/>
              <a:t>Occupation</a:t>
            </a:r>
            <a:r>
              <a:rPr lang="en-US"/>
              <a:t>(</a:t>
            </a:r>
            <a:r>
              <a:rPr lang="en-US" i="1"/>
              <a:t>Joe, Actor</a:t>
            </a:r>
            <a:r>
              <a:rPr lang="en-US"/>
              <a:t>)</a:t>
            </a:r>
            <a:endParaRPr/>
          </a:p>
          <a:p>
            <a:pPr marL="800100" marR="0" lvl="1" indent="-342900" algn="l" rtl="0">
              <a:lnSpc>
                <a:spcPct val="100000"/>
              </a:lnSpc>
              <a:spcBef>
                <a:spcPts val="1080"/>
              </a:spcBef>
              <a:spcAft>
                <a:spcPts val="0"/>
              </a:spcAft>
              <a:buClr>
                <a:schemeClr val="dk2"/>
              </a:buClr>
              <a:buSzPts val="2000"/>
              <a:buFont typeface="Arial"/>
              <a:buChar char="•"/>
            </a:pPr>
            <a:r>
              <a:rPr lang="en-US"/>
              <a:t>Joe holds </a:t>
            </a:r>
            <a:r>
              <a:rPr lang="en-US" b="1"/>
              <a:t>another</a:t>
            </a:r>
            <a:r>
              <a:rPr lang="en-US"/>
              <a:t> job: </a:t>
            </a:r>
            <a:r>
              <a:rPr lang="en-US" i="1"/>
              <a:t>∃x Occupation</a:t>
            </a:r>
            <a:r>
              <a:rPr lang="en-US"/>
              <a:t>(</a:t>
            </a:r>
            <a:r>
              <a:rPr lang="en-US" i="1"/>
              <a:t>Joe, x</a:t>
            </a:r>
            <a:r>
              <a:rPr lang="en-US"/>
              <a:t>) ⋀</a:t>
            </a:r>
            <a:r>
              <a:rPr lang="en-US" i="1"/>
              <a:t> ¬</a:t>
            </a:r>
            <a:r>
              <a:rPr lang="en-US"/>
              <a:t>(</a:t>
            </a:r>
            <a:r>
              <a:rPr lang="en-US" i="1"/>
              <a:t>x = Actor</a:t>
            </a:r>
            <a:r>
              <a:rPr lang="en-US"/>
              <a:t>)</a:t>
            </a:r>
            <a:endParaRPr/>
          </a:p>
          <a:p>
            <a:pPr marL="800100" lvl="1" indent="-342900" rtl="0">
              <a:spcBef>
                <a:spcPts val="1080"/>
              </a:spcBef>
              <a:spcAft>
                <a:spcPts val="0"/>
              </a:spcAft>
              <a:buClr>
                <a:schemeClr val="dk2"/>
              </a:buClr>
              <a:buSzPts val="2000"/>
              <a:buFont typeface="Arial"/>
              <a:buChar char="•"/>
            </a:pPr>
            <a:r>
              <a:rPr lang="en-US"/>
              <a:t>“but” is like “and” here</a:t>
            </a:r>
            <a:endParaRPr/>
          </a:p>
          <a:p>
            <a:pPr marL="800100" marR="0" lvl="1" indent="-342900" algn="l" rtl="0">
              <a:lnSpc>
                <a:spcPct val="100000"/>
              </a:lnSpc>
              <a:spcBef>
                <a:spcPts val="1080"/>
              </a:spcBef>
              <a:spcAft>
                <a:spcPts val="0"/>
              </a:spcAft>
              <a:buClr>
                <a:schemeClr val="dk2"/>
              </a:buClr>
              <a:buSzPts val="2000"/>
              <a:buFont typeface="Arial"/>
              <a:buChar char="•"/>
            </a:pPr>
            <a:r>
              <a:rPr lang="en-US" i="1"/>
              <a:t>Occupation</a:t>
            </a:r>
            <a:r>
              <a:rPr lang="en-US"/>
              <a:t>(</a:t>
            </a:r>
            <a:r>
              <a:rPr lang="en-US" i="1"/>
              <a:t>Joe, Actor</a:t>
            </a:r>
            <a:r>
              <a:rPr lang="en-US"/>
              <a:t>)</a:t>
            </a:r>
            <a:r>
              <a:rPr lang="en-US" i="1"/>
              <a:t> </a:t>
            </a:r>
            <a:r>
              <a:rPr lang="en-US"/>
              <a:t>⋀</a:t>
            </a:r>
            <a:r>
              <a:rPr lang="en-US" i="1"/>
              <a:t> ∃x Occupation</a:t>
            </a:r>
            <a:r>
              <a:rPr lang="en-US"/>
              <a:t>(</a:t>
            </a:r>
            <a:r>
              <a:rPr lang="en-US" i="1"/>
              <a:t>Joe, x</a:t>
            </a:r>
            <a:r>
              <a:rPr lang="en-US"/>
              <a:t>)</a:t>
            </a:r>
            <a:r>
              <a:rPr lang="en-US" i="1"/>
              <a:t> </a:t>
            </a:r>
            <a:r>
              <a:rPr lang="en-US"/>
              <a:t>⋀</a:t>
            </a:r>
            <a:r>
              <a:rPr lang="en-US" i="1"/>
              <a:t> ¬</a:t>
            </a:r>
            <a:r>
              <a:rPr lang="en-US"/>
              <a:t>(</a:t>
            </a:r>
            <a:r>
              <a:rPr lang="en-US" i="1"/>
              <a:t>x = Actor</a:t>
            </a:r>
            <a:r>
              <a:rPr lang="en-US"/>
              <a:t>)</a:t>
            </a:r>
            <a:endParaRPr/>
          </a:p>
        </p:txBody>
      </p:sp>
      <p:sp>
        <p:nvSpPr>
          <p:cNvPr id="336" name="Google Shape;336;p48"/>
          <p:cNvSpPr txBox="1">
            <a:spLocks noGrp="1"/>
          </p:cNvSpPr>
          <p:nvPr>
            <p:ph type="title"/>
          </p:nvPr>
        </p:nvSpPr>
        <p:spPr>
          <a:xfrm>
            <a:off x="457200" y="152718"/>
            <a:ext cx="8080500" cy="781200"/>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Clr>
                <a:schemeClr val="dk1"/>
              </a:buClr>
              <a:buFont typeface="Arial Black"/>
              <a:buNone/>
            </a:pPr>
            <a:r>
              <a:rPr lang="en-US"/>
              <a:t>b.</a:t>
            </a:r>
            <a:endParaRPr sz="3600" b="0" i="0" u="none" strike="noStrike" cap="none">
              <a:solidFill>
                <a:schemeClr val="dk1"/>
              </a:solidFill>
              <a:latin typeface="Arial Black"/>
              <a:ea typeface="Arial Black"/>
              <a:cs typeface="Arial Black"/>
              <a:sym typeface="Arial Black"/>
            </a:endParaRPr>
          </a:p>
        </p:txBody>
      </p:sp>
      <p:sp>
        <p:nvSpPr>
          <p:cNvPr id="337" name="Google Shape;337;p48"/>
          <p:cNvSpPr txBox="1">
            <a:spLocks noGrp="1"/>
          </p:cNvSpPr>
          <p:nvPr>
            <p:ph type="sldNum" idx="12"/>
          </p:nvPr>
        </p:nvSpPr>
        <p:spPr>
          <a:xfrm rot="-5400000">
            <a:off x="8227325" y="5885470"/>
            <a:ext cx="1315800" cy="3651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fld id="{00000000-1234-1234-1234-123412341234}" type="slidenum">
              <a:rPr lang="en-US" sz="2400" b="1">
                <a:solidFill>
                  <a:schemeClr val="dk2"/>
                </a:solidFill>
                <a:latin typeface="Arial"/>
                <a:ea typeface="Arial"/>
                <a:cs typeface="Arial"/>
                <a:sym typeface="Arial"/>
              </a:rPr>
              <a:t>5</a:t>
            </a:fld>
            <a:endParaRPr sz="2400" b="1">
              <a:solidFill>
                <a:schemeClr val="dk2"/>
              </a:solidFill>
              <a:latin typeface="Arial"/>
              <a:ea typeface="Arial"/>
              <a:cs typeface="Arial"/>
              <a:sym typeface="Arial"/>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718"/>
        <p:cNvGrpSpPr/>
        <p:nvPr/>
      </p:nvGrpSpPr>
      <p:grpSpPr>
        <a:xfrm>
          <a:off x="0" y="0"/>
          <a:ext cx="0" cy="0"/>
          <a:chOff x="0" y="0"/>
          <a:chExt cx="0" cy="0"/>
        </a:xfrm>
      </p:grpSpPr>
      <p:sp>
        <p:nvSpPr>
          <p:cNvPr id="719" name="Google Shape;719;p89"/>
          <p:cNvSpPr txBox="1">
            <a:spLocks noGrp="1"/>
          </p:cNvSpPr>
          <p:nvPr>
            <p:ph type="title"/>
          </p:nvPr>
        </p:nvSpPr>
        <p:spPr>
          <a:xfrm>
            <a:off x="457200" y="152718"/>
            <a:ext cx="8080500" cy="781200"/>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Clr>
                <a:schemeClr val="dk1"/>
              </a:buClr>
              <a:buSzPts val="3600"/>
              <a:buFont typeface="Arial Black"/>
              <a:buNone/>
            </a:pPr>
            <a:r>
              <a:rPr lang="en-US" sz="3600" b="0" i="0" u="none" strike="noStrike" cap="none">
                <a:solidFill>
                  <a:schemeClr val="dk1"/>
                </a:solidFill>
                <a:latin typeface="Arial Black"/>
                <a:ea typeface="Arial Black"/>
                <a:cs typeface="Arial Black"/>
                <a:sym typeface="Arial Black"/>
              </a:rPr>
              <a:t>Was West a Criminal?</a:t>
            </a:r>
            <a:endParaRPr sz="3600" b="0" i="0" u="none" strike="noStrike" cap="none">
              <a:solidFill>
                <a:schemeClr val="dk1"/>
              </a:solidFill>
              <a:latin typeface="Arial Black"/>
              <a:ea typeface="Arial Black"/>
              <a:cs typeface="Arial Black"/>
              <a:sym typeface="Arial Black"/>
            </a:endParaRPr>
          </a:p>
        </p:txBody>
      </p:sp>
      <p:sp>
        <p:nvSpPr>
          <p:cNvPr id="720" name="Google Shape;720;p89"/>
          <p:cNvSpPr txBox="1">
            <a:spLocks noGrp="1"/>
          </p:cNvSpPr>
          <p:nvPr>
            <p:ph type="body" idx="1"/>
          </p:nvPr>
        </p:nvSpPr>
        <p:spPr>
          <a:xfrm>
            <a:off x="457200" y="1752600"/>
            <a:ext cx="7924800" cy="48006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r>
              <a:rPr lang="en-US" sz="2400" b="1" i="0" u="none" strike="noStrike" cap="none">
                <a:solidFill>
                  <a:schemeClr val="dk1"/>
                </a:solidFill>
                <a:latin typeface="Arial"/>
                <a:ea typeface="Arial"/>
                <a:cs typeface="Arial"/>
                <a:sym typeface="Arial"/>
              </a:rPr>
              <a:t>Before First iteration:</a:t>
            </a:r>
            <a:endParaRPr/>
          </a:p>
          <a:p>
            <a:pPr marL="342900" marR="0" lvl="0" indent="-342900" algn="l" rtl="0">
              <a:spcBef>
                <a:spcPts val="1200"/>
              </a:spcBef>
              <a:spcAft>
                <a:spcPts val="0"/>
              </a:spcAft>
              <a:buClr>
                <a:schemeClr val="dk1"/>
              </a:buClr>
              <a:buSzPts val="1800"/>
              <a:buFont typeface="Arial Black"/>
              <a:buAutoNum type="arabicPeriod"/>
            </a:pPr>
            <a:r>
              <a:rPr lang="en-US" sz="1800" b="0" i="1" u="none" strike="noStrike" cap="none">
                <a:solidFill>
                  <a:schemeClr val="dk1"/>
                </a:solidFill>
                <a:latin typeface="Arial"/>
                <a:ea typeface="Arial"/>
                <a:cs typeface="Arial"/>
                <a:sym typeface="Arial"/>
              </a:rPr>
              <a:t>American(x) </a:t>
            </a:r>
            <a:r>
              <a:rPr lang="en-US" sz="1800" b="0" i="0" u="none" strike="noStrike" cap="none">
                <a:solidFill>
                  <a:schemeClr val="dk1"/>
                </a:solidFill>
                <a:latin typeface="Arial"/>
                <a:ea typeface="Arial"/>
                <a:cs typeface="Arial"/>
                <a:sym typeface="Arial"/>
              </a:rPr>
              <a:t>∧</a:t>
            </a:r>
            <a:r>
              <a:rPr lang="en-US" sz="1800" b="0" i="1" u="none" strike="noStrike" cap="none">
                <a:solidFill>
                  <a:schemeClr val="dk1"/>
                </a:solidFill>
                <a:latin typeface="Arial"/>
                <a:ea typeface="Arial"/>
                <a:cs typeface="Arial"/>
                <a:sym typeface="Arial"/>
              </a:rPr>
              <a:t> Weapon(y) </a:t>
            </a:r>
            <a:r>
              <a:rPr lang="en-US" sz="1800" b="0" i="0" u="none" strike="noStrike" cap="none">
                <a:solidFill>
                  <a:schemeClr val="dk1"/>
                </a:solidFill>
                <a:latin typeface="Arial"/>
                <a:ea typeface="Arial"/>
                <a:cs typeface="Arial"/>
                <a:sym typeface="Arial"/>
              </a:rPr>
              <a:t>∧</a:t>
            </a:r>
            <a:r>
              <a:rPr lang="en-US" sz="1800" b="0" i="1" u="none" strike="noStrike" cap="none">
                <a:solidFill>
                  <a:schemeClr val="dk1"/>
                </a:solidFill>
                <a:latin typeface="Arial"/>
                <a:ea typeface="Arial"/>
                <a:cs typeface="Arial"/>
                <a:sym typeface="Arial"/>
              </a:rPr>
              <a:t> Sells(x,y,z) </a:t>
            </a:r>
            <a:r>
              <a:rPr lang="en-US" sz="1800" b="0" i="0" u="none" strike="noStrike" cap="none">
                <a:solidFill>
                  <a:schemeClr val="dk1"/>
                </a:solidFill>
                <a:latin typeface="Arial"/>
                <a:ea typeface="Arial"/>
                <a:cs typeface="Arial"/>
                <a:sym typeface="Arial"/>
              </a:rPr>
              <a:t>∧</a:t>
            </a:r>
            <a:r>
              <a:rPr lang="en-US" sz="1800" b="0" i="1" u="none" strike="noStrike" cap="none">
                <a:solidFill>
                  <a:schemeClr val="dk1"/>
                </a:solidFill>
                <a:latin typeface="Arial"/>
                <a:ea typeface="Arial"/>
                <a:cs typeface="Arial"/>
                <a:sym typeface="Arial"/>
              </a:rPr>
              <a:t> Hostile(z) </a:t>
            </a:r>
            <a:r>
              <a:rPr lang="en-US" sz="1800" b="0" i="0" u="none" strike="noStrike" cap="none">
                <a:solidFill>
                  <a:schemeClr val="dk1"/>
                </a:solidFill>
                <a:latin typeface="Arial"/>
                <a:ea typeface="Arial"/>
                <a:cs typeface="Arial"/>
                <a:sym typeface="Arial"/>
              </a:rPr>
              <a:t>⇒</a:t>
            </a:r>
            <a:r>
              <a:rPr lang="en-US" sz="1800" b="0" i="1" u="none" strike="noStrike" cap="none">
                <a:solidFill>
                  <a:schemeClr val="dk1"/>
                </a:solidFill>
                <a:latin typeface="Arial"/>
                <a:ea typeface="Arial"/>
                <a:cs typeface="Arial"/>
                <a:sym typeface="Arial"/>
              </a:rPr>
              <a:t> Criminal(x)</a:t>
            </a:r>
            <a:endParaRPr sz="1800" b="0" i="0" u="none" strike="noStrike" cap="none">
              <a:solidFill>
                <a:schemeClr val="dk1"/>
              </a:solidFill>
              <a:latin typeface="Arial"/>
              <a:ea typeface="Arial"/>
              <a:cs typeface="Arial"/>
              <a:sym typeface="Arial"/>
            </a:endParaRPr>
          </a:p>
          <a:p>
            <a:pPr marL="342900" marR="0" lvl="0" indent="-342900" algn="l" rtl="0">
              <a:spcBef>
                <a:spcPts val="600"/>
              </a:spcBef>
              <a:spcAft>
                <a:spcPts val="0"/>
              </a:spcAft>
              <a:buClr>
                <a:schemeClr val="dk1"/>
              </a:buClr>
              <a:buSzPts val="1800"/>
              <a:buFont typeface="Arial Black"/>
              <a:buAutoNum type="arabicPeriod"/>
            </a:pPr>
            <a:r>
              <a:rPr lang="en-US" sz="1800" b="0" i="1" u="none" strike="noStrike" cap="none">
                <a:solidFill>
                  <a:schemeClr val="dk1"/>
                </a:solidFill>
                <a:latin typeface="Arial"/>
                <a:ea typeface="Arial"/>
                <a:cs typeface="Arial"/>
                <a:sym typeface="Arial"/>
              </a:rPr>
              <a:t>Owns(Nono, M</a:t>
            </a:r>
            <a:r>
              <a:rPr lang="en-US" sz="1800" b="0" i="1" u="none" strike="noStrike" cap="none" baseline="-25000">
                <a:solidFill>
                  <a:schemeClr val="dk1"/>
                </a:solidFill>
                <a:latin typeface="Arial"/>
                <a:ea typeface="Arial"/>
                <a:cs typeface="Arial"/>
                <a:sym typeface="Arial"/>
              </a:rPr>
              <a:t>1</a:t>
            </a:r>
            <a:r>
              <a:rPr lang="en-US" sz="1800" b="0" i="1" u="none" strike="noStrike" cap="none">
                <a:solidFill>
                  <a:schemeClr val="dk1"/>
                </a:solidFill>
                <a:latin typeface="Arial"/>
                <a:ea typeface="Arial"/>
                <a:cs typeface="Arial"/>
                <a:sym typeface="Arial"/>
              </a:rPr>
              <a:t>) </a:t>
            </a:r>
            <a:r>
              <a:rPr lang="en-US" sz="1800" b="0" i="0" u="none" strike="noStrike" cap="none">
                <a:solidFill>
                  <a:schemeClr val="dk1"/>
                </a:solidFill>
                <a:latin typeface="Arial"/>
                <a:ea typeface="Arial"/>
                <a:cs typeface="Arial"/>
                <a:sym typeface="Arial"/>
              </a:rPr>
              <a:t>∧</a:t>
            </a:r>
            <a:r>
              <a:rPr lang="en-US" sz="1800" b="0" i="1" u="none" strike="noStrike" cap="none">
                <a:solidFill>
                  <a:schemeClr val="dk1"/>
                </a:solidFill>
                <a:latin typeface="Arial"/>
                <a:ea typeface="Arial"/>
                <a:cs typeface="Arial"/>
                <a:sym typeface="Arial"/>
              </a:rPr>
              <a:t> Missile(M</a:t>
            </a:r>
            <a:r>
              <a:rPr lang="en-US" sz="1800" b="0" i="1" u="none" strike="noStrike" cap="none" baseline="-25000">
                <a:solidFill>
                  <a:schemeClr val="dk1"/>
                </a:solidFill>
                <a:latin typeface="Arial"/>
                <a:ea typeface="Arial"/>
                <a:cs typeface="Arial"/>
                <a:sym typeface="Arial"/>
              </a:rPr>
              <a:t>1</a:t>
            </a:r>
            <a:r>
              <a:rPr lang="en-US" sz="1800" b="0" i="1" u="none" strike="noStrike" cap="none">
                <a:solidFill>
                  <a:schemeClr val="dk1"/>
                </a:solidFill>
                <a:latin typeface="Arial"/>
                <a:ea typeface="Arial"/>
                <a:cs typeface="Arial"/>
                <a:sym typeface="Arial"/>
              </a:rPr>
              <a:t>)</a:t>
            </a:r>
            <a:endParaRPr sz="1800" b="0" i="0" u="none" strike="noStrike" cap="none">
              <a:solidFill>
                <a:schemeClr val="dk1"/>
              </a:solidFill>
              <a:latin typeface="Arial"/>
              <a:ea typeface="Arial"/>
              <a:cs typeface="Arial"/>
              <a:sym typeface="Arial"/>
            </a:endParaRPr>
          </a:p>
          <a:p>
            <a:pPr marL="342900" marR="0" lvl="0" indent="-342900" algn="l" rtl="0">
              <a:spcBef>
                <a:spcPts val="600"/>
              </a:spcBef>
              <a:spcAft>
                <a:spcPts val="0"/>
              </a:spcAft>
              <a:buClr>
                <a:schemeClr val="dk1"/>
              </a:buClr>
              <a:buSzPts val="1800"/>
              <a:buFont typeface="Arial Black"/>
              <a:buAutoNum type="arabicPeriod"/>
            </a:pPr>
            <a:r>
              <a:rPr lang="en-US" sz="1800" b="0" i="1" u="none" strike="noStrike" cap="none">
                <a:solidFill>
                  <a:schemeClr val="dk1"/>
                </a:solidFill>
                <a:latin typeface="Arial"/>
                <a:ea typeface="Arial"/>
                <a:cs typeface="Arial"/>
                <a:sym typeface="Arial"/>
              </a:rPr>
              <a:t>Missile(x) </a:t>
            </a:r>
            <a:r>
              <a:rPr lang="en-US" sz="1800" b="0" i="0" u="none" strike="noStrike" cap="none">
                <a:solidFill>
                  <a:schemeClr val="dk1"/>
                </a:solidFill>
                <a:latin typeface="Arial"/>
                <a:ea typeface="Arial"/>
                <a:cs typeface="Arial"/>
                <a:sym typeface="Arial"/>
              </a:rPr>
              <a:t>∧</a:t>
            </a:r>
            <a:r>
              <a:rPr lang="en-US" sz="1800" b="0" i="1" u="none" strike="noStrike" cap="none">
                <a:solidFill>
                  <a:schemeClr val="dk1"/>
                </a:solidFill>
                <a:latin typeface="Arial"/>
                <a:ea typeface="Arial"/>
                <a:cs typeface="Arial"/>
                <a:sym typeface="Arial"/>
              </a:rPr>
              <a:t> Owns(Nono, x) ⇒ Sells(West, x, Nono)</a:t>
            </a:r>
            <a:endParaRPr sz="1800" b="0" i="0" u="none" strike="noStrike" cap="none">
              <a:solidFill>
                <a:schemeClr val="dk1"/>
              </a:solidFill>
              <a:latin typeface="Arial"/>
              <a:ea typeface="Arial"/>
              <a:cs typeface="Arial"/>
              <a:sym typeface="Arial"/>
            </a:endParaRPr>
          </a:p>
          <a:p>
            <a:pPr marL="342900" marR="0" lvl="0" indent="-342900" algn="l" rtl="0">
              <a:spcBef>
                <a:spcPts val="600"/>
              </a:spcBef>
              <a:spcAft>
                <a:spcPts val="0"/>
              </a:spcAft>
              <a:buClr>
                <a:schemeClr val="dk1"/>
              </a:buClr>
              <a:buSzPts val="1800"/>
              <a:buFont typeface="Arial Black"/>
              <a:buAutoNum type="arabicPeriod"/>
            </a:pPr>
            <a:r>
              <a:rPr lang="en-US" sz="1800" b="0" i="1" u="none" strike="noStrike" cap="none">
                <a:solidFill>
                  <a:schemeClr val="dk1"/>
                </a:solidFill>
                <a:latin typeface="Arial"/>
                <a:ea typeface="Arial"/>
                <a:cs typeface="Arial"/>
                <a:sym typeface="Arial"/>
              </a:rPr>
              <a:t>Missile(x) ⇒ Weapon(x)</a:t>
            </a:r>
            <a:endParaRPr sz="1800" b="0" i="0" u="none" strike="noStrike" cap="none">
              <a:solidFill>
                <a:schemeClr val="dk1"/>
              </a:solidFill>
              <a:latin typeface="Arial"/>
              <a:ea typeface="Arial"/>
              <a:cs typeface="Arial"/>
              <a:sym typeface="Arial"/>
            </a:endParaRPr>
          </a:p>
          <a:p>
            <a:pPr marL="342900" marR="0" lvl="0" indent="-342900" algn="l" rtl="0">
              <a:spcBef>
                <a:spcPts val="600"/>
              </a:spcBef>
              <a:spcAft>
                <a:spcPts val="0"/>
              </a:spcAft>
              <a:buClr>
                <a:schemeClr val="dk1"/>
              </a:buClr>
              <a:buSzPts val="1800"/>
              <a:buFont typeface="Arial Black"/>
              <a:buAutoNum type="arabicPeriod"/>
            </a:pPr>
            <a:r>
              <a:rPr lang="en-US" sz="1800" b="0" i="1" u="none" strike="noStrike" cap="none">
                <a:solidFill>
                  <a:schemeClr val="dk1"/>
                </a:solidFill>
                <a:latin typeface="Arial"/>
                <a:ea typeface="Arial"/>
                <a:cs typeface="Arial"/>
                <a:sym typeface="Arial"/>
              </a:rPr>
              <a:t>Enemy(x, America) ⇒ Hostile(x)</a:t>
            </a:r>
            <a:endParaRPr sz="1800" b="0" i="0" u="none" strike="noStrike" cap="none">
              <a:solidFill>
                <a:schemeClr val="dk1"/>
              </a:solidFill>
              <a:latin typeface="Arial"/>
              <a:ea typeface="Arial"/>
              <a:cs typeface="Arial"/>
              <a:sym typeface="Arial"/>
            </a:endParaRPr>
          </a:p>
          <a:p>
            <a:pPr marL="342900" marR="0" lvl="0" indent="-342900" algn="l" rtl="0">
              <a:spcBef>
                <a:spcPts val="600"/>
              </a:spcBef>
              <a:spcAft>
                <a:spcPts val="0"/>
              </a:spcAft>
              <a:buClr>
                <a:schemeClr val="dk1"/>
              </a:buClr>
              <a:buSzPts val="1800"/>
              <a:buFont typeface="Arial Black"/>
              <a:buAutoNum type="arabicPeriod"/>
            </a:pPr>
            <a:r>
              <a:rPr lang="en-US" sz="1800" b="0" i="1" u="none" strike="noStrike" cap="none">
                <a:solidFill>
                  <a:schemeClr val="dk1"/>
                </a:solidFill>
                <a:latin typeface="Arial"/>
                <a:ea typeface="Arial"/>
                <a:cs typeface="Arial"/>
                <a:sym typeface="Arial"/>
              </a:rPr>
              <a:t>American(West)</a:t>
            </a:r>
            <a:endParaRPr sz="1800" b="0" i="0" u="none" strike="noStrike" cap="none">
              <a:solidFill>
                <a:schemeClr val="dk1"/>
              </a:solidFill>
              <a:latin typeface="Arial"/>
              <a:ea typeface="Arial"/>
              <a:cs typeface="Arial"/>
              <a:sym typeface="Arial"/>
            </a:endParaRPr>
          </a:p>
          <a:p>
            <a:pPr marL="342900" marR="0" lvl="0" indent="-342900" algn="l" rtl="0">
              <a:spcBef>
                <a:spcPts val="600"/>
              </a:spcBef>
              <a:spcAft>
                <a:spcPts val="0"/>
              </a:spcAft>
              <a:buClr>
                <a:schemeClr val="dk1"/>
              </a:buClr>
              <a:buSzPts val="1800"/>
              <a:buFont typeface="Arial Black"/>
              <a:buAutoNum type="arabicPeriod"/>
            </a:pPr>
            <a:r>
              <a:rPr lang="en-US" sz="1800" b="0" i="1" u="none" strike="noStrike" cap="none">
                <a:solidFill>
                  <a:schemeClr val="dk1"/>
                </a:solidFill>
                <a:latin typeface="Arial"/>
                <a:ea typeface="Arial"/>
                <a:cs typeface="Arial"/>
                <a:sym typeface="Arial"/>
              </a:rPr>
              <a:t>Enemy(Nono, America)</a:t>
            </a:r>
            <a:endParaRPr sz="1800" b="0" i="0" u="none" strike="noStrike" cap="none">
              <a:solidFill>
                <a:schemeClr val="dk1"/>
              </a:solidFill>
              <a:latin typeface="Arial"/>
              <a:ea typeface="Arial"/>
              <a:cs typeface="Arial"/>
              <a:sym typeface="Arial"/>
            </a:endParaRPr>
          </a:p>
        </p:txBody>
      </p:sp>
      <p:sp>
        <p:nvSpPr>
          <p:cNvPr id="721" name="Google Shape;721;p89"/>
          <p:cNvSpPr txBox="1"/>
          <p:nvPr/>
        </p:nvSpPr>
        <p:spPr>
          <a:xfrm rot="-5400000">
            <a:off x="8174684" y="5885470"/>
            <a:ext cx="1315800" cy="3651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fld id="{00000000-1234-1234-1234-123412341234}" type="slidenum">
              <a:rPr lang="en-US" sz="2400" b="1">
                <a:solidFill>
                  <a:schemeClr val="dk2"/>
                </a:solidFill>
                <a:latin typeface="Arial"/>
                <a:ea typeface="Arial"/>
                <a:cs typeface="Arial"/>
                <a:sym typeface="Arial"/>
              </a:rPr>
              <a:t>50</a:t>
            </a:fld>
            <a:endParaRPr sz="2400" b="1">
              <a:solidFill>
                <a:schemeClr val="dk2"/>
              </a:solidFill>
              <a:latin typeface="Arial"/>
              <a:ea typeface="Arial"/>
              <a:cs typeface="Arial"/>
              <a:sym typeface="Arial"/>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725"/>
        <p:cNvGrpSpPr/>
        <p:nvPr/>
      </p:nvGrpSpPr>
      <p:grpSpPr>
        <a:xfrm>
          <a:off x="0" y="0"/>
          <a:ext cx="0" cy="0"/>
          <a:chOff x="0" y="0"/>
          <a:chExt cx="0" cy="0"/>
        </a:xfrm>
      </p:grpSpPr>
      <p:sp>
        <p:nvSpPr>
          <p:cNvPr id="726" name="Google Shape;726;p90"/>
          <p:cNvSpPr txBox="1">
            <a:spLocks noGrp="1"/>
          </p:cNvSpPr>
          <p:nvPr>
            <p:ph type="title"/>
          </p:nvPr>
        </p:nvSpPr>
        <p:spPr>
          <a:xfrm>
            <a:off x="457200" y="152718"/>
            <a:ext cx="8080500" cy="781200"/>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Clr>
                <a:schemeClr val="dk1"/>
              </a:buClr>
              <a:buSzPts val="3600"/>
              <a:buFont typeface="Arial Black"/>
              <a:buNone/>
            </a:pPr>
            <a:r>
              <a:rPr lang="en-US" sz="3600" b="0" i="0" u="none" strike="noStrike" cap="none">
                <a:solidFill>
                  <a:schemeClr val="dk1"/>
                </a:solidFill>
                <a:latin typeface="Arial Black"/>
                <a:ea typeface="Arial Black"/>
                <a:cs typeface="Arial Black"/>
                <a:sym typeface="Arial Black"/>
              </a:rPr>
              <a:t>Was West a Criminal?</a:t>
            </a:r>
            <a:endParaRPr sz="3600" b="0" i="0" u="none" strike="noStrike" cap="none">
              <a:solidFill>
                <a:schemeClr val="dk1"/>
              </a:solidFill>
              <a:latin typeface="Arial Black"/>
              <a:ea typeface="Arial Black"/>
              <a:cs typeface="Arial Black"/>
              <a:sym typeface="Arial Black"/>
            </a:endParaRPr>
          </a:p>
        </p:txBody>
      </p:sp>
      <p:sp>
        <p:nvSpPr>
          <p:cNvPr id="727" name="Google Shape;727;p90"/>
          <p:cNvSpPr txBox="1">
            <a:spLocks noGrp="1"/>
          </p:cNvSpPr>
          <p:nvPr>
            <p:ph type="body" idx="1"/>
          </p:nvPr>
        </p:nvSpPr>
        <p:spPr>
          <a:xfrm>
            <a:off x="457200" y="1752600"/>
            <a:ext cx="7924800" cy="48006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r>
              <a:rPr lang="en-US" sz="2400" b="1" i="0" u="none" strike="noStrike" cap="none">
                <a:solidFill>
                  <a:schemeClr val="dk1"/>
                </a:solidFill>
                <a:latin typeface="Arial"/>
                <a:ea typeface="Arial"/>
                <a:cs typeface="Arial"/>
                <a:sym typeface="Arial"/>
              </a:rPr>
              <a:t>Before First iteration:</a:t>
            </a:r>
            <a:endParaRPr/>
          </a:p>
          <a:p>
            <a:pPr marL="342900" marR="0" lvl="0" indent="-342900" algn="l" rtl="0">
              <a:spcBef>
                <a:spcPts val="1200"/>
              </a:spcBef>
              <a:spcAft>
                <a:spcPts val="0"/>
              </a:spcAft>
              <a:buClr>
                <a:schemeClr val="dk1"/>
              </a:buClr>
              <a:buSzPts val="1800"/>
              <a:buFont typeface="Arial Black"/>
              <a:buAutoNum type="arabicPeriod"/>
            </a:pPr>
            <a:r>
              <a:rPr lang="en-US" sz="1800" b="0" i="1" u="none" strike="noStrike" cap="none">
                <a:solidFill>
                  <a:schemeClr val="dk1"/>
                </a:solidFill>
                <a:latin typeface="Arial"/>
                <a:ea typeface="Arial"/>
                <a:cs typeface="Arial"/>
                <a:sym typeface="Arial"/>
              </a:rPr>
              <a:t>American(x) </a:t>
            </a:r>
            <a:r>
              <a:rPr lang="en-US" sz="1800" b="0" i="0" u="none" strike="noStrike" cap="none">
                <a:solidFill>
                  <a:schemeClr val="dk1"/>
                </a:solidFill>
                <a:latin typeface="Arial"/>
                <a:ea typeface="Arial"/>
                <a:cs typeface="Arial"/>
                <a:sym typeface="Arial"/>
              </a:rPr>
              <a:t>∧</a:t>
            </a:r>
            <a:r>
              <a:rPr lang="en-US" sz="1800" b="0" i="1" u="none" strike="noStrike" cap="none">
                <a:solidFill>
                  <a:schemeClr val="dk1"/>
                </a:solidFill>
                <a:latin typeface="Arial"/>
                <a:ea typeface="Arial"/>
                <a:cs typeface="Arial"/>
                <a:sym typeface="Arial"/>
              </a:rPr>
              <a:t> Weapon(y) </a:t>
            </a:r>
            <a:r>
              <a:rPr lang="en-US" sz="1800" b="0" i="0" u="none" strike="noStrike" cap="none">
                <a:solidFill>
                  <a:schemeClr val="dk1"/>
                </a:solidFill>
                <a:latin typeface="Arial"/>
                <a:ea typeface="Arial"/>
                <a:cs typeface="Arial"/>
                <a:sym typeface="Arial"/>
              </a:rPr>
              <a:t>∧</a:t>
            </a:r>
            <a:r>
              <a:rPr lang="en-US" sz="1800" b="0" i="1" u="none" strike="noStrike" cap="none">
                <a:solidFill>
                  <a:schemeClr val="dk1"/>
                </a:solidFill>
                <a:latin typeface="Arial"/>
                <a:ea typeface="Arial"/>
                <a:cs typeface="Arial"/>
                <a:sym typeface="Arial"/>
              </a:rPr>
              <a:t> Sells(x,y,z) </a:t>
            </a:r>
            <a:r>
              <a:rPr lang="en-US" sz="1800" b="0" i="0" u="none" strike="noStrike" cap="none">
                <a:solidFill>
                  <a:schemeClr val="dk1"/>
                </a:solidFill>
                <a:latin typeface="Arial"/>
                <a:ea typeface="Arial"/>
                <a:cs typeface="Arial"/>
                <a:sym typeface="Arial"/>
              </a:rPr>
              <a:t>∧</a:t>
            </a:r>
            <a:r>
              <a:rPr lang="en-US" sz="1800" b="0" i="1" u="none" strike="noStrike" cap="none">
                <a:solidFill>
                  <a:schemeClr val="dk1"/>
                </a:solidFill>
                <a:latin typeface="Arial"/>
                <a:ea typeface="Arial"/>
                <a:cs typeface="Arial"/>
                <a:sym typeface="Arial"/>
              </a:rPr>
              <a:t> Hostile(z) </a:t>
            </a:r>
            <a:r>
              <a:rPr lang="en-US" sz="1800" b="0" i="0" u="none" strike="noStrike" cap="none">
                <a:solidFill>
                  <a:schemeClr val="dk1"/>
                </a:solidFill>
                <a:latin typeface="Arial"/>
                <a:ea typeface="Arial"/>
                <a:cs typeface="Arial"/>
                <a:sym typeface="Arial"/>
              </a:rPr>
              <a:t>⇒</a:t>
            </a:r>
            <a:r>
              <a:rPr lang="en-US" sz="1800" b="0" i="1" u="none" strike="noStrike" cap="none">
                <a:solidFill>
                  <a:schemeClr val="dk1"/>
                </a:solidFill>
                <a:latin typeface="Arial"/>
                <a:ea typeface="Arial"/>
                <a:cs typeface="Arial"/>
                <a:sym typeface="Arial"/>
              </a:rPr>
              <a:t> Criminal(x)</a:t>
            </a:r>
            <a:endParaRPr sz="1800" b="0" i="0" u="none" strike="noStrike" cap="none">
              <a:solidFill>
                <a:schemeClr val="dk1"/>
              </a:solidFill>
              <a:latin typeface="Arial"/>
              <a:ea typeface="Arial"/>
              <a:cs typeface="Arial"/>
              <a:sym typeface="Arial"/>
            </a:endParaRPr>
          </a:p>
          <a:p>
            <a:pPr marL="342900" marR="0" lvl="0" indent="-342900" algn="l" rtl="0">
              <a:spcBef>
                <a:spcPts val="600"/>
              </a:spcBef>
              <a:spcAft>
                <a:spcPts val="0"/>
              </a:spcAft>
              <a:buClr>
                <a:schemeClr val="dk1"/>
              </a:buClr>
              <a:buSzPts val="1800"/>
              <a:buFont typeface="Arial Black"/>
              <a:buAutoNum type="arabicPeriod"/>
            </a:pPr>
            <a:r>
              <a:rPr lang="en-US" sz="1800" b="1" i="1" u="none" strike="noStrike" cap="none">
                <a:solidFill>
                  <a:schemeClr val="dk1"/>
                </a:solidFill>
                <a:latin typeface="Arial"/>
                <a:ea typeface="Arial"/>
                <a:cs typeface="Arial"/>
                <a:sym typeface="Arial"/>
              </a:rPr>
              <a:t>Owns(Nono, M</a:t>
            </a:r>
            <a:r>
              <a:rPr lang="en-US" sz="1800" b="1" i="1" u="none" strike="noStrike" cap="none" baseline="-25000">
                <a:solidFill>
                  <a:schemeClr val="dk1"/>
                </a:solidFill>
                <a:latin typeface="Arial"/>
                <a:ea typeface="Arial"/>
                <a:cs typeface="Arial"/>
                <a:sym typeface="Arial"/>
              </a:rPr>
              <a:t>1</a:t>
            </a:r>
            <a:r>
              <a:rPr lang="en-US" sz="1800" b="1" i="1" u="none" strike="noStrike" cap="none">
                <a:solidFill>
                  <a:schemeClr val="dk1"/>
                </a:solidFill>
                <a:latin typeface="Arial"/>
                <a:ea typeface="Arial"/>
                <a:cs typeface="Arial"/>
                <a:sym typeface="Arial"/>
              </a:rPr>
              <a:t>) </a:t>
            </a:r>
            <a:r>
              <a:rPr lang="en-US" sz="1800" b="1" i="0" u="none" strike="noStrike" cap="none">
                <a:solidFill>
                  <a:schemeClr val="dk1"/>
                </a:solidFill>
                <a:latin typeface="Arial"/>
                <a:ea typeface="Arial"/>
                <a:cs typeface="Arial"/>
                <a:sym typeface="Arial"/>
              </a:rPr>
              <a:t>∧</a:t>
            </a:r>
            <a:r>
              <a:rPr lang="en-US" sz="1800" b="1" i="1" u="none" strike="noStrike" cap="none">
                <a:solidFill>
                  <a:schemeClr val="dk1"/>
                </a:solidFill>
                <a:latin typeface="Arial"/>
                <a:ea typeface="Arial"/>
                <a:cs typeface="Arial"/>
                <a:sym typeface="Arial"/>
              </a:rPr>
              <a:t> Missile(M</a:t>
            </a:r>
            <a:r>
              <a:rPr lang="en-US" sz="1800" b="1" i="1" u="none" strike="noStrike" cap="none" baseline="-25000">
                <a:solidFill>
                  <a:schemeClr val="dk1"/>
                </a:solidFill>
                <a:latin typeface="Arial"/>
                <a:ea typeface="Arial"/>
                <a:cs typeface="Arial"/>
                <a:sym typeface="Arial"/>
              </a:rPr>
              <a:t>1</a:t>
            </a:r>
            <a:r>
              <a:rPr lang="en-US" sz="1800" b="1" i="1" u="none" strike="noStrike" cap="none">
                <a:solidFill>
                  <a:schemeClr val="dk1"/>
                </a:solidFill>
                <a:latin typeface="Arial"/>
                <a:ea typeface="Arial"/>
                <a:cs typeface="Arial"/>
                <a:sym typeface="Arial"/>
              </a:rPr>
              <a:t>)</a:t>
            </a:r>
            <a:endParaRPr sz="1800" b="1" i="0" u="none" strike="noStrike" cap="none">
              <a:solidFill>
                <a:schemeClr val="dk1"/>
              </a:solidFill>
              <a:latin typeface="Arial"/>
              <a:ea typeface="Arial"/>
              <a:cs typeface="Arial"/>
              <a:sym typeface="Arial"/>
            </a:endParaRPr>
          </a:p>
          <a:p>
            <a:pPr marL="342900" marR="0" lvl="0" indent="-342900" algn="l" rtl="0">
              <a:spcBef>
                <a:spcPts val="600"/>
              </a:spcBef>
              <a:spcAft>
                <a:spcPts val="0"/>
              </a:spcAft>
              <a:buClr>
                <a:schemeClr val="dk1"/>
              </a:buClr>
              <a:buSzPts val="1800"/>
              <a:buFont typeface="Arial Black"/>
              <a:buAutoNum type="arabicPeriod"/>
            </a:pPr>
            <a:r>
              <a:rPr lang="en-US" sz="1800" b="0" i="1" u="none" strike="noStrike" cap="none">
                <a:solidFill>
                  <a:schemeClr val="dk1"/>
                </a:solidFill>
                <a:latin typeface="Arial"/>
                <a:ea typeface="Arial"/>
                <a:cs typeface="Arial"/>
                <a:sym typeface="Arial"/>
              </a:rPr>
              <a:t>Missile(x) </a:t>
            </a:r>
            <a:r>
              <a:rPr lang="en-US" sz="1800" b="0" i="0" u="none" strike="noStrike" cap="none">
                <a:solidFill>
                  <a:schemeClr val="dk1"/>
                </a:solidFill>
                <a:latin typeface="Arial"/>
                <a:ea typeface="Arial"/>
                <a:cs typeface="Arial"/>
                <a:sym typeface="Arial"/>
              </a:rPr>
              <a:t>∧</a:t>
            </a:r>
            <a:r>
              <a:rPr lang="en-US" sz="1800" b="0" i="1" u="none" strike="noStrike" cap="none">
                <a:solidFill>
                  <a:schemeClr val="dk1"/>
                </a:solidFill>
                <a:latin typeface="Arial"/>
                <a:ea typeface="Arial"/>
                <a:cs typeface="Arial"/>
                <a:sym typeface="Arial"/>
              </a:rPr>
              <a:t> Owns(Nono, x) ⇒ Sells(West, x, Nono)</a:t>
            </a:r>
            <a:endParaRPr sz="1800" b="0" i="0" u="none" strike="noStrike" cap="none">
              <a:solidFill>
                <a:schemeClr val="dk1"/>
              </a:solidFill>
              <a:latin typeface="Arial"/>
              <a:ea typeface="Arial"/>
              <a:cs typeface="Arial"/>
              <a:sym typeface="Arial"/>
            </a:endParaRPr>
          </a:p>
          <a:p>
            <a:pPr marL="342900" marR="0" lvl="0" indent="-342900" algn="l" rtl="0">
              <a:spcBef>
                <a:spcPts val="600"/>
              </a:spcBef>
              <a:spcAft>
                <a:spcPts val="0"/>
              </a:spcAft>
              <a:buClr>
                <a:schemeClr val="dk1"/>
              </a:buClr>
              <a:buSzPts val="1800"/>
              <a:buFont typeface="Arial Black"/>
              <a:buAutoNum type="arabicPeriod"/>
            </a:pPr>
            <a:r>
              <a:rPr lang="en-US" sz="1800" b="0" i="1" u="none" strike="noStrike" cap="none">
                <a:solidFill>
                  <a:schemeClr val="dk1"/>
                </a:solidFill>
                <a:latin typeface="Arial"/>
                <a:ea typeface="Arial"/>
                <a:cs typeface="Arial"/>
                <a:sym typeface="Arial"/>
              </a:rPr>
              <a:t>Missile(x) ⇒ Weapon(x)</a:t>
            </a:r>
            <a:endParaRPr sz="1800" b="0" i="0" u="none" strike="noStrike" cap="none">
              <a:solidFill>
                <a:schemeClr val="dk1"/>
              </a:solidFill>
              <a:latin typeface="Arial"/>
              <a:ea typeface="Arial"/>
              <a:cs typeface="Arial"/>
              <a:sym typeface="Arial"/>
            </a:endParaRPr>
          </a:p>
          <a:p>
            <a:pPr marL="342900" marR="0" lvl="0" indent="-342900" algn="l" rtl="0">
              <a:spcBef>
                <a:spcPts val="600"/>
              </a:spcBef>
              <a:spcAft>
                <a:spcPts val="0"/>
              </a:spcAft>
              <a:buClr>
                <a:schemeClr val="dk1"/>
              </a:buClr>
              <a:buSzPts val="1800"/>
              <a:buFont typeface="Arial Black"/>
              <a:buAutoNum type="arabicPeriod"/>
            </a:pPr>
            <a:r>
              <a:rPr lang="en-US" sz="1800" b="0" i="1" u="none" strike="noStrike" cap="none">
                <a:solidFill>
                  <a:schemeClr val="dk1"/>
                </a:solidFill>
                <a:latin typeface="Arial"/>
                <a:ea typeface="Arial"/>
                <a:cs typeface="Arial"/>
                <a:sym typeface="Arial"/>
              </a:rPr>
              <a:t>Enemy(x, America) ⇒ Hostile(x)</a:t>
            </a:r>
            <a:endParaRPr sz="1800" b="0" i="0" u="none" strike="noStrike" cap="none">
              <a:solidFill>
                <a:schemeClr val="dk1"/>
              </a:solidFill>
              <a:latin typeface="Arial"/>
              <a:ea typeface="Arial"/>
              <a:cs typeface="Arial"/>
              <a:sym typeface="Arial"/>
            </a:endParaRPr>
          </a:p>
          <a:p>
            <a:pPr marL="342900" marR="0" lvl="0" indent="-342900" algn="l" rtl="0">
              <a:spcBef>
                <a:spcPts val="600"/>
              </a:spcBef>
              <a:spcAft>
                <a:spcPts val="0"/>
              </a:spcAft>
              <a:buClr>
                <a:schemeClr val="dk1"/>
              </a:buClr>
              <a:buSzPts val="1800"/>
              <a:buFont typeface="Arial Black"/>
              <a:buAutoNum type="arabicPeriod"/>
            </a:pPr>
            <a:r>
              <a:rPr lang="en-US" sz="1800" b="1" i="1" u="none" strike="noStrike" cap="none">
                <a:solidFill>
                  <a:schemeClr val="dk1"/>
                </a:solidFill>
                <a:latin typeface="Arial"/>
                <a:ea typeface="Arial"/>
                <a:cs typeface="Arial"/>
                <a:sym typeface="Arial"/>
              </a:rPr>
              <a:t>American(West)</a:t>
            </a:r>
            <a:endParaRPr sz="1800" b="1" i="0" u="none" strike="noStrike" cap="none">
              <a:solidFill>
                <a:schemeClr val="dk1"/>
              </a:solidFill>
              <a:latin typeface="Arial"/>
              <a:ea typeface="Arial"/>
              <a:cs typeface="Arial"/>
              <a:sym typeface="Arial"/>
            </a:endParaRPr>
          </a:p>
          <a:p>
            <a:pPr marL="342900" marR="0" lvl="0" indent="-342900" algn="l" rtl="0">
              <a:spcBef>
                <a:spcPts val="600"/>
              </a:spcBef>
              <a:spcAft>
                <a:spcPts val="0"/>
              </a:spcAft>
              <a:buClr>
                <a:schemeClr val="dk1"/>
              </a:buClr>
              <a:buSzPts val="1800"/>
              <a:buFont typeface="Arial Black"/>
              <a:buAutoNum type="arabicPeriod"/>
            </a:pPr>
            <a:r>
              <a:rPr lang="en-US" sz="1800" b="1" i="1" u="none" strike="noStrike" cap="none">
                <a:solidFill>
                  <a:schemeClr val="dk1"/>
                </a:solidFill>
                <a:latin typeface="Arial"/>
                <a:ea typeface="Arial"/>
                <a:cs typeface="Arial"/>
                <a:sym typeface="Arial"/>
              </a:rPr>
              <a:t>Enemy(Nono, America)</a:t>
            </a:r>
            <a:endParaRPr sz="1800" b="1" i="1" u="none" strike="noStrike" cap="none">
              <a:solidFill>
                <a:schemeClr val="dk1"/>
              </a:solidFill>
              <a:latin typeface="Arial"/>
              <a:ea typeface="Arial"/>
              <a:cs typeface="Arial"/>
              <a:sym typeface="Arial"/>
            </a:endParaRPr>
          </a:p>
          <a:p>
            <a:pPr marL="0" marR="0" lvl="0" indent="0" algn="l" rtl="0">
              <a:spcBef>
                <a:spcPts val="600"/>
              </a:spcBef>
              <a:spcAft>
                <a:spcPts val="0"/>
              </a:spcAft>
              <a:buNone/>
            </a:pPr>
            <a:endParaRPr sz="1800" i="1"/>
          </a:p>
          <a:p>
            <a:pPr marL="0" marR="0" lvl="0" indent="0" algn="l" rtl="0">
              <a:spcBef>
                <a:spcPts val="600"/>
              </a:spcBef>
              <a:spcAft>
                <a:spcPts val="0"/>
              </a:spcAft>
              <a:buNone/>
            </a:pPr>
            <a:r>
              <a:rPr lang="en-US" sz="1800"/>
              <a:t>Ground sentences</a:t>
            </a:r>
            <a:endParaRPr sz="1800"/>
          </a:p>
        </p:txBody>
      </p:sp>
      <p:sp>
        <p:nvSpPr>
          <p:cNvPr id="728" name="Google Shape;728;p90"/>
          <p:cNvSpPr txBox="1"/>
          <p:nvPr/>
        </p:nvSpPr>
        <p:spPr>
          <a:xfrm rot="-5400000">
            <a:off x="8174684" y="5885470"/>
            <a:ext cx="1315800" cy="3651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fld id="{00000000-1234-1234-1234-123412341234}" type="slidenum">
              <a:rPr lang="en-US" sz="2400" b="1">
                <a:solidFill>
                  <a:schemeClr val="dk2"/>
                </a:solidFill>
                <a:latin typeface="Arial"/>
                <a:ea typeface="Arial"/>
                <a:cs typeface="Arial"/>
                <a:sym typeface="Arial"/>
              </a:rPr>
              <a:t>51</a:t>
            </a:fld>
            <a:endParaRPr sz="2400" b="1">
              <a:solidFill>
                <a:schemeClr val="dk2"/>
              </a:solidFill>
              <a:latin typeface="Arial"/>
              <a:ea typeface="Arial"/>
              <a:cs typeface="Arial"/>
              <a:sym typeface="Arial"/>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732"/>
        <p:cNvGrpSpPr/>
        <p:nvPr/>
      </p:nvGrpSpPr>
      <p:grpSpPr>
        <a:xfrm>
          <a:off x="0" y="0"/>
          <a:ext cx="0" cy="0"/>
          <a:chOff x="0" y="0"/>
          <a:chExt cx="0" cy="0"/>
        </a:xfrm>
      </p:grpSpPr>
      <p:sp>
        <p:nvSpPr>
          <p:cNvPr id="733" name="Google Shape;733;p91"/>
          <p:cNvSpPr txBox="1">
            <a:spLocks noGrp="1"/>
          </p:cNvSpPr>
          <p:nvPr>
            <p:ph type="title"/>
          </p:nvPr>
        </p:nvSpPr>
        <p:spPr>
          <a:xfrm>
            <a:off x="457200" y="152718"/>
            <a:ext cx="8080500" cy="781200"/>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Clr>
                <a:schemeClr val="dk1"/>
              </a:buClr>
              <a:buSzPts val="3600"/>
              <a:buFont typeface="Arial Black"/>
              <a:buNone/>
            </a:pPr>
            <a:r>
              <a:rPr lang="en-US" sz="3600" b="0" i="0" u="none" strike="noStrike" cap="none">
                <a:solidFill>
                  <a:schemeClr val="dk1"/>
                </a:solidFill>
                <a:latin typeface="Arial Black"/>
                <a:ea typeface="Arial Black"/>
                <a:cs typeface="Arial Black"/>
                <a:sym typeface="Arial Black"/>
              </a:rPr>
              <a:t>Was West a Criminal?</a:t>
            </a:r>
            <a:endParaRPr sz="3600" b="0" i="0" u="none" strike="noStrike" cap="none">
              <a:solidFill>
                <a:schemeClr val="dk1"/>
              </a:solidFill>
              <a:latin typeface="Arial Black"/>
              <a:ea typeface="Arial Black"/>
              <a:cs typeface="Arial Black"/>
              <a:sym typeface="Arial Black"/>
            </a:endParaRPr>
          </a:p>
        </p:txBody>
      </p:sp>
      <p:sp>
        <p:nvSpPr>
          <p:cNvPr id="734" name="Google Shape;734;p91"/>
          <p:cNvSpPr txBox="1">
            <a:spLocks noGrp="1"/>
          </p:cNvSpPr>
          <p:nvPr>
            <p:ph type="body" idx="1"/>
          </p:nvPr>
        </p:nvSpPr>
        <p:spPr>
          <a:xfrm>
            <a:off x="457200" y="1752600"/>
            <a:ext cx="7924800" cy="48006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r>
              <a:rPr lang="en-US" sz="2400" b="1" i="0" u="none" strike="noStrike" cap="none">
                <a:solidFill>
                  <a:schemeClr val="dk1"/>
                </a:solidFill>
                <a:latin typeface="Arial"/>
                <a:ea typeface="Arial"/>
                <a:cs typeface="Arial"/>
                <a:sym typeface="Arial"/>
              </a:rPr>
              <a:t>First iteration:</a:t>
            </a:r>
            <a:endParaRPr/>
          </a:p>
          <a:p>
            <a:pPr marL="342900" marR="0" lvl="0" indent="-342900" algn="l" rtl="0">
              <a:spcBef>
                <a:spcPts val="1200"/>
              </a:spcBef>
              <a:spcAft>
                <a:spcPts val="0"/>
              </a:spcAft>
              <a:buClr>
                <a:schemeClr val="dk1"/>
              </a:buClr>
              <a:buSzPts val="1800"/>
              <a:buFont typeface="Arial"/>
              <a:buAutoNum type="arabicPeriod"/>
            </a:pPr>
            <a:r>
              <a:rPr lang="en-US" sz="1800" b="0" i="1" u="none" strike="noStrike" cap="none">
                <a:solidFill>
                  <a:schemeClr val="dk1"/>
                </a:solidFill>
                <a:latin typeface="Arial"/>
                <a:ea typeface="Arial"/>
                <a:cs typeface="Arial"/>
                <a:sym typeface="Arial"/>
              </a:rPr>
              <a:t>Missile(x) </a:t>
            </a:r>
            <a:r>
              <a:rPr lang="en-US" sz="1800" b="0" i="0" u="none" strike="noStrike" cap="none">
                <a:solidFill>
                  <a:schemeClr val="dk1"/>
                </a:solidFill>
                <a:latin typeface="Arial"/>
                <a:ea typeface="Arial"/>
                <a:cs typeface="Arial"/>
                <a:sym typeface="Arial"/>
              </a:rPr>
              <a:t>∧</a:t>
            </a:r>
            <a:r>
              <a:rPr lang="en-US" sz="1800" b="0" i="1" u="none" strike="noStrike" cap="none">
                <a:solidFill>
                  <a:schemeClr val="dk1"/>
                </a:solidFill>
                <a:latin typeface="Arial"/>
                <a:ea typeface="Arial"/>
                <a:cs typeface="Arial"/>
                <a:sym typeface="Arial"/>
              </a:rPr>
              <a:t> Owns(Nono, x) ⇒ Sells(West, x, Nono)</a:t>
            </a:r>
            <a:br>
              <a:rPr lang="en-US" sz="1800" b="0" i="0" u="none" strike="noStrike" cap="none">
                <a:solidFill>
                  <a:schemeClr val="dk1"/>
                </a:solidFill>
                <a:latin typeface="Arial"/>
                <a:ea typeface="Arial"/>
                <a:cs typeface="Arial"/>
                <a:sym typeface="Arial"/>
              </a:rPr>
            </a:br>
            <a:r>
              <a:rPr lang="en-US" sz="1800" b="0" i="0" u="none" strike="noStrike" cap="none">
                <a:solidFill>
                  <a:schemeClr val="dk1"/>
                </a:solidFill>
                <a:latin typeface="Arial"/>
                <a:ea typeface="Arial"/>
                <a:cs typeface="Arial"/>
                <a:sym typeface="Arial"/>
              </a:rPr>
              <a:t>Unifies with </a:t>
            </a:r>
            <a:r>
              <a:rPr lang="en-US" sz="1800" b="0" i="1" u="none" strike="noStrike" cap="none">
                <a:solidFill>
                  <a:schemeClr val="dk1"/>
                </a:solidFill>
                <a:latin typeface="Arial"/>
                <a:ea typeface="Arial"/>
                <a:cs typeface="Arial"/>
                <a:sym typeface="Arial"/>
              </a:rPr>
              <a:t>Owns(Nono, M</a:t>
            </a:r>
            <a:r>
              <a:rPr lang="en-US" sz="1800" b="0" i="1" u="none" strike="noStrike" cap="none" baseline="-25000">
                <a:solidFill>
                  <a:schemeClr val="dk1"/>
                </a:solidFill>
                <a:latin typeface="Arial"/>
                <a:ea typeface="Arial"/>
                <a:cs typeface="Arial"/>
                <a:sym typeface="Arial"/>
              </a:rPr>
              <a:t>1</a:t>
            </a:r>
            <a:r>
              <a:rPr lang="en-US" sz="1800" b="0" i="1" u="none" strike="noStrike" cap="none">
                <a:solidFill>
                  <a:schemeClr val="dk1"/>
                </a:solidFill>
                <a:latin typeface="Arial"/>
                <a:ea typeface="Arial"/>
                <a:cs typeface="Arial"/>
                <a:sym typeface="Arial"/>
              </a:rPr>
              <a:t>)</a:t>
            </a:r>
            <a:r>
              <a:rPr lang="en-US" sz="1800" b="0" i="0" u="none" strike="noStrike" cap="none">
                <a:solidFill>
                  <a:schemeClr val="dk1"/>
                </a:solidFill>
                <a:latin typeface="Arial"/>
                <a:ea typeface="Arial"/>
                <a:cs typeface="Arial"/>
                <a:sym typeface="Arial"/>
              </a:rPr>
              <a:t>,</a:t>
            </a:r>
            <a:r>
              <a:rPr lang="en-US" sz="1800" b="0" i="1" u="none" strike="noStrike" cap="none">
                <a:solidFill>
                  <a:schemeClr val="dk1"/>
                </a:solidFill>
                <a:latin typeface="Arial"/>
                <a:ea typeface="Arial"/>
                <a:cs typeface="Arial"/>
                <a:sym typeface="Arial"/>
              </a:rPr>
              <a:t> Missile(M</a:t>
            </a:r>
            <a:r>
              <a:rPr lang="en-US" sz="1800" b="0" i="1" u="none" strike="noStrike" cap="none" baseline="-25000">
                <a:solidFill>
                  <a:schemeClr val="dk1"/>
                </a:solidFill>
                <a:latin typeface="Arial"/>
                <a:ea typeface="Arial"/>
                <a:cs typeface="Arial"/>
                <a:sym typeface="Arial"/>
              </a:rPr>
              <a:t>1</a:t>
            </a:r>
            <a:r>
              <a:rPr lang="en-US" sz="1800" b="0" i="1" u="none" strike="noStrike" cap="none">
                <a:solidFill>
                  <a:schemeClr val="dk1"/>
                </a:solidFill>
                <a:latin typeface="Arial"/>
                <a:ea typeface="Arial"/>
                <a:cs typeface="Arial"/>
                <a:sym typeface="Arial"/>
              </a:rPr>
              <a:t>) 				{x/M</a:t>
            </a:r>
            <a:r>
              <a:rPr lang="en-US" sz="1800" b="0" i="1" u="none" strike="noStrike" cap="none" baseline="-25000">
                <a:solidFill>
                  <a:schemeClr val="dk1"/>
                </a:solidFill>
                <a:latin typeface="Arial"/>
                <a:ea typeface="Arial"/>
                <a:cs typeface="Arial"/>
                <a:sym typeface="Arial"/>
              </a:rPr>
              <a:t>1</a:t>
            </a:r>
            <a:r>
              <a:rPr lang="en-US" sz="1800" b="0" i="1" u="none" strike="noStrike" cap="none">
                <a:solidFill>
                  <a:schemeClr val="dk1"/>
                </a:solidFill>
                <a:latin typeface="Arial"/>
                <a:ea typeface="Arial"/>
                <a:cs typeface="Arial"/>
                <a:sym typeface="Arial"/>
              </a:rPr>
              <a:t>} </a:t>
            </a:r>
            <a:br>
              <a:rPr lang="en-US" sz="1800" b="0" i="1" u="none" strike="noStrike" cap="none">
                <a:solidFill>
                  <a:schemeClr val="dk1"/>
                </a:solidFill>
                <a:latin typeface="Arial"/>
                <a:ea typeface="Arial"/>
                <a:cs typeface="Arial"/>
                <a:sym typeface="Arial"/>
              </a:rPr>
            </a:br>
            <a:r>
              <a:rPr lang="en-US" sz="1800" b="1" i="0" u="none" strike="noStrike" cap="none">
                <a:solidFill>
                  <a:schemeClr val="dk1"/>
                </a:solidFill>
                <a:latin typeface="Arial"/>
                <a:ea typeface="Arial"/>
                <a:cs typeface="Arial"/>
                <a:sym typeface="Arial"/>
              </a:rPr>
              <a:t>Add</a:t>
            </a:r>
            <a:r>
              <a:rPr lang="en-US" sz="1800" b="0" i="0" u="none" strike="noStrike" cap="none">
                <a:solidFill>
                  <a:schemeClr val="dk1"/>
                </a:solidFill>
                <a:latin typeface="Arial"/>
                <a:ea typeface="Arial"/>
                <a:cs typeface="Arial"/>
                <a:sym typeface="Arial"/>
              </a:rPr>
              <a:t>: </a:t>
            </a:r>
            <a:r>
              <a:rPr lang="en-US" sz="1800" b="0" i="1" u="none" strike="noStrike" cap="none">
                <a:solidFill>
                  <a:schemeClr val="dk1"/>
                </a:solidFill>
                <a:latin typeface="Arial"/>
                <a:ea typeface="Arial"/>
                <a:cs typeface="Arial"/>
                <a:sym typeface="Arial"/>
              </a:rPr>
              <a:t>Sells(West, M</a:t>
            </a:r>
            <a:r>
              <a:rPr lang="en-US" sz="1800" b="0" i="1" u="none" strike="noStrike" cap="none" baseline="-25000">
                <a:solidFill>
                  <a:schemeClr val="dk1"/>
                </a:solidFill>
                <a:latin typeface="Arial"/>
                <a:ea typeface="Arial"/>
                <a:cs typeface="Arial"/>
                <a:sym typeface="Arial"/>
              </a:rPr>
              <a:t>1</a:t>
            </a:r>
            <a:r>
              <a:rPr lang="en-US" sz="1800" b="0" i="1" u="none" strike="noStrike" cap="none">
                <a:solidFill>
                  <a:schemeClr val="dk1"/>
                </a:solidFill>
                <a:latin typeface="Arial"/>
                <a:ea typeface="Arial"/>
                <a:cs typeface="Arial"/>
                <a:sym typeface="Arial"/>
              </a:rPr>
              <a:t>, Nono)</a:t>
            </a:r>
            <a:endParaRPr/>
          </a:p>
          <a:p>
            <a:pPr marL="342900" marR="0" lvl="0" indent="-342900" algn="l" rtl="0">
              <a:spcBef>
                <a:spcPts val="1200"/>
              </a:spcBef>
              <a:spcAft>
                <a:spcPts val="0"/>
              </a:spcAft>
              <a:buClr>
                <a:schemeClr val="dk1"/>
              </a:buClr>
              <a:buSzPts val="1800"/>
              <a:buFont typeface="Arial"/>
              <a:buAutoNum type="arabicPeriod"/>
            </a:pPr>
            <a:r>
              <a:rPr lang="en-US" sz="1800" b="0" i="1" u="none" strike="noStrike" cap="none">
                <a:solidFill>
                  <a:schemeClr val="dk1"/>
                </a:solidFill>
                <a:latin typeface="Arial"/>
                <a:ea typeface="Arial"/>
                <a:cs typeface="Arial"/>
                <a:sym typeface="Arial"/>
              </a:rPr>
              <a:t>Missile(x) ⇒ Weapon(x)</a:t>
            </a:r>
            <a:br>
              <a:rPr lang="en-US" sz="1800" b="0" i="1" u="none" strike="noStrike" cap="none">
                <a:solidFill>
                  <a:schemeClr val="dk1"/>
                </a:solidFill>
                <a:latin typeface="Arial"/>
                <a:ea typeface="Arial"/>
                <a:cs typeface="Arial"/>
                <a:sym typeface="Arial"/>
              </a:rPr>
            </a:br>
            <a:r>
              <a:rPr lang="en-US" sz="1800" b="0" i="0" u="none" strike="noStrike" cap="none">
                <a:solidFill>
                  <a:schemeClr val="dk1"/>
                </a:solidFill>
                <a:latin typeface="Arial"/>
                <a:ea typeface="Arial"/>
                <a:cs typeface="Arial"/>
                <a:sym typeface="Arial"/>
              </a:rPr>
              <a:t>Unifies with </a:t>
            </a:r>
            <a:r>
              <a:rPr lang="en-US" sz="1800" b="0" i="1" u="none" strike="noStrike" cap="none">
                <a:solidFill>
                  <a:schemeClr val="dk1"/>
                </a:solidFill>
                <a:latin typeface="Arial"/>
                <a:ea typeface="Arial"/>
                <a:cs typeface="Arial"/>
                <a:sym typeface="Arial"/>
              </a:rPr>
              <a:t>Missile(M</a:t>
            </a:r>
            <a:r>
              <a:rPr lang="en-US" sz="1800" b="0" i="1" u="none" strike="noStrike" cap="none" baseline="-25000">
                <a:solidFill>
                  <a:schemeClr val="dk1"/>
                </a:solidFill>
                <a:latin typeface="Arial"/>
                <a:ea typeface="Arial"/>
                <a:cs typeface="Arial"/>
                <a:sym typeface="Arial"/>
              </a:rPr>
              <a:t>1</a:t>
            </a:r>
            <a:r>
              <a:rPr lang="en-US" sz="1800" b="0" i="1" u="none" strike="noStrike" cap="none">
                <a:solidFill>
                  <a:schemeClr val="dk1"/>
                </a:solidFill>
                <a:latin typeface="Arial"/>
                <a:ea typeface="Arial"/>
                <a:cs typeface="Arial"/>
                <a:sym typeface="Arial"/>
              </a:rPr>
              <a:t>) 							{x/M</a:t>
            </a:r>
            <a:r>
              <a:rPr lang="en-US" sz="1800" b="0" i="1" u="none" strike="noStrike" cap="none" baseline="-25000">
                <a:solidFill>
                  <a:schemeClr val="dk1"/>
                </a:solidFill>
                <a:latin typeface="Arial"/>
                <a:ea typeface="Arial"/>
                <a:cs typeface="Arial"/>
                <a:sym typeface="Arial"/>
              </a:rPr>
              <a:t>1</a:t>
            </a:r>
            <a:r>
              <a:rPr lang="en-US" sz="1800" b="0" i="1" u="none" strike="noStrike" cap="none">
                <a:solidFill>
                  <a:schemeClr val="dk1"/>
                </a:solidFill>
                <a:latin typeface="Arial"/>
                <a:ea typeface="Arial"/>
                <a:cs typeface="Arial"/>
                <a:sym typeface="Arial"/>
              </a:rPr>
              <a:t>}</a:t>
            </a:r>
            <a:br>
              <a:rPr lang="en-US" sz="1800" b="0" i="1" u="none" strike="noStrike" cap="none">
                <a:solidFill>
                  <a:schemeClr val="dk1"/>
                </a:solidFill>
                <a:latin typeface="Arial"/>
                <a:ea typeface="Arial"/>
                <a:cs typeface="Arial"/>
                <a:sym typeface="Arial"/>
              </a:rPr>
            </a:br>
            <a:r>
              <a:rPr lang="en-US" sz="1800" b="1" i="0" u="none" strike="noStrike" cap="none">
                <a:solidFill>
                  <a:schemeClr val="dk1"/>
                </a:solidFill>
                <a:latin typeface="Arial"/>
                <a:ea typeface="Arial"/>
                <a:cs typeface="Arial"/>
                <a:sym typeface="Arial"/>
              </a:rPr>
              <a:t>Add</a:t>
            </a:r>
            <a:r>
              <a:rPr lang="en-US" sz="1800" b="0" i="0" u="none" strike="noStrike" cap="none">
                <a:solidFill>
                  <a:schemeClr val="dk1"/>
                </a:solidFill>
                <a:latin typeface="Arial"/>
                <a:ea typeface="Arial"/>
                <a:cs typeface="Arial"/>
                <a:sym typeface="Arial"/>
              </a:rPr>
              <a:t>: </a:t>
            </a:r>
            <a:r>
              <a:rPr lang="en-US" sz="1800" b="0" i="1" u="none" strike="noStrike" cap="none">
                <a:solidFill>
                  <a:schemeClr val="dk1"/>
                </a:solidFill>
                <a:latin typeface="Arial"/>
                <a:ea typeface="Arial"/>
                <a:cs typeface="Arial"/>
                <a:sym typeface="Arial"/>
              </a:rPr>
              <a:t>Weapon(M</a:t>
            </a:r>
            <a:r>
              <a:rPr lang="en-US" sz="1800" b="0" i="1" u="none" strike="noStrike" cap="none" baseline="-25000">
                <a:solidFill>
                  <a:schemeClr val="dk1"/>
                </a:solidFill>
                <a:latin typeface="Arial"/>
                <a:ea typeface="Arial"/>
                <a:cs typeface="Arial"/>
                <a:sym typeface="Arial"/>
              </a:rPr>
              <a:t>1</a:t>
            </a:r>
            <a:r>
              <a:rPr lang="en-US" sz="1800" b="0" i="1" u="none" strike="noStrike" cap="none">
                <a:solidFill>
                  <a:schemeClr val="dk1"/>
                </a:solidFill>
                <a:latin typeface="Arial"/>
                <a:ea typeface="Arial"/>
                <a:cs typeface="Arial"/>
                <a:sym typeface="Arial"/>
              </a:rPr>
              <a:t>)</a:t>
            </a:r>
            <a:endParaRPr sz="1800" b="0" i="1" u="none" strike="noStrike" cap="none">
              <a:solidFill>
                <a:schemeClr val="dk1"/>
              </a:solidFill>
              <a:latin typeface="Arial"/>
              <a:ea typeface="Arial"/>
              <a:cs typeface="Arial"/>
              <a:sym typeface="Arial"/>
            </a:endParaRPr>
          </a:p>
          <a:p>
            <a:pPr marL="342900" marR="0" lvl="0" indent="-342900" algn="l" rtl="0">
              <a:spcBef>
                <a:spcPts val="1200"/>
              </a:spcBef>
              <a:spcAft>
                <a:spcPts val="0"/>
              </a:spcAft>
              <a:buClr>
                <a:schemeClr val="dk1"/>
              </a:buClr>
              <a:buSzPts val="1800"/>
              <a:buFont typeface="Arial"/>
              <a:buAutoNum type="arabicPeriod"/>
            </a:pPr>
            <a:r>
              <a:rPr lang="en-US" sz="1800" b="0" i="1" u="none" strike="noStrike" cap="none">
                <a:solidFill>
                  <a:schemeClr val="dk1"/>
                </a:solidFill>
                <a:latin typeface="Arial"/>
                <a:ea typeface="Arial"/>
                <a:cs typeface="Arial"/>
                <a:sym typeface="Arial"/>
              </a:rPr>
              <a:t>Enemy(x, America) ⇒ Hostile(x)</a:t>
            </a:r>
            <a:br>
              <a:rPr lang="en-US" sz="1800" b="0" i="1" u="none" strike="noStrike" cap="none">
                <a:solidFill>
                  <a:schemeClr val="dk1"/>
                </a:solidFill>
                <a:latin typeface="Arial"/>
                <a:ea typeface="Arial"/>
                <a:cs typeface="Arial"/>
                <a:sym typeface="Arial"/>
              </a:rPr>
            </a:br>
            <a:r>
              <a:rPr lang="en-US" sz="1800" b="0" i="0" u="none" strike="noStrike" cap="none">
                <a:solidFill>
                  <a:schemeClr val="dk1"/>
                </a:solidFill>
                <a:latin typeface="Arial"/>
                <a:ea typeface="Arial"/>
                <a:cs typeface="Arial"/>
                <a:sym typeface="Arial"/>
              </a:rPr>
              <a:t>Unifies with </a:t>
            </a:r>
            <a:r>
              <a:rPr lang="en-US" sz="1800" b="0" i="1" u="none" strike="noStrike" cap="none">
                <a:solidFill>
                  <a:schemeClr val="dk1"/>
                </a:solidFill>
                <a:latin typeface="Arial"/>
                <a:ea typeface="Arial"/>
                <a:cs typeface="Arial"/>
                <a:sym typeface="Arial"/>
              </a:rPr>
              <a:t>Enemy(Nono, America)  					{x/Nono}</a:t>
            </a:r>
            <a:br>
              <a:rPr lang="en-US" sz="1800" b="0" i="1" u="none" strike="noStrike" cap="none">
                <a:solidFill>
                  <a:schemeClr val="dk1"/>
                </a:solidFill>
                <a:latin typeface="Arial"/>
                <a:ea typeface="Arial"/>
                <a:cs typeface="Arial"/>
                <a:sym typeface="Arial"/>
              </a:rPr>
            </a:br>
            <a:r>
              <a:rPr lang="en-US" sz="1800" b="1" i="0" u="none" strike="noStrike" cap="none">
                <a:solidFill>
                  <a:schemeClr val="dk1"/>
                </a:solidFill>
                <a:latin typeface="Arial"/>
                <a:ea typeface="Arial"/>
                <a:cs typeface="Arial"/>
                <a:sym typeface="Arial"/>
              </a:rPr>
              <a:t>Add</a:t>
            </a:r>
            <a:r>
              <a:rPr lang="en-US" sz="1800" b="0" i="0" u="none" strike="noStrike" cap="none">
                <a:solidFill>
                  <a:schemeClr val="dk1"/>
                </a:solidFill>
                <a:latin typeface="Arial"/>
                <a:ea typeface="Arial"/>
                <a:cs typeface="Arial"/>
                <a:sym typeface="Arial"/>
              </a:rPr>
              <a:t>: </a:t>
            </a:r>
            <a:r>
              <a:rPr lang="en-US" sz="1800" b="0" i="1" u="none" strike="noStrike" cap="none">
                <a:solidFill>
                  <a:schemeClr val="dk1"/>
                </a:solidFill>
                <a:latin typeface="Arial"/>
                <a:ea typeface="Arial"/>
                <a:cs typeface="Arial"/>
                <a:sym typeface="Arial"/>
              </a:rPr>
              <a:t>Hostile(Nono)</a:t>
            </a:r>
            <a:endParaRPr sz="1800" b="0" i="1" u="none" strike="noStrike" cap="none">
              <a:solidFill>
                <a:schemeClr val="dk1"/>
              </a:solidFill>
              <a:latin typeface="Arial"/>
              <a:ea typeface="Arial"/>
              <a:cs typeface="Arial"/>
              <a:sym typeface="Arial"/>
            </a:endParaRPr>
          </a:p>
          <a:p>
            <a:pPr marL="342900" marR="0" lvl="0" indent="-228600" algn="l" rtl="0">
              <a:spcBef>
                <a:spcPts val="960"/>
              </a:spcBef>
              <a:spcAft>
                <a:spcPts val="0"/>
              </a:spcAft>
              <a:buClr>
                <a:schemeClr val="dk1"/>
              </a:buClr>
              <a:buSzPts val="1800"/>
              <a:buFont typeface="Arial Black"/>
              <a:buNone/>
            </a:pPr>
            <a:endParaRPr sz="1800" b="0" i="1" u="none" strike="noStrike" cap="none">
              <a:solidFill>
                <a:schemeClr val="dk1"/>
              </a:solidFill>
              <a:latin typeface="Arial"/>
              <a:ea typeface="Arial"/>
              <a:cs typeface="Arial"/>
              <a:sym typeface="Arial"/>
            </a:endParaRPr>
          </a:p>
        </p:txBody>
      </p:sp>
      <p:sp>
        <p:nvSpPr>
          <p:cNvPr id="735" name="Google Shape;735;p91"/>
          <p:cNvSpPr txBox="1"/>
          <p:nvPr/>
        </p:nvSpPr>
        <p:spPr>
          <a:xfrm rot="-5400000">
            <a:off x="8174684" y="5885470"/>
            <a:ext cx="1315800" cy="3651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fld id="{00000000-1234-1234-1234-123412341234}" type="slidenum">
              <a:rPr lang="en-US" sz="2400" b="1">
                <a:solidFill>
                  <a:schemeClr val="dk2"/>
                </a:solidFill>
                <a:latin typeface="Arial"/>
                <a:ea typeface="Arial"/>
                <a:cs typeface="Arial"/>
                <a:sym typeface="Arial"/>
              </a:rPr>
              <a:t>52</a:t>
            </a:fld>
            <a:endParaRPr sz="2400" b="1">
              <a:solidFill>
                <a:schemeClr val="dk2"/>
              </a:solidFill>
              <a:latin typeface="Arial"/>
              <a:ea typeface="Arial"/>
              <a:cs typeface="Arial"/>
              <a:sym typeface="Arial"/>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739"/>
        <p:cNvGrpSpPr/>
        <p:nvPr/>
      </p:nvGrpSpPr>
      <p:grpSpPr>
        <a:xfrm>
          <a:off x="0" y="0"/>
          <a:ext cx="0" cy="0"/>
          <a:chOff x="0" y="0"/>
          <a:chExt cx="0" cy="0"/>
        </a:xfrm>
      </p:grpSpPr>
      <p:sp>
        <p:nvSpPr>
          <p:cNvPr id="740" name="Google Shape;740;p92"/>
          <p:cNvSpPr txBox="1">
            <a:spLocks noGrp="1"/>
          </p:cNvSpPr>
          <p:nvPr>
            <p:ph type="title"/>
          </p:nvPr>
        </p:nvSpPr>
        <p:spPr>
          <a:xfrm>
            <a:off x="457200" y="152718"/>
            <a:ext cx="8080500" cy="781200"/>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Clr>
                <a:schemeClr val="dk1"/>
              </a:buClr>
              <a:buSzPts val="3600"/>
              <a:buFont typeface="Arial Black"/>
              <a:buNone/>
            </a:pPr>
            <a:r>
              <a:rPr lang="en-US" sz="3600" b="0" i="0" u="none" strike="noStrike" cap="none">
                <a:solidFill>
                  <a:schemeClr val="dk1"/>
                </a:solidFill>
                <a:latin typeface="Arial Black"/>
                <a:ea typeface="Arial Black"/>
                <a:cs typeface="Arial Black"/>
                <a:sym typeface="Arial Black"/>
              </a:rPr>
              <a:t>Was West a Criminal?</a:t>
            </a:r>
            <a:endParaRPr sz="3600" b="0" i="0" u="none" strike="noStrike" cap="none">
              <a:solidFill>
                <a:schemeClr val="dk1"/>
              </a:solidFill>
              <a:latin typeface="Arial Black"/>
              <a:ea typeface="Arial Black"/>
              <a:cs typeface="Arial Black"/>
              <a:sym typeface="Arial Black"/>
            </a:endParaRPr>
          </a:p>
        </p:txBody>
      </p:sp>
      <p:sp>
        <p:nvSpPr>
          <p:cNvPr id="741" name="Google Shape;741;p92"/>
          <p:cNvSpPr txBox="1">
            <a:spLocks noGrp="1"/>
          </p:cNvSpPr>
          <p:nvPr>
            <p:ph type="body" idx="1"/>
          </p:nvPr>
        </p:nvSpPr>
        <p:spPr>
          <a:xfrm>
            <a:off x="457200" y="1752600"/>
            <a:ext cx="7924800" cy="48006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r>
              <a:rPr lang="en-US" sz="2400" b="1" i="0" u="none" strike="noStrike" cap="none">
                <a:solidFill>
                  <a:schemeClr val="dk1"/>
                </a:solidFill>
                <a:latin typeface="Arial"/>
                <a:ea typeface="Arial"/>
                <a:cs typeface="Arial"/>
                <a:sym typeface="Arial"/>
              </a:rPr>
              <a:t>After First iteration:</a:t>
            </a:r>
            <a:endParaRPr/>
          </a:p>
          <a:p>
            <a:pPr marL="342900" marR="0" lvl="0" indent="-342900" algn="l" rtl="0">
              <a:spcBef>
                <a:spcPts val="1200"/>
              </a:spcBef>
              <a:spcAft>
                <a:spcPts val="0"/>
              </a:spcAft>
              <a:buClr>
                <a:schemeClr val="dk1"/>
              </a:buClr>
              <a:buSzPts val="1800"/>
              <a:buFont typeface="Arial Black"/>
              <a:buAutoNum type="arabicPeriod"/>
            </a:pPr>
            <a:r>
              <a:rPr lang="en-US" sz="1800" b="0" i="1" u="none" strike="noStrike" cap="none">
                <a:solidFill>
                  <a:schemeClr val="dk1"/>
                </a:solidFill>
                <a:latin typeface="Arial"/>
                <a:ea typeface="Arial"/>
                <a:cs typeface="Arial"/>
                <a:sym typeface="Arial"/>
              </a:rPr>
              <a:t>American(x) </a:t>
            </a:r>
            <a:r>
              <a:rPr lang="en-US" sz="1800" b="0" i="0" u="none" strike="noStrike" cap="none">
                <a:solidFill>
                  <a:schemeClr val="dk1"/>
                </a:solidFill>
                <a:latin typeface="Arial"/>
                <a:ea typeface="Arial"/>
                <a:cs typeface="Arial"/>
                <a:sym typeface="Arial"/>
              </a:rPr>
              <a:t>∧</a:t>
            </a:r>
            <a:r>
              <a:rPr lang="en-US" sz="1800" b="0" i="1" u="none" strike="noStrike" cap="none">
                <a:solidFill>
                  <a:schemeClr val="dk1"/>
                </a:solidFill>
                <a:latin typeface="Arial"/>
                <a:ea typeface="Arial"/>
                <a:cs typeface="Arial"/>
                <a:sym typeface="Arial"/>
              </a:rPr>
              <a:t> Weapon(y) </a:t>
            </a:r>
            <a:r>
              <a:rPr lang="en-US" sz="1800" b="0" i="0" u="none" strike="noStrike" cap="none">
                <a:solidFill>
                  <a:schemeClr val="dk1"/>
                </a:solidFill>
                <a:latin typeface="Arial"/>
                <a:ea typeface="Arial"/>
                <a:cs typeface="Arial"/>
                <a:sym typeface="Arial"/>
              </a:rPr>
              <a:t>∧</a:t>
            </a:r>
            <a:r>
              <a:rPr lang="en-US" sz="1800" b="0" i="1" u="none" strike="noStrike" cap="none">
                <a:solidFill>
                  <a:schemeClr val="dk1"/>
                </a:solidFill>
                <a:latin typeface="Arial"/>
                <a:ea typeface="Arial"/>
                <a:cs typeface="Arial"/>
                <a:sym typeface="Arial"/>
              </a:rPr>
              <a:t> Sells(x,y,z) </a:t>
            </a:r>
            <a:r>
              <a:rPr lang="en-US" sz="1800" b="0" i="0" u="none" strike="noStrike" cap="none">
                <a:solidFill>
                  <a:schemeClr val="dk1"/>
                </a:solidFill>
                <a:latin typeface="Arial"/>
                <a:ea typeface="Arial"/>
                <a:cs typeface="Arial"/>
                <a:sym typeface="Arial"/>
              </a:rPr>
              <a:t>∧</a:t>
            </a:r>
            <a:r>
              <a:rPr lang="en-US" sz="1800" b="0" i="1" u="none" strike="noStrike" cap="none">
                <a:solidFill>
                  <a:schemeClr val="dk1"/>
                </a:solidFill>
                <a:latin typeface="Arial"/>
                <a:ea typeface="Arial"/>
                <a:cs typeface="Arial"/>
                <a:sym typeface="Arial"/>
              </a:rPr>
              <a:t> Hostile(z) </a:t>
            </a:r>
            <a:r>
              <a:rPr lang="en-US" sz="1800" b="0" i="0" u="none" strike="noStrike" cap="none">
                <a:solidFill>
                  <a:schemeClr val="dk1"/>
                </a:solidFill>
                <a:latin typeface="Arial"/>
                <a:ea typeface="Arial"/>
                <a:cs typeface="Arial"/>
                <a:sym typeface="Arial"/>
              </a:rPr>
              <a:t>⇒</a:t>
            </a:r>
            <a:r>
              <a:rPr lang="en-US" sz="1800" b="0" i="1" u="none" strike="noStrike" cap="none">
                <a:solidFill>
                  <a:schemeClr val="dk1"/>
                </a:solidFill>
                <a:latin typeface="Arial"/>
                <a:ea typeface="Arial"/>
                <a:cs typeface="Arial"/>
                <a:sym typeface="Arial"/>
              </a:rPr>
              <a:t> Criminal(x)</a:t>
            </a:r>
            <a:endParaRPr sz="1800" b="0" i="0" u="none" strike="noStrike" cap="none">
              <a:solidFill>
                <a:schemeClr val="dk1"/>
              </a:solidFill>
              <a:latin typeface="Arial"/>
              <a:ea typeface="Arial"/>
              <a:cs typeface="Arial"/>
              <a:sym typeface="Arial"/>
            </a:endParaRPr>
          </a:p>
          <a:p>
            <a:pPr marL="342900" marR="0" lvl="0" indent="-342900" algn="l" rtl="0">
              <a:spcBef>
                <a:spcPts val="600"/>
              </a:spcBef>
              <a:spcAft>
                <a:spcPts val="0"/>
              </a:spcAft>
              <a:buClr>
                <a:schemeClr val="dk1"/>
              </a:buClr>
              <a:buSzPts val="1800"/>
              <a:buFont typeface="Arial Black"/>
              <a:buAutoNum type="arabicPeriod"/>
            </a:pPr>
            <a:r>
              <a:rPr lang="en-US" sz="1800" b="0" i="1" u="none" strike="noStrike" cap="none">
                <a:solidFill>
                  <a:schemeClr val="dk1"/>
                </a:solidFill>
                <a:latin typeface="Arial"/>
                <a:ea typeface="Arial"/>
                <a:cs typeface="Arial"/>
                <a:sym typeface="Arial"/>
              </a:rPr>
              <a:t>Owns(Nono, M</a:t>
            </a:r>
            <a:r>
              <a:rPr lang="en-US" sz="1800" b="0" i="1" u="none" strike="noStrike" cap="none" baseline="-25000">
                <a:solidFill>
                  <a:schemeClr val="dk1"/>
                </a:solidFill>
                <a:latin typeface="Arial"/>
                <a:ea typeface="Arial"/>
                <a:cs typeface="Arial"/>
                <a:sym typeface="Arial"/>
              </a:rPr>
              <a:t>1</a:t>
            </a:r>
            <a:r>
              <a:rPr lang="en-US" sz="1800" b="0" i="1" u="none" strike="noStrike" cap="none">
                <a:solidFill>
                  <a:schemeClr val="dk1"/>
                </a:solidFill>
                <a:latin typeface="Arial"/>
                <a:ea typeface="Arial"/>
                <a:cs typeface="Arial"/>
                <a:sym typeface="Arial"/>
              </a:rPr>
              <a:t>) </a:t>
            </a:r>
            <a:r>
              <a:rPr lang="en-US" sz="1800" b="0" i="0" u="none" strike="noStrike" cap="none">
                <a:solidFill>
                  <a:schemeClr val="dk1"/>
                </a:solidFill>
                <a:latin typeface="Arial"/>
                <a:ea typeface="Arial"/>
                <a:cs typeface="Arial"/>
                <a:sym typeface="Arial"/>
              </a:rPr>
              <a:t>∧</a:t>
            </a:r>
            <a:r>
              <a:rPr lang="en-US" sz="1800" b="0" i="1" u="none" strike="noStrike" cap="none">
                <a:solidFill>
                  <a:schemeClr val="dk1"/>
                </a:solidFill>
                <a:latin typeface="Arial"/>
                <a:ea typeface="Arial"/>
                <a:cs typeface="Arial"/>
                <a:sym typeface="Arial"/>
              </a:rPr>
              <a:t> Missile(M</a:t>
            </a:r>
            <a:r>
              <a:rPr lang="en-US" sz="1800" b="0" i="1" u="none" strike="noStrike" cap="none" baseline="-25000">
                <a:solidFill>
                  <a:schemeClr val="dk1"/>
                </a:solidFill>
                <a:latin typeface="Arial"/>
                <a:ea typeface="Arial"/>
                <a:cs typeface="Arial"/>
                <a:sym typeface="Arial"/>
              </a:rPr>
              <a:t>1</a:t>
            </a:r>
            <a:r>
              <a:rPr lang="en-US" sz="1800" b="0" i="1" u="none" strike="noStrike" cap="none">
                <a:solidFill>
                  <a:schemeClr val="dk1"/>
                </a:solidFill>
                <a:latin typeface="Arial"/>
                <a:ea typeface="Arial"/>
                <a:cs typeface="Arial"/>
                <a:sym typeface="Arial"/>
              </a:rPr>
              <a:t>)</a:t>
            </a:r>
            <a:endParaRPr sz="1800" b="0" i="0" u="none" strike="noStrike" cap="none">
              <a:solidFill>
                <a:schemeClr val="dk1"/>
              </a:solidFill>
              <a:latin typeface="Arial"/>
              <a:ea typeface="Arial"/>
              <a:cs typeface="Arial"/>
              <a:sym typeface="Arial"/>
            </a:endParaRPr>
          </a:p>
          <a:p>
            <a:pPr marL="342900" marR="0" lvl="0" indent="-342900" algn="l" rtl="0">
              <a:spcBef>
                <a:spcPts val="600"/>
              </a:spcBef>
              <a:spcAft>
                <a:spcPts val="0"/>
              </a:spcAft>
              <a:buClr>
                <a:schemeClr val="dk1"/>
              </a:buClr>
              <a:buSzPts val="1800"/>
              <a:buFont typeface="Arial Black"/>
              <a:buAutoNum type="arabicPeriod"/>
            </a:pPr>
            <a:r>
              <a:rPr lang="en-US" sz="1800" b="0" i="1" u="none" strike="noStrike" cap="none">
                <a:solidFill>
                  <a:schemeClr val="dk1"/>
                </a:solidFill>
                <a:latin typeface="Arial"/>
                <a:ea typeface="Arial"/>
                <a:cs typeface="Arial"/>
                <a:sym typeface="Arial"/>
              </a:rPr>
              <a:t>Missile(x) </a:t>
            </a:r>
            <a:r>
              <a:rPr lang="en-US" sz="1800" b="0" i="0" u="none" strike="noStrike" cap="none">
                <a:solidFill>
                  <a:schemeClr val="dk1"/>
                </a:solidFill>
                <a:latin typeface="Arial"/>
                <a:ea typeface="Arial"/>
                <a:cs typeface="Arial"/>
                <a:sym typeface="Arial"/>
              </a:rPr>
              <a:t>∧</a:t>
            </a:r>
            <a:r>
              <a:rPr lang="en-US" sz="1800" b="0" i="1" u="none" strike="noStrike" cap="none">
                <a:solidFill>
                  <a:schemeClr val="dk1"/>
                </a:solidFill>
                <a:latin typeface="Arial"/>
                <a:ea typeface="Arial"/>
                <a:cs typeface="Arial"/>
                <a:sym typeface="Arial"/>
              </a:rPr>
              <a:t> Owns(Nono, x) ⇒ Sells(West, x, Nono)</a:t>
            </a:r>
            <a:endParaRPr sz="1800" b="0" i="0" u="none" strike="noStrike" cap="none">
              <a:solidFill>
                <a:schemeClr val="dk1"/>
              </a:solidFill>
              <a:latin typeface="Arial"/>
              <a:ea typeface="Arial"/>
              <a:cs typeface="Arial"/>
              <a:sym typeface="Arial"/>
            </a:endParaRPr>
          </a:p>
          <a:p>
            <a:pPr marL="342900" marR="0" lvl="0" indent="-342900" algn="l" rtl="0">
              <a:spcBef>
                <a:spcPts val="600"/>
              </a:spcBef>
              <a:spcAft>
                <a:spcPts val="0"/>
              </a:spcAft>
              <a:buClr>
                <a:schemeClr val="dk1"/>
              </a:buClr>
              <a:buSzPts val="1800"/>
              <a:buFont typeface="Arial Black"/>
              <a:buAutoNum type="arabicPeriod"/>
            </a:pPr>
            <a:r>
              <a:rPr lang="en-US" sz="1800" b="0" i="1" u="none" strike="noStrike" cap="none">
                <a:solidFill>
                  <a:schemeClr val="dk1"/>
                </a:solidFill>
                <a:latin typeface="Arial"/>
                <a:ea typeface="Arial"/>
                <a:cs typeface="Arial"/>
                <a:sym typeface="Arial"/>
              </a:rPr>
              <a:t>Missile(x) ⇒ Weapon(x)</a:t>
            </a:r>
            <a:endParaRPr sz="1800" b="0" i="0" u="none" strike="noStrike" cap="none">
              <a:solidFill>
                <a:schemeClr val="dk1"/>
              </a:solidFill>
              <a:latin typeface="Arial"/>
              <a:ea typeface="Arial"/>
              <a:cs typeface="Arial"/>
              <a:sym typeface="Arial"/>
            </a:endParaRPr>
          </a:p>
          <a:p>
            <a:pPr marL="342900" marR="0" lvl="0" indent="-342900" algn="l" rtl="0">
              <a:spcBef>
                <a:spcPts val="600"/>
              </a:spcBef>
              <a:spcAft>
                <a:spcPts val="0"/>
              </a:spcAft>
              <a:buClr>
                <a:schemeClr val="dk1"/>
              </a:buClr>
              <a:buSzPts val="1800"/>
              <a:buFont typeface="Arial Black"/>
              <a:buAutoNum type="arabicPeriod"/>
            </a:pPr>
            <a:r>
              <a:rPr lang="en-US" sz="1800" b="0" i="1" u="none" strike="noStrike" cap="none">
                <a:solidFill>
                  <a:schemeClr val="dk1"/>
                </a:solidFill>
                <a:latin typeface="Arial"/>
                <a:ea typeface="Arial"/>
                <a:cs typeface="Arial"/>
                <a:sym typeface="Arial"/>
              </a:rPr>
              <a:t>Enemy(x, America) ⇒ Hostile(x)</a:t>
            </a:r>
            <a:endParaRPr sz="1800" b="0" i="0" u="none" strike="noStrike" cap="none">
              <a:solidFill>
                <a:schemeClr val="dk1"/>
              </a:solidFill>
              <a:latin typeface="Arial"/>
              <a:ea typeface="Arial"/>
              <a:cs typeface="Arial"/>
              <a:sym typeface="Arial"/>
            </a:endParaRPr>
          </a:p>
          <a:p>
            <a:pPr marL="342900" marR="0" lvl="0" indent="-342900" algn="l" rtl="0">
              <a:spcBef>
                <a:spcPts val="600"/>
              </a:spcBef>
              <a:spcAft>
                <a:spcPts val="0"/>
              </a:spcAft>
              <a:buClr>
                <a:schemeClr val="dk1"/>
              </a:buClr>
              <a:buSzPts val="1800"/>
              <a:buFont typeface="Arial Black"/>
              <a:buAutoNum type="arabicPeriod"/>
            </a:pPr>
            <a:r>
              <a:rPr lang="en-US" sz="1800" b="0" i="1" u="none" strike="noStrike" cap="none">
                <a:solidFill>
                  <a:schemeClr val="dk1"/>
                </a:solidFill>
                <a:latin typeface="Arial"/>
                <a:ea typeface="Arial"/>
                <a:cs typeface="Arial"/>
                <a:sym typeface="Arial"/>
              </a:rPr>
              <a:t>American(West)</a:t>
            </a:r>
            <a:endParaRPr sz="1800" b="0" i="0" u="none" strike="noStrike" cap="none">
              <a:solidFill>
                <a:schemeClr val="dk1"/>
              </a:solidFill>
              <a:latin typeface="Arial"/>
              <a:ea typeface="Arial"/>
              <a:cs typeface="Arial"/>
              <a:sym typeface="Arial"/>
            </a:endParaRPr>
          </a:p>
          <a:p>
            <a:pPr marL="342900" marR="0" lvl="0" indent="-342900" algn="l" rtl="0">
              <a:spcBef>
                <a:spcPts val="600"/>
              </a:spcBef>
              <a:spcAft>
                <a:spcPts val="0"/>
              </a:spcAft>
              <a:buClr>
                <a:schemeClr val="dk1"/>
              </a:buClr>
              <a:buSzPts val="1800"/>
              <a:buFont typeface="Arial Black"/>
              <a:buAutoNum type="arabicPeriod"/>
            </a:pPr>
            <a:r>
              <a:rPr lang="en-US" sz="1800" b="0" i="1" u="none" strike="noStrike" cap="none">
                <a:solidFill>
                  <a:schemeClr val="dk1"/>
                </a:solidFill>
                <a:latin typeface="Arial"/>
                <a:ea typeface="Arial"/>
                <a:cs typeface="Arial"/>
                <a:sym typeface="Arial"/>
              </a:rPr>
              <a:t>Enemy(Nono, America)</a:t>
            </a:r>
            <a:endParaRPr/>
          </a:p>
          <a:p>
            <a:pPr marL="342900" marR="0" lvl="0" indent="-342900" algn="l" rtl="0">
              <a:spcBef>
                <a:spcPts val="600"/>
              </a:spcBef>
              <a:spcAft>
                <a:spcPts val="0"/>
              </a:spcAft>
              <a:buClr>
                <a:srgbClr val="FF0000"/>
              </a:buClr>
              <a:buSzPts val="1800"/>
              <a:buFont typeface="Arial Black"/>
              <a:buAutoNum type="arabicPeriod"/>
            </a:pPr>
            <a:r>
              <a:rPr lang="en-US" sz="1800" b="0" i="1" u="none" strike="noStrike" cap="none">
                <a:solidFill>
                  <a:srgbClr val="FF0000"/>
                </a:solidFill>
                <a:latin typeface="Arial"/>
                <a:ea typeface="Arial"/>
                <a:cs typeface="Arial"/>
                <a:sym typeface="Arial"/>
              </a:rPr>
              <a:t>Sells(West, M</a:t>
            </a:r>
            <a:r>
              <a:rPr lang="en-US" sz="1800" b="0" i="1" u="none" strike="noStrike" cap="none" baseline="-25000">
                <a:solidFill>
                  <a:srgbClr val="FF0000"/>
                </a:solidFill>
                <a:latin typeface="Arial"/>
                <a:ea typeface="Arial"/>
                <a:cs typeface="Arial"/>
                <a:sym typeface="Arial"/>
              </a:rPr>
              <a:t>1</a:t>
            </a:r>
            <a:r>
              <a:rPr lang="en-US" sz="1800" b="0" i="1" u="none" strike="noStrike" cap="none">
                <a:solidFill>
                  <a:srgbClr val="FF0000"/>
                </a:solidFill>
                <a:latin typeface="Arial"/>
                <a:ea typeface="Arial"/>
                <a:cs typeface="Arial"/>
                <a:sym typeface="Arial"/>
              </a:rPr>
              <a:t>, Nono)</a:t>
            </a:r>
            <a:endParaRPr/>
          </a:p>
          <a:p>
            <a:pPr marL="342900" marR="0" lvl="0" indent="-342900" algn="l" rtl="0">
              <a:spcBef>
                <a:spcPts val="600"/>
              </a:spcBef>
              <a:spcAft>
                <a:spcPts val="0"/>
              </a:spcAft>
              <a:buClr>
                <a:srgbClr val="FF0000"/>
              </a:buClr>
              <a:buSzPts val="1800"/>
              <a:buFont typeface="Arial Black"/>
              <a:buAutoNum type="arabicPeriod"/>
            </a:pPr>
            <a:r>
              <a:rPr lang="en-US" sz="1800" b="0" i="1" u="none" strike="noStrike" cap="none">
                <a:solidFill>
                  <a:srgbClr val="FF0000"/>
                </a:solidFill>
                <a:latin typeface="Arial"/>
                <a:ea typeface="Arial"/>
                <a:cs typeface="Arial"/>
                <a:sym typeface="Arial"/>
              </a:rPr>
              <a:t>Weapon(M</a:t>
            </a:r>
            <a:r>
              <a:rPr lang="en-US" sz="1800" b="0" i="1" u="none" strike="noStrike" cap="none" baseline="-25000">
                <a:solidFill>
                  <a:srgbClr val="FF0000"/>
                </a:solidFill>
                <a:latin typeface="Arial"/>
                <a:ea typeface="Arial"/>
                <a:cs typeface="Arial"/>
                <a:sym typeface="Arial"/>
              </a:rPr>
              <a:t>1</a:t>
            </a:r>
            <a:r>
              <a:rPr lang="en-US" sz="1800" b="0" i="1" u="none" strike="noStrike" cap="none">
                <a:solidFill>
                  <a:srgbClr val="FF0000"/>
                </a:solidFill>
                <a:latin typeface="Arial"/>
                <a:ea typeface="Arial"/>
                <a:cs typeface="Arial"/>
                <a:sym typeface="Arial"/>
              </a:rPr>
              <a:t>)</a:t>
            </a:r>
            <a:endParaRPr/>
          </a:p>
          <a:p>
            <a:pPr marL="342900" marR="0" lvl="0" indent="-342900" algn="l" rtl="0">
              <a:spcBef>
                <a:spcPts val="600"/>
              </a:spcBef>
              <a:spcAft>
                <a:spcPts val="0"/>
              </a:spcAft>
              <a:buClr>
                <a:srgbClr val="FF0000"/>
              </a:buClr>
              <a:buSzPts val="1800"/>
              <a:buFont typeface="Arial Black"/>
              <a:buAutoNum type="arabicPeriod"/>
            </a:pPr>
            <a:r>
              <a:rPr lang="en-US" sz="1800" b="0" i="1" u="none" strike="noStrike" cap="none">
                <a:solidFill>
                  <a:srgbClr val="FF0000"/>
                </a:solidFill>
                <a:latin typeface="Arial"/>
                <a:ea typeface="Arial"/>
                <a:cs typeface="Arial"/>
                <a:sym typeface="Arial"/>
              </a:rPr>
              <a:t>Hostile(Nono)</a:t>
            </a:r>
            <a:endParaRPr sz="1800" b="0" i="0" u="none" strike="noStrike" cap="none">
              <a:solidFill>
                <a:srgbClr val="FF0000"/>
              </a:solidFill>
              <a:latin typeface="Arial"/>
              <a:ea typeface="Arial"/>
              <a:cs typeface="Arial"/>
              <a:sym typeface="Arial"/>
            </a:endParaRPr>
          </a:p>
        </p:txBody>
      </p:sp>
      <p:sp>
        <p:nvSpPr>
          <p:cNvPr id="742" name="Google Shape;742;p92"/>
          <p:cNvSpPr txBox="1"/>
          <p:nvPr/>
        </p:nvSpPr>
        <p:spPr>
          <a:xfrm rot="-5400000">
            <a:off x="8174684" y="5885470"/>
            <a:ext cx="1315800" cy="3651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fld id="{00000000-1234-1234-1234-123412341234}" type="slidenum">
              <a:rPr lang="en-US" sz="2400" b="1">
                <a:solidFill>
                  <a:schemeClr val="dk2"/>
                </a:solidFill>
                <a:latin typeface="Arial"/>
                <a:ea typeface="Arial"/>
                <a:cs typeface="Arial"/>
                <a:sym typeface="Arial"/>
              </a:rPr>
              <a:t>53</a:t>
            </a:fld>
            <a:endParaRPr sz="2400" b="1">
              <a:solidFill>
                <a:schemeClr val="dk2"/>
              </a:solidFill>
              <a:latin typeface="Arial"/>
              <a:ea typeface="Arial"/>
              <a:cs typeface="Arial"/>
              <a:sym typeface="Arial"/>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746"/>
        <p:cNvGrpSpPr/>
        <p:nvPr/>
      </p:nvGrpSpPr>
      <p:grpSpPr>
        <a:xfrm>
          <a:off x="0" y="0"/>
          <a:ext cx="0" cy="0"/>
          <a:chOff x="0" y="0"/>
          <a:chExt cx="0" cy="0"/>
        </a:xfrm>
      </p:grpSpPr>
      <p:sp>
        <p:nvSpPr>
          <p:cNvPr id="747" name="Google Shape;747;p93"/>
          <p:cNvSpPr txBox="1">
            <a:spLocks noGrp="1"/>
          </p:cNvSpPr>
          <p:nvPr>
            <p:ph type="title"/>
          </p:nvPr>
        </p:nvSpPr>
        <p:spPr>
          <a:xfrm>
            <a:off x="457200" y="152718"/>
            <a:ext cx="8080500" cy="781200"/>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Clr>
                <a:schemeClr val="dk1"/>
              </a:buClr>
              <a:buSzPts val="3600"/>
              <a:buFont typeface="Arial Black"/>
              <a:buNone/>
            </a:pPr>
            <a:r>
              <a:rPr lang="en-US" sz="3600" b="0" i="0" u="none" strike="noStrike" cap="none">
                <a:solidFill>
                  <a:schemeClr val="dk1"/>
                </a:solidFill>
                <a:latin typeface="Arial Black"/>
                <a:ea typeface="Arial Black"/>
                <a:cs typeface="Arial Black"/>
                <a:sym typeface="Arial Black"/>
              </a:rPr>
              <a:t>Was West a Criminal?</a:t>
            </a:r>
            <a:endParaRPr sz="3600" b="0" i="0" u="none" strike="noStrike" cap="none">
              <a:solidFill>
                <a:schemeClr val="dk1"/>
              </a:solidFill>
              <a:latin typeface="Arial Black"/>
              <a:ea typeface="Arial Black"/>
              <a:cs typeface="Arial Black"/>
              <a:sym typeface="Arial Black"/>
            </a:endParaRPr>
          </a:p>
        </p:txBody>
      </p:sp>
      <p:sp>
        <p:nvSpPr>
          <p:cNvPr id="748" name="Google Shape;748;p93"/>
          <p:cNvSpPr txBox="1">
            <a:spLocks noGrp="1"/>
          </p:cNvSpPr>
          <p:nvPr>
            <p:ph type="body" idx="1"/>
          </p:nvPr>
        </p:nvSpPr>
        <p:spPr>
          <a:xfrm>
            <a:off x="457200" y="1752600"/>
            <a:ext cx="7924800" cy="48006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r>
              <a:rPr lang="en-US" sz="2400" b="1" i="0" u="none" strike="noStrike" cap="none">
                <a:solidFill>
                  <a:schemeClr val="dk1"/>
                </a:solidFill>
                <a:latin typeface="Arial"/>
                <a:ea typeface="Arial"/>
                <a:cs typeface="Arial"/>
                <a:sym typeface="Arial"/>
              </a:rPr>
              <a:t>After First iteration:</a:t>
            </a:r>
            <a:endParaRPr/>
          </a:p>
          <a:p>
            <a:pPr marL="342900" marR="0" lvl="0" indent="-342900" algn="l" rtl="0">
              <a:spcBef>
                <a:spcPts val="1200"/>
              </a:spcBef>
              <a:spcAft>
                <a:spcPts val="0"/>
              </a:spcAft>
              <a:buClr>
                <a:schemeClr val="dk1"/>
              </a:buClr>
              <a:buSzPts val="1800"/>
              <a:buFont typeface="Arial Black"/>
              <a:buAutoNum type="arabicPeriod"/>
            </a:pPr>
            <a:r>
              <a:rPr lang="en-US" sz="1800" b="0" i="1" u="none" strike="noStrike" cap="none">
                <a:solidFill>
                  <a:schemeClr val="dk1"/>
                </a:solidFill>
                <a:latin typeface="Arial"/>
                <a:ea typeface="Arial"/>
                <a:cs typeface="Arial"/>
                <a:sym typeface="Arial"/>
              </a:rPr>
              <a:t>American(x) </a:t>
            </a:r>
            <a:r>
              <a:rPr lang="en-US" sz="1800" b="0" i="0" u="none" strike="noStrike" cap="none">
                <a:solidFill>
                  <a:schemeClr val="dk1"/>
                </a:solidFill>
                <a:latin typeface="Arial"/>
                <a:ea typeface="Arial"/>
                <a:cs typeface="Arial"/>
                <a:sym typeface="Arial"/>
              </a:rPr>
              <a:t>∧</a:t>
            </a:r>
            <a:r>
              <a:rPr lang="en-US" sz="1800" b="0" i="1" u="none" strike="noStrike" cap="none">
                <a:solidFill>
                  <a:schemeClr val="dk1"/>
                </a:solidFill>
                <a:latin typeface="Arial"/>
                <a:ea typeface="Arial"/>
                <a:cs typeface="Arial"/>
                <a:sym typeface="Arial"/>
              </a:rPr>
              <a:t> Weapon(y) </a:t>
            </a:r>
            <a:r>
              <a:rPr lang="en-US" sz="1800" b="0" i="0" u="none" strike="noStrike" cap="none">
                <a:solidFill>
                  <a:schemeClr val="dk1"/>
                </a:solidFill>
                <a:latin typeface="Arial"/>
                <a:ea typeface="Arial"/>
                <a:cs typeface="Arial"/>
                <a:sym typeface="Arial"/>
              </a:rPr>
              <a:t>∧</a:t>
            </a:r>
            <a:r>
              <a:rPr lang="en-US" sz="1800" b="0" i="1" u="none" strike="noStrike" cap="none">
                <a:solidFill>
                  <a:schemeClr val="dk1"/>
                </a:solidFill>
                <a:latin typeface="Arial"/>
                <a:ea typeface="Arial"/>
                <a:cs typeface="Arial"/>
                <a:sym typeface="Arial"/>
              </a:rPr>
              <a:t> Sells(x,y,z) </a:t>
            </a:r>
            <a:r>
              <a:rPr lang="en-US" sz="1800" b="0" i="0" u="none" strike="noStrike" cap="none">
                <a:solidFill>
                  <a:schemeClr val="dk1"/>
                </a:solidFill>
                <a:latin typeface="Arial"/>
                <a:ea typeface="Arial"/>
                <a:cs typeface="Arial"/>
                <a:sym typeface="Arial"/>
              </a:rPr>
              <a:t>∧</a:t>
            </a:r>
            <a:r>
              <a:rPr lang="en-US" sz="1800" b="0" i="1" u="none" strike="noStrike" cap="none">
                <a:solidFill>
                  <a:schemeClr val="dk1"/>
                </a:solidFill>
                <a:latin typeface="Arial"/>
                <a:ea typeface="Arial"/>
                <a:cs typeface="Arial"/>
                <a:sym typeface="Arial"/>
              </a:rPr>
              <a:t> Hostile(z) </a:t>
            </a:r>
            <a:r>
              <a:rPr lang="en-US" sz="1800" b="0" i="0" u="none" strike="noStrike" cap="none">
                <a:solidFill>
                  <a:schemeClr val="dk1"/>
                </a:solidFill>
                <a:latin typeface="Arial"/>
                <a:ea typeface="Arial"/>
                <a:cs typeface="Arial"/>
                <a:sym typeface="Arial"/>
              </a:rPr>
              <a:t>⇒</a:t>
            </a:r>
            <a:r>
              <a:rPr lang="en-US" sz="1800" b="0" i="1" u="none" strike="noStrike" cap="none">
                <a:solidFill>
                  <a:schemeClr val="dk1"/>
                </a:solidFill>
                <a:latin typeface="Arial"/>
                <a:ea typeface="Arial"/>
                <a:cs typeface="Arial"/>
                <a:sym typeface="Arial"/>
              </a:rPr>
              <a:t> Criminal(x)</a:t>
            </a:r>
            <a:endParaRPr sz="1800" b="0" i="0" u="none" strike="noStrike" cap="none">
              <a:solidFill>
                <a:schemeClr val="dk1"/>
              </a:solidFill>
              <a:latin typeface="Arial"/>
              <a:ea typeface="Arial"/>
              <a:cs typeface="Arial"/>
              <a:sym typeface="Arial"/>
            </a:endParaRPr>
          </a:p>
          <a:p>
            <a:pPr marL="342900" marR="0" lvl="0" indent="-342900" algn="l" rtl="0">
              <a:spcBef>
                <a:spcPts val="600"/>
              </a:spcBef>
              <a:spcAft>
                <a:spcPts val="0"/>
              </a:spcAft>
              <a:buClr>
                <a:schemeClr val="dk1"/>
              </a:buClr>
              <a:buSzPts val="1800"/>
              <a:buFont typeface="Arial Black"/>
              <a:buAutoNum type="arabicPeriod"/>
            </a:pPr>
            <a:r>
              <a:rPr lang="en-US" sz="1800" b="1" i="1" u="none" strike="noStrike" cap="none">
                <a:solidFill>
                  <a:schemeClr val="dk1"/>
                </a:solidFill>
                <a:latin typeface="Arial"/>
                <a:ea typeface="Arial"/>
                <a:cs typeface="Arial"/>
                <a:sym typeface="Arial"/>
              </a:rPr>
              <a:t>Owns(Nono, M</a:t>
            </a:r>
            <a:r>
              <a:rPr lang="en-US" sz="1800" b="1" i="1" u="none" strike="noStrike" cap="none" baseline="-25000">
                <a:solidFill>
                  <a:schemeClr val="dk1"/>
                </a:solidFill>
                <a:latin typeface="Arial"/>
                <a:ea typeface="Arial"/>
                <a:cs typeface="Arial"/>
                <a:sym typeface="Arial"/>
              </a:rPr>
              <a:t>1</a:t>
            </a:r>
            <a:r>
              <a:rPr lang="en-US" sz="1800" b="1" i="1" u="none" strike="noStrike" cap="none">
                <a:solidFill>
                  <a:schemeClr val="dk1"/>
                </a:solidFill>
                <a:latin typeface="Arial"/>
                <a:ea typeface="Arial"/>
                <a:cs typeface="Arial"/>
                <a:sym typeface="Arial"/>
              </a:rPr>
              <a:t>) </a:t>
            </a:r>
            <a:r>
              <a:rPr lang="en-US" sz="1800" b="1" i="0" u="none" strike="noStrike" cap="none">
                <a:solidFill>
                  <a:schemeClr val="dk1"/>
                </a:solidFill>
                <a:latin typeface="Arial"/>
                <a:ea typeface="Arial"/>
                <a:cs typeface="Arial"/>
                <a:sym typeface="Arial"/>
              </a:rPr>
              <a:t>∧</a:t>
            </a:r>
            <a:r>
              <a:rPr lang="en-US" sz="1800" b="1" i="1" u="none" strike="noStrike" cap="none">
                <a:solidFill>
                  <a:schemeClr val="dk1"/>
                </a:solidFill>
                <a:latin typeface="Arial"/>
                <a:ea typeface="Arial"/>
                <a:cs typeface="Arial"/>
                <a:sym typeface="Arial"/>
              </a:rPr>
              <a:t> Missile(M</a:t>
            </a:r>
            <a:r>
              <a:rPr lang="en-US" sz="1800" b="1" i="1" u="none" strike="noStrike" cap="none" baseline="-25000">
                <a:solidFill>
                  <a:schemeClr val="dk1"/>
                </a:solidFill>
                <a:latin typeface="Arial"/>
                <a:ea typeface="Arial"/>
                <a:cs typeface="Arial"/>
                <a:sym typeface="Arial"/>
              </a:rPr>
              <a:t>1</a:t>
            </a:r>
            <a:r>
              <a:rPr lang="en-US" sz="1800" b="1" i="1" u="none" strike="noStrike" cap="none">
                <a:solidFill>
                  <a:schemeClr val="dk1"/>
                </a:solidFill>
                <a:latin typeface="Arial"/>
                <a:ea typeface="Arial"/>
                <a:cs typeface="Arial"/>
                <a:sym typeface="Arial"/>
              </a:rPr>
              <a:t>)</a:t>
            </a:r>
            <a:endParaRPr sz="1800" b="1" i="0" u="none" strike="noStrike" cap="none">
              <a:solidFill>
                <a:schemeClr val="dk1"/>
              </a:solidFill>
              <a:latin typeface="Arial"/>
              <a:ea typeface="Arial"/>
              <a:cs typeface="Arial"/>
              <a:sym typeface="Arial"/>
            </a:endParaRPr>
          </a:p>
          <a:p>
            <a:pPr marL="342900" marR="0" lvl="0" indent="-342900" algn="l" rtl="0">
              <a:spcBef>
                <a:spcPts val="600"/>
              </a:spcBef>
              <a:spcAft>
                <a:spcPts val="0"/>
              </a:spcAft>
              <a:buClr>
                <a:schemeClr val="dk1"/>
              </a:buClr>
              <a:buSzPts val="1800"/>
              <a:buFont typeface="Arial Black"/>
              <a:buAutoNum type="arabicPeriod"/>
            </a:pPr>
            <a:r>
              <a:rPr lang="en-US" sz="1800" b="0" i="1" u="none" strike="noStrike" cap="none">
                <a:solidFill>
                  <a:schemeClr val="dk1"/>
                </a:solidFill>
                <a:latin typeface="Arial"/>
                <a:ea typeface="Arial"/>
                <a:cs typeface="Arial"/>
                <a:sym typeface="Arial"/>
              </a:rPr>
              <a:t>Missile(x) </a:t>
            </a:r>
            <a:r>
              <a:rPr lang="en-US" sz="1800" b="0" i="0" u="none" strike="noStrike" cap="none">
                <a:solidFill>
                  <a:schemeClr val="dk1"/>
                </a:solidFill>
                <a:latin typeface="Arial"/>
                <a:ea typeface="Arial"/>
                <a:cs typeface="Arial"/>
                <a:sym typeface="Arial"/>
              </a:rPr>
              <a:t>∧</a:t>
            </a:r>
            <a:r>
              <a:rPr lang="en-US" sz="1800" b="0" i="1" u="none" strike="noStrike" cap="none">
                <a:solidFill>
                  <a:schemeClr val="dk1"/>
                </a:solidFill>
                <a:latin typeface="Arial"/>
                <a:ea typeface="Arial"/>
                <a:cs typeface="Arial"/>
                <a:sym typeface="Arial"/>
              </a:rPr>
              <a:t> Owns(Nono, x) ⇒ Sells(West, x, Nono)</a:t>
            </a:r>
            <a:endParaRPr sz="1800" b="0" i="0" u="none" strike="noStrike" cap="none">
              <a:solidFill>
                <a:schemeClr val="dk1"/>
              </a:solidFill>
              <a:latin typeface="Arial"/>
              <a:ea typeface="Arial"/>
              <a:cs typeface="Arial"/>
              <a:sym typeface="Arial"/>
            </a:endParaRPr>
          </a:p>
          <a:p>
            <a:pPr marL="342900" marR="0" lvl="0" indent="-342900" algn="l" rtl="0">
              <a:spcBef>
                <a:spcPts val="600"/>
              </a:spcBef>
              <a:spcAft>
                <a:spcPts val="0"/>
              </a:spcAft>
              <a:buClr>
                <a:schemeClr val="dk1"/>
              </a:buClr>
              <a:buSzPts val="1800"/>
              <a:buFont typeface="Arial Black"/>
              <a:buAutoNum type="arabicPeriod"/>
            </a:pPr>
            <a:r>
              <a:rPr lang="en-US" sz="1800" b="0" i="1" u="none" strike="noStrike" cap="none">
                <a:solidFill>
                  <a:schemeClr val="dk1"/>
                </a:solidFill>
                <a:latin typeface="Arial"/>
                <a:ea typeface="Arial"/>
                <a:cs typeface="Arial"/>
                <a:sym typeface="Arial"/>
              </a:rPr>
              <a:t>Missile(x) ⇒ Weapon(x)</a:t>
            </a:r>
            <a:endParaRPr sz="1800" b="0" i="0" u="none" strike="noStrike" cap="none">
              <a:solidFill>
                <a:schemeClr val="dk1"/>
              </a:solidFill>
              <a:latin typeface="Arial"/>
              <a:ea typeface="Arial"/>
              <a:cs typeface="Arial"/>
              <a:sym typeface="Arial"/>
            </a:endParaRPr>
          </a:p>
          <a:p>
            <a:pPr marL="342900" marR="0" lvl="0" indent="-342900" algn="l" rtl="0">
              <a:spcBef>
                <a:spcPts val="600"/>
              </a:spcBef>
              <a:spcAft>
                <a:spcPts val="0"/>
              </a:spcAft>
              <a:buClr>
                <a:schemeClr val="dk1"/>
              </a:buClr>
              <a:buSzPts val="1800"/>
              <a:buFont typeface="Arial Black"/>
              <a:buAutoNum type="arabicPeriod"/>
            </a:pPr>
            <a:r>
              <a:rPr lang="en-US" sz="1800" b="0" i="1" u="none" strike="noStrike" cap="none">
                <a:solidFill>
                  <a:schemeClr val="dk1"/>
                </a:solidFill>
                <a:latin typeface="Arial"/>
                <a:ea typeface="Arial"/>
                <a:cs typeface="Arial"/>
                <a:sym typeface="Arial"/>
              </a:rPr>
              <a:t>Enemy(x, America) ⇒ Hostile(x)</a:t>
            </a:r>
            <a:endParaRPr sz="1800" b="0" i="0" u="none" strike="noStrike" cap="none">
              <a:solidFill>
                <a:schemeClr val="dk1"/>
              </a:solidFill>
              <a:latin typeface="Arial"/>
              <a:ea typeface="Arial"/>
              <a:cs typeface="Arial"/>
              <a:sym typeface="Arial"/>
            </a:endParaRPr>
          </a:p>
          <a:p>
            <a:pPr marL="342900" marR="0" lvl="0" indent="-342900" algn="l" rtl="0">
              <a:spcBef>
                <a:spcPts val="600"/>
              </a:spcBef>
              <a:spcAft>
                <a:spcPts val="0"/>
              </a:spcAft>
              <a:buClr>
                <a:schemeClr val="dk1"/>
              </a:buClr>
              <a:buSzPts val="1800"/>
              <a:buFont typeface="Arial Black"/>
              <a:buAutoNum type="arabicPeriod"/>
            </a:pPr>
            <a:r>
              <a:rPr lang="en-US" sz="1800" b="1" i="1" u="none" strike="noStrike" cap="none">
                <a:solidFill>
                  <a:schemeClr val="dk1"/>
                </a:solidFill>
                <a:latin typeface="Arial"/>
                <a:ea typeface="Arial"/>
                <a:cs typeface="Arial"/>
                <a:sym typeface="Arial"/>
              </a:rPr>
              <a:t>American(West)</a:t>
            </a:r>
            <a:endParaRPr sz="1800" b="1" i="0" u="none" strike="noStrike" cap="none">
              <a:solidFill>
                <a:schemeClr val="dk1"/>
              </a:solidFill>
              <a:latin typeface="Arial"/>
              <a:ea typeface="Arial"/>
              <a:cs typeface="Arial"/>
              <a:sym typeface="Arial"/>
            </a:endParaRPr>
          </a:p>
          <a:p>
            <a:pPr marL="342900" marR="0" lvl="0" indent="-342900" algn="l" rtl="0">
              <a:spcBef>
                <a:spcPts val="600"/>
              </a:spcBef>
              <a:spcAft>
                <a:spcPts val="0"/>
              </a:spcAft>
              <a:buClr>
                <a:schemeClr val="dk1"/>
              </a:buClr>
              <a:buSzPts val="1800"/>
              <a:buFont typeface="Arial Black"/>
              <a:buAutoNum type="arabicPeriod"/>
            </a:pPr>
            <a:r>
              <a:rPr lang="en-US" sz="1800" b="1" i="1" u="none" strike="noStrike" cap="none">
                <a:solidFill>
                  <a:schemeClr val="dk1"/>
                </a:solidFill>
                <a:latin typeface="Arial"/>
                <a:ea typeface="Arial"/>
                <a:cs typeface="Arial"/>
                <a:sym typeface="Arial"/>
              </a:rPr>
              <a:t>Enemy(Nono, America)</a:t>
            </a:r>
            <a:endParaRPr/>
          </a:p>
          <a:p>
            <a:pPr marL="342900" marR="0" lvl="0" indent="-342900" algn="l" rtl="0">
              <a:spcBef>
                <a:spcPts val="600"/>
              </a:spcBef>
              <a:spcAft>
                <a:spcPts val="0"/>
              </a:spcAft>
              <a:buClr>
                <a:srgbClr val="FF0000"/>
              </a:buClr>
              <a:buSzPts val="1800"/>
              <a:buFont typeface="Arial Black"/>
              <a:buAutoNum type="arabicPeriod"/>
            </a:pPr>
            <a:r>
              <a:rPr lang="en-US" sz="1800" b="1" i="1" u="none" strike="noStrike" cap="none">
                <a:solidFill>
                  <a:srgbClr val="FF0000"/>
                </a:solidFill>
                <a:latin typeface="Arial"/>
                <a:ea typeface="Arial"/>
                <a:cs typeface="Arial"/>
                <a:sym typeface="Arial"/>
              </a:rPr>
              <a:t>Sells(West, M</a:t>
            </a:r>
            <a:r>
              <a:rPr lang="en-US" sz="1800" b="1" i="1" u="none" strike="noStrike" cap="none" baseline="-25000">
                <a:solidFill>
                  <a:srgbClr val="FF0000"/>
                </a:solidFill>
                <a:latin typeface="Arial"/>
                <a:ea typeface="Arial"/>
                <a:cs typeface="Arial"/>
                <a:sym typeface="Arial"/>
              </a:rPr>
              <a:t>1</a:t>
            </a:r>
            <a:r>
              <a:rPr lang="en-US" sz="1800" b="1" i="1" u="none" strike="noStrike" cap="none">
                <a:solidFill>
                  <a:srgbClr val="FF0000"/>
                </a:solidFill>
                <a:latin typeface="Arial"/>
                <a:ea typeface="Arial"/>
                <a:cs typeface="Arial"/>
                <a:sym typeface="Arial"/>
              </a:rPr>
              <a:t>, Nono)</a:t>
            </a:r>
            <a:endParaRPr/>
          </a:p>
          <a:p>
            <a:pPr marL="342900" marR="0" lvl="0" indent="-342900" algn="l" rtl="0">
              <a:spcBef>
                <a:spcPts val="600"/>
              </a:spcBef>
              <a:spcAft>
                <a:spcPts val="0"/>
              </a:spcAft>
              <a:buClr>
                <a:srgbClr val="FF0000"/>
              </a:buClr>
              <a:buSzPts val="1800"/>
              <a:buFont typeface="Arial Black"/>
              <a:buAutoNum type="arabicPeriod"/>
            </a:pPr>
            <a:r>
              <a:rPr lang="en-US" sz="1800" b="1" i="1" u="none" strike="noStrike" cap="none">
                <a:solidFill>
                  <a:srgbClr val="FF0000"/>
                </a:solidFill>
                <a:latin typeface="Arial"/>
                <a:ea typeface="Arial"/>
                <a:cs typeface="Arial"/>
                <a:sym typeface="Arial"/>
              </a:rPr>
              <a:t>Weapon(M</a:t>
            </a:r>
            <a:r>
              <a:rPr lang="en-US" sz="1800" b="1" i="1" u="none" strike="noStrike" cap="none" baseline="-25000">
                <a:solidFill>
                  <a:srgbClr val="FF0000"/>
                </a:solidFill>
                <a:latin typeface="Arial"/>
                <a:ea typeface="Arial"/>
                <a:cs typeface="Arial"/>
                <a:sym typeface="Arial"/>
              </a:rPr>
              <a:t>1</a:t>
            </a:r>
            <a:r>
              <a:rPr lang="en-US" sz="1800" b="1" i="1" u="none" strike="noStrike" cap="none">
                <a:solidFill>
                  <a:srgbClr val="FF0000"/>
                </a:solidFill>
                <a:latin typeface="Arial"/>
                <a:ea typeface="Arial"/>
                <a:cs typeface="Arial"/>
                <a:sym typeface="Arial"/>
              </a:rPr>
              <a:t>)</a:t>
            </a:r>
            <a:endParaRPr/>
          </a:p>
          <a:p>
            <a:pPr marL="342900" marR="0" lvl="0" indent="-342900" algn="l" rtl="0">
              <a:spcBef>
                <a:spcPts val="600"/>
              </a:spcBef>
              <a:spcAft>
                <a:spcPts val="0"/>
              </a:spcAft>
              <a:buClr>
                <a:srgbClr val="FF0000"/>
              </a:buClr>
              <a:buSzPts val="1800"/>
              <a:buFont typeface="Arial Black"/>
              <a:buAutoNum type="arabicPeriod"/>
            </a:pPr>
            <a:r>
              <a:rPr lang="en-US" sz="1800" b="1" i="1" u="none" strike="noStrike" cap="none">
                <a:solidFill>
                  <a:srgbClr val="FF0000"/>
                </a:solidFill>
                <a:latin typeface="Arial"/>
                <a:ea typeface="Arial"/>
                <a:cs typeface="Arial"/>
                <a:sym typeface="Arial"/>
              </a:rPr>
              <a:t>Hostile(Nono)</a:t>
            </a:r>
            <a:endParaRPr sz="1800" b="1" i="0" u="none" strike="noStrike" cap="none">
              <a:solidFill>
                <a:srgbClr val="FF0000"/>
              </a:solidFill>
              <a:latin typeface="Arial"/>
              <a:ea typeface="Arial"/>
              <a:cs typeface="Arial"/>
              <a:sym typeface="Arial"/>
            </a:endParaRPr>
          </a:p>
        </p:txBody>
      </p:sp>
      <p:sp>
        <p:nvSpPr>
          <p:cNvPr id="749" name="Google Shape;749;p93"/>
          <p:cNvSpPr txBox="1"/>
          <p:nvPr/>
        </p:nvSpPr>
        <p:spPr>
          <a:xfrm rot="-5400000">
            <a:off x="8174684" y="5885470"/>
            <a:ext cx="1315800" cy="3651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fld id="{00000000-1234-1234-1234-123412341234}" type="slidenum">
              <a:rPr lang="en-US" sz="2400" b="1">
                <a:solidFill>
                  <a:schemeClr val="dk2"/>
                </a:solidFill>
                <a:latin typeface="Arial"/>
                <a:ea typeface="Arial"/>
                <a:cs typeface="Arial"/>
                <a:sym typeface="Arial"/>
              </a:rPr>
              <a:t>54</a:t>
            </a:fld>
            <a:endParaRPr sz="2400" b="1">
              <a:solidFill>
                <a:schemeClr val="dk2"/>
              </a:solidFill>
              <a:latin typeface="Arial"/>
              <a:ea typeface="Arial"/>
              <a:cs typeface="Arial"/>
              <a:sym typeface="Arial"/>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753"/>
        <p:cNvGrpSpPr/>
        <p:nvPr/>
      </p:nvGrpSpPr>
      <p:grpSpPr>
        <a:xfrm>
          <a:off x="0" y="0"/>
          <a:ext cx="0" cy="0"/>
          <a:chOff x="0" y="0"/>
          <a:chExt cx="0" cy="0"/>
        </a:xfrm>
      </p:grpSpPr>
      <p:sp>
        <p:nvSpPr>
          <p:cNvPr id="754" name="Google Shape;754;p94"/>
          <p:cNvSpPr txBox="1">
            <a:spLocks noGrp="1"/>
          </p:cNvSpPr>
          <p:nvPr>
            <p:ph type="title"/>
          </p:nvPr>
        </p:nvSpPr>
        <p:spPr>
          <a:xfrm>
            <a:off x="457200" y="152718"/>
            <a:ext cx="8080500" cy="781200"/>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Clr>
                <a:schemeClr val="dk1"/>
              </a:buClr>
              <a:buSzPts val="3600"/>
              <a:buFont typeface="Arial Black"/>
              <a:buNone/>
            </a:pPr>
            <a:r>
              <a:rPr lang="en-US" sz="3600" b="0" i="0" u="none" strike="noStrike" cap="none">
                <a:solidFill>
                  <a:schemeClr val="dk1"/>
                </a:solidFill>
                <a:latin typeface="Arial Black"/>
                <a:ea typeface="Arial Black"/>
                <a:cs typeface="Arial Black"/>
                <a:sym typeface="Arial Black"/>
              </a:rPr>
              <a:t>Was West a Criminal?</a:t>
            </a:r>
            <a:endParaRPr sz="3600" b="0" i="0" u="none" strike="noStrike" cap="none">
              <a:solidFill>
                <a:schemeClr val="dk1"/>
              </a:solidFill>
              <a:latin typeface="Arial Black"/>
              <a:ea typeface="Arial Black"/>
              <a:cs typeface="Arial Black"/>
              <a:sym typeface="Arial Black"/>
            </a:endParaRPr>
          </a:p>
        </p:txBody>
      </p:sp>
      <p:sp>
        <p:nvSpPr>
          <p:cNvPr id="755" name="Google Shape;755;p94"/>
          <p:cNvSpPr txBox="1">
            <a:spLocks noGrp="1"/>
          </p:cNvSpPr>
          <p:nvPr>
            <p:ph type="body" idx="1"/>
          </p:nvPr>
        </p:nvSpPr>
        <p:spPr>
          <a:xfrm>
            <a:off x="457200" y="1752600"/>
            <a:ext cx="7924800" cy="48006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r>
              <a:rPr lang="en-US" sz="2400" b="1" i="0" u="none" strike="noStrike" cap="none">
                <a:solidFill>
                  <a:schemeClr val="dk1"/>
                </a:solidFill>
                <a:latin typeface="Arial"/>
                <a:ea typeface="Arial"/>
                <a:cs typeface="Arial"/>
                <a:sym typeface="Arial"/>
              </a:rPr>
              <a:t>Second iteration:</a:t>
            </a:r>
            <a:endParaRPr sz="2400" b="1" i="0" u="none" strike="noStrike" cap="none">
              <a:solidFill>
                <a:schemeClr val="dk1"/>
              </a:solidFill>
              <a:latin typeface="Arial"/>
              <a:ea typeface="Arial"/>
              <a:cs typeface="Arial"/>
              <a:sym typeface="Arial"/>
            </a:endParaRPr>
          </a:p>
          <a:p>
            <a:pPr marL="342900" marR="0" lvl="0" indent="-342900" algn="l" rtl="0">
              <a:spcBef>
                <a:spcPts val="1200"/>
              </a:spcBef>
              <a:spcAft>
                <a:spcPts val="0"/>
              </a:spcAft>
              <a:buClr>
                <a:schemeClr val="dk1"/>
              </a:buClr>
              <a:buSzPts val="1800"/>
              <a:buFont typeface="Arial Black"/>
              <a:buAutoNum type="arabicPeriod"/>
            </a:pPr>
            <a:r>
              <a:rPr lang="en-US" sz="1800" b="0" i="1" u="none" strike="noStrike" cap="none">
                <a:solidFill>
                  <a:schemeClr val="dk1"/>
                </a:solidFill>
                <a:latin typeface="Arial"/>
                <a:ea typeface="Arial"/>
                <a:cs typeface="Arial"/>
                <a:sym typeface="Arial"/>
              </a:rPr>
              <a:t>American(x) </a:t>
            </a:r>
            <a:r>
              <a:rPr lang="en-US" sz="1800" b="0" i="0" u="none" strike="noStrike" cap="none">
                <a:solidFill>
                  <a:schemeClr val="dk1"/>
                </a:solidFill>
                <a:latin typeface="Arial"/>
                <a:ea typeface="Arial"/>
                <a:cs typeface="Arial"/>
                <a:sym typeface="Arial"/>
              </a:rPr>
              <a:t>∧</a:t>
            </a:r>
            <a:r>
              <a:rPr lang="en-US" sz="1800" b="0" i="1" u="none" strike="noStrike" cap="none">
                <a:solidFill>
                  <a:schemeClr val="dk1"/>
                </a:solidFill>
                <a:latin typeface="Arial"/>
                <a:ea typeface="Arial"/>
                <a:cs typeface="Arial"/>
                <a:sym typeface="Arial"/>
              </a:rPr>
              <a:t> Weapon(y) </a:t>
            </a:r>
            <a:r>
              <a:rPr lang="en-US" sz="1800" b="0" i="0" u="none" strike="noStrike" cap="none">
                <a:solidFill>
                  <a:schemeClr val="dk1"/>
                </a:solidFill>
                <a:latin typeface="Arial"/>
                <a:ea typeface="Arial"/>
                <a:cs typeface="Arial"/>
                <a:sym typeface="Arial"/>
              </a:rPr>
              <a:t>∧</a:t>
            </a:r>
            <a:r>
              <a:rPr lang="en-US" sz="1800" b="0" i="1" u="none" strike="noStrike" cap="none">
                <a:solidFill>
                  <a:schemeClr val="dk1"/>
                </a:solidFill>
                <a:latin typeface="Arial"/>
                <a:ea typeface="Arial"/>
                <a:cs typeface="Arial"/>
                <a:sym typeface="Arial"/>
              </a:rPr>
              <a:t> Sells(x,y,z) </a:t>
            </a:r>
            <a:r>
              <a:rPr lang="en-US" sz="1800" b="0" i="0" u="none" strike="noStrike" cap="none">
                <a:solidFill>
                  <a:schemeClr val="dk1"/>
                </a:solidFill>
                <a:latin typeface="Arial"/>
                <a:ea typeface="Arial"/>
                <a:cs typeface="Arial"/>
                <a:sym typeface="Arial"/>
              </a:rPr>
              <a:t>∧</a:t>
            </a:r>
            <a:r>
              <a:rPr lang="en-US" sz="1800" b="0" i="1" u="none" strike="noStrike" cap="none">
                <a:solidFill>
                  <a:schemeClr val="dk1"/>
                </a:solidFill>
                <a:latin typeface="Arial"/>
                <a:ea typeface="Arial"/>
                <a:cs typeface="Arial"/>
                <a:sym typeface="Arial"/>
              </a:rPr>
              <a:t> Hostile(z) </a:t>
            </a:r>
            <a:r>
              <a:rPr lang="en-US" sz="1800" b="0" i="0" u="none" strike="noStrike" cap="none">
                <a:solidFill>
                  <a:schemeClr val="dk1"/>
                </a:solidFill>
                <a:latin typeface="Arial"/>
                <a:ea typeface="Arial"/>
                <a:cs typeface="Arial"/>
                <a:sym typeface="Arial"/>
              </a:rPr>
              <a:t>⇒</a:t>
            </a:r>
            <a:r>
              <a:rPr lang="en-US" sz="1800" b="0" i="1" u="none" strike="noStrike" cap="none">
                <a:solidFill>
                  <a:schemeClr val="dk1"/>
                </a:solidFill>
                <a:latin typeface="Arial"/>
                <a:ea typeface="Arial"/>
                <a:cs typeface="Arial"/>
                <a:sym typeface="Arial"/>
              </a:rPr>
              <a:t> Criminal(x)</a:t>
            </a:r>
            <a:br>
              <a:rPr lang="en-US" sz="1800" b="0" i="1" u="none" strike="noStrike" cap="none">
                <a:solidFill>
                  <a:schemeClr val="dk1"/>
                </a:solidFill>
                <a:latin typeface="Arial"/>
                <a:ea typeface="Arial"/>
                <a:cs typeface="Arial"/>
                <a:sym typeface="Arial"/>
              </a:rPr>
            </a:br>
            <a:r>
              <a:rPr lang="en-US" sz="1800" b="0" i="0" u="none" strike="noStrike" cap="none">
                <a:solidFill>
                  <a:schemeClr val="dk1"/>
                </a:solidFill>
                <a:latin typeface="Arial"/>
                <a:ea typeface="Arial"/>
                <a:cs typeface="Arial"/>
                <a:sym typeface="Arial"/>
              </a:rPr>
              <a:t>Unifies with </a:t>
            </a:r>
            <a:r>
              <a:rPr lang="en-US" sz="1800" b="0" i="1" u="none" strike="noStrike" cap="none">
                <a:solidFill>
                  <a:schemeClr val="dk1"/>
                </a:solidFill>
                <a:latin typeface="Arial"/>
                <a:ea typeface="Arial"/>
                <a:cs typeface="Arial"/>
                <a:sym typeface="Arial"/>
              </a:rPr>
              <a:t>American(West), Weapon(M1), Sells(West,M1,Nono), Hostile(Nono)</a:t>
            </a:r>
            <a:br>
              <a:rPr lang="en-US" sz="1800" b="0" i="1" u="none" strike="noStrike" cap="none">
                <a:solidFill>
                  <a:schemeClr val="dk1"/>
                </a:solidFill>
                <a:latin typeface="Arial"/>
                <a:ea typeface="Arial"/>
                <a:cs typeface="Arial"/>
                <a:sym typeface="Arial"/>
              </a:rPr>
            </a:br>
            <a:r>
              <a:rPr lang="en-US" sz="1800" b="1" i="0" u="none" strike="noStrike" cap="none">
                <a:solidFill>
                  <a:schemeClr val="dk1"/>
                </a:solidFill>
                <a:latin typeface="Arial"/>
                <a:ea typeface="Arial"/>
                <a:cs typeface="Arial"/>
                <a:sym typeface="Arial"/>
              </a:rPr>
              <a:t>Add</a:t>
            </a:r>
            <a:r>
              <a:rPr lang="en-US" sz="1800" b="0" i="0" u="none" strike="noStrike" cap="none">
                <a:solidFill>
                  <a:schemeClr val="dk1"/>
                </a:solidFill>
                <a:latin typeface="Arial"/>
                <a:ea typeface="Arial"/>
                <a:cs typeface="Arial"/>
                <a:sym typeface="Arial"/>
              </a:rPr>
              <a:t>: </a:t>
            </a:r>
            <a:r>
              <a:rPr lang="en-US" sz="1800" b="0" i="1" u="none" strike="noStrike" cap="none">
                <a:solidFill>
                  <a:schemeClr val="dk1"/>
                </a:solidFill>
                <a:latin typeface="Arial"/>
                <a:ea typeface="Arial"/>
                <a:cs typeface="Arial"/>
                <a:sym typeface="Arial"/>
              </a:rPr>
              <a:t>Criminal(West)</a:t>
            </a:r>
            <a:endParaRPr sz="1800" b="0" i="1" u="none" strike="noStrike" cap="none">
              <a:solidFill>
                <a:schemeClr val="dk1"/>
              </a:solidFill>
              <a:latin typeface="Arial"/>
              <a:ea typeface="Arial"/>
              <a:cs typeface="Arial"/>
              <a:sym typeface="Arial"/>
            </a:endParaRPr>
          </a:p>
        </p:txBody>
      </p:sp>
      <p:sp>
        <p:nvSpPr>
          <p:cNvPr id="756" name="Google Shape;756;p94"/>
          <p:cNvSpPr txBox="1"/>
          <p:nvPr/>
        </p:nvSpPr>
        <p:spPr>
          <a:xfrm rot="-5400000">
            <a:off x="8174684" y="5885470"/>
            <a:ext cx="1315800" cy="3651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fld id="{00000000-1234-1234-1234-123412341234}" type="slidenum">
              <a:rPr lang="en-US" sz="2400" b="1">
                <a:solidFill>
                  <a:schemeClr val="dk2"/>
                </a:solidFill>
                <a:latin typeface="Arial"/>
                <a:ea typeface="Arial"/>
                <a:cs typeface="Arial"/>
                <a:sym typeface="Arial"/>
              </a:rPr>
              <a:t>55</a:t>
            </a:fld>
            <a:endParaRPr sz="2400" b="1">
              <a:solidFill>
                <a:schemeClr val="dk2"/>
              </a:solidFill>
              <a:latin typeface="Arial"/>
              <a:ea typeface="Arial"/>
              <a:cs typeface="Arial"/>
              <a:sym typeface="Arial"/>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760"/>
        <p:cNvGrpSpPr/>
        <p:nvPr/>
      </p:nvGrpSpPr>
      <p:grpSpPr>
        <a:xfrm>
          <a:off x="0" y="0"/>
          <a:ext cx="0" cy="0"/>
          <a:chOff x="0" y="0"/>
          <a:chExt cx="0" cy="0"/>
        </a:xfrm>
      </p:grpSpPr>
      <p:sp>
        <p:nvSpPr>
          <p:cNvPr id="761" name="Google Shape;761;p95"/>
          <p:cNvSpPr txBox="1">
            <a:spLocks noGrp="1"/>
          </p:cNvSpPr>
          <p:nvPr>
            <p:ph type="title"/>
          </p:nvPr>
        </p:nvSpPr>
        <p:spPr>
          <a:xfrm>
            <a:off x="457200" y="152718"/>
            <a:ext cx="8080500" cy="781200"/>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Clr>
                <a:schemeClr val="dk1"/>
              </a:buClr>
              <a:buSzPts val="3600"/>
              <a:buFont typeface="Arial Black"/>
              <a:buNone/>
            </a:pPr>
            <a:r>
              <a:rPr lang="en-US" sz="3600" b="0" i="0" u="none" strike="noStrike" cap="none">
                <a:solidFill>
                  <a:schemeClr val="dk1"/>
                </a:solidFill>
                <a:latin typeface="Arial Black"/>
                <a:ea typeface="Arial Black"/>
                <a:cs typeface="Arial Black"/>
                <a:sym typeface="Arial Black"/>
              </a:rPr>
              <a:t>Was West a Criminal?</a:t>
            </a:r>
            <a:endParaRPr sz="3600" b="0" i="0" u="none" strike="noStrike" cap="none">
              <a:solidFill>
                <a:schemeClr val="dk1"/>
              </a:solidFill>
              <a:latin typeface="Arial Black"/>
              <a:ea typeface="Arial Black"/>
              <a:cs typeface="Arial Black"/>
              <a:sym typeface="Arial Black"/>
            </a:endParaRPr>
          </a:p>
        </p:txBody>
      </p:sp>
      <p:sp>
        <p:nvSpPr>
          <p:cNvPr id="762" name="Google Shape;762;p95"/>
          <p:cNvSpPr txBox="1">
            <a:spLocks noGrp="1"/>
          </p:cNvSpPr>
          <p:nvPr>
            <p:ph type="body" idx="1"/>
          </p:nvPr>
        </p:nvSpPr>
        <p:spPr>
          <a:xfrm>
            <a:off x="457200" y="1752600"/>
            <a:ext cx="7924800" cy="48006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r>
              <a:rPr lang="en-US" sz="2400" b="1" i="0" u="none" strike="noStrike" cap="none">
                <a:solidFill>
                  <a:schemeClr val="dk1"/>
                </a:solidFill>
                <a:latin typeface="Arial"/>
                <a:ea typeface="Arial"/>
                <a:cs typeface="Arial"/>
                <a:sym typeface="Arial"/>
              </a:rPr>
              <a:t>After Second iteration:</a:t>
            </a:r>
            <a:endParaRPr/>
          </a:p>
          <a:p>
            <a:pPr marL="342900" marR="0" lvl="0" indent="-342900" algn="l" rtl="0">
              <a:spcBef>
                <a:spcPts val="1200"/>
              </a:spcBef>
              <a:spcAft>
                <a:spcPts val="0"/>
              </a:spcAft>
              <a:buClr>
                <a:schemeClr val="dk1"/>
              </a:buClr>
              <a:buSzPts val="1800"/>
              <a:buFont typeface="Arial Black"/>
              <a:buAutoNum type="arabicPeriod"/>
            </a:pPr>
            <a:r>
              <a:rPr lang="en-US" sz="1800" b="0" i="1" u="none" strike="noStrike" cap="none">
                <a:solidFill>
                  <a:schemeClr val="dk1"/>
                </a:solidFill>
                <a:latin typeface="Arial"/>
                <a:ea typeface="Arial"/>
                <a:cs typeface="Arial"/>
                <a:sym typeface="Arial"/>
              </a:rPr>
              <a:t>American(x) </a:t>
            </a:r>
            <a:r>
              <a:rPr lang="en-US" sz="1800" b="0" i="0" u="none" strike="noStrike" cap="none">
                <a:solidFill>
                  <a:schemeClr val="dk1"/>
                </a:solidFill>
                <a:latin typeface="Arial"/>
                <a:ea typeface="Arial"/>
                <a:cs typeface="Arial"/>
                <a:sym typeface="Arial"/>
              </a:rPr>
              <a:t>∧</a:t>
            </a:r>
            <a:r>
              <a:rPr lang="en-US" sz="1800" b="0" i="1" u="none" strike="noStrike" cap="none">
                <a:solidFill>
                  <a:schemeClr val="dk1"/>
                </a:solidFill>
                <a:latin typeface="Arial"/>
                <a:ea typeface="Arial"/>
                <a:cs typeface="Arial"/>
                <a:sym typeface="Arial"/>
              </a:rPr>
              <a:t> Weapon(y) </a:t>
            </a:r>
            <a:r>
              <a:rPr lang="en-US" sz="1800" b="0" i="0" u="none" strike="noStrike" cap="none">
                <a:solidFill>
                  <a:schemeClr val="dk1"/>
                </a:solidFill>
                <a:latin typeface="Arial"/>
                <a:ea typeface="Arial"/>
                <a:cs typeface="Arial"/>
                <a:sym typeface="Arial"/>
              </a:rPr>
              <a:t>∧</a:t>
            </a:r>
            <a:r>
              <a:rPr lang="en-US" sz="1800" b="0" i="1" u="none" strike="noStrike" cap="none">
                <a:solidFill>
                  <a:schemeClr val="dk1"/>
                </a:solidFill>
                <a:latin typeface="Arial"/>
                <a:ea typeface="Arial"/>
                <a:cs typeface="Arial"/>
                <a:sym typeface="Arial"/>
              </a:rPr>
              <a:t> Sells(x,y,z) </a:t>
            </a:r>
            <a:r>
              <a:rPr lang="en-US" sz="1800" b="0" i="0" u="none" strike="noStrike" cap="none">
                <a:solidFill>
                  <a:schemeClr val="dk1"/>
                </a:solidFill>
                <a:latin typeface="Arial"/>
                <a:ea typeface="Arial"/>
                <a:cs typeface="Arial"/>
                <a:sym typeface="Arial"/>
              </a:rPr>
              <a:t>∧</a:t>
            </a:r>
            <a:r>
              <a:rPr lang="en-US" sz="1800" b="0" i="1" u="none" strike="noStrike" cap="none">
                <a:solidFill>
                  <a:schemeClr val="dk1"/>
                </a:solidFill>
                <a:latin typeface="Arial"/>
                <a:ea typeface="Arial"/>
                <a:cs typeface="Arial"/>
                <a:sym typeface="Arial"/>
              </a:rPr>
              <a:t> Hostile(z) </a:t>
            </a:r>
            <a:r>
              <a:rPr lang="en-US" sz="1800" b="0" i="0" u="none" strike="noStrike" cap="none">
                <a:solidFill>
                  <a:schemeClr val="dk1"/>
                </a:solidFill>
                <a:latin typeface="Arial"/>
                <a:ea typeface="Arial"/>
                <a:cs typeface="Arial"/>
                <a:sym typeface="Arial"/>
              </a:rPr>
              <a:t>⇒</a:t>
            </a:r>
            <a:r>
              <a:rPr lang="en-US" sz="1800" b="0" i="1" u="none" strike="noStrike" cap="none">
                <a:solidFill>
                  <a:schemeClr val="dk1"/>
                </a:solidFill>
                <a:latin typeface="Arial"/>
                <a:ea typeface="Arial"/>
                <a:cs typeface="Arial"/>
                <a:sym typeface="Arial"/>
              </a:rPr>
              <a:t> Criminal(x)</a:t>
            </a:r>
            <a:endParaRPr sz="1800" b="0" i="0" u="none" strike="noStrike" cap="none">
              <a:solidFill>
                <a:schemeClr val="dk1"/>
              </a:solidFill>
              <a:latin typeface="Arial"/>
              <a:ea typeface="Arial"/>
              <a:cs typeface="Arial"/>
              <a:sym typeface="Arial"/>
            </a:endParaRPr>
          </a:p>
          <a:p>
            <a:pPr marL="342900" marR="0" lvl="0" indent="-342900" algn="l" rtl="0">
              <a:spcBef>
                <a:spcPts val="600"/>
              </a:spcBef>
              <a:spcAft>
                <a:spcPts val="0"/>
              </a:spcAft>
              <a:buClr>
                <a:schemeClr val="dk1"/>
              </a:buClr>
              <a:buSzPts val="1800"/>
              <a:buFont typeface="Arial Black"/>
              <a:buAutoNum type="arabicPeriod"/>
            </a:pPr>
            <a:r>
              <a:rPr lang="en-US" sz="1800" b="1" i="1" u="none" strike="noStrike" cap="none">
                <a:solidFill>
                  <a:schemeClr val="dk1"/>
                </a:solidFill>
                <a:latin typeface="Arial"/>
                <a:ea typeface="Arial"/>
                <a:cs typeface="Arial"/>
                <a:sym typeface="Arial"/>
              </a:rPr>
              <a:t>Owns(Nono, M</a:t>
            </a:r>
            <a:r>
              <a:rPr lang="en-US" sz="1800" b="1" i="1" u="none" strike="noStrike" cap="none" baseline="-25000">
                <a:solidFill>
                  <a:schemeClr val="dk1"/>
                </a:solidFill>
                <a:latin typeface="Arial"/>
                <a:ea typeface="Arial"/>
                <a:cs typeface="Arial"/>
                <a:sym typeface="Arial"/>
              </a:rPr>
              <a:t>1</a:t>
            </a:r>
            <a:r>
              <a:rPr lang="en-US" sz="1800" b="1" i="1" u="none" strike="noStrike" cap="none">
                <a:solidFill>
                  <a:schemeClr val="dk1"/>
                </a:solidFill>
                <a:latin typeface="Arial"/>
                <a:ea typeface="Arial"/>
                <a:cs typeface="Arial"/>
                <a:sym typeface="Arial"/>
              </a:rPr>
              <a:t>) </a:t>
            </a:r>
            <a:r>
              <a:rPr lang="en-US" sz="1800" b="1" i="0" u="none" strike="noStrike" cap="none">
                <a:solidFill>
                  <a:schemeClr val="dk1"/>
                </a:solidFill>
                <a:latin typeface="Arial"/>
                <a:ea typeface="Arial"/>
                <a:cs typeface="Arial"/>
                <a:sym typeface="Arial"/>
              </a:rPr>
              <a:t>∧</a:t>
            </a:r>
            <a:r>
              <a:rPr lang="en-US" sz="1800" b="1" i="1" u="none" strike="noStrike" cap="none">
                <a:solidFill>
                  <a:schemeClr val="dk1"/>
                </a:solidFill>
                <a:latin typeface="Arial"/>
                <a:ea typeface="Arial"/>
                <a:cs typeface="Arial"/>
                <a:sym typeface="Arial"/>
              </a:rPr>
              <a:t> Missile(M</a:t>
            </a:r>
            <a:r>
              <a:rPr lang="en-US" sz="1800" b="1" i="1" u="none" strike="noStrike" cap="none" baseline="-25000">
                <a:solidFill>
                  <a:schemeClr val="dk1"/>
                </a:solidFill>
                <a:latin typeface="Arial"/>
                <a:ea typeface="Arial"/>
                <a:cs typeface="Arial"/>
                <a:sym typeface="Arial"/>
              </a:rPr>
              <a:t>1</a:t>
            </a:r>
            <a:r>
              <a:rPr lang="en-US" sz="1800" b="1" i="1" u="none" strike="noStrike" cap="none">
                <a:solidFill>
                  <a:schemeClr val="dk1"/>
                </a:solidFill>
                <a:latin typeface="Arial"/>
                <a:ea typeface="Arial"/>
                <a:cs typeface="Arial"/>
                <a:sym typeface="Arial"/>
              </a:rPr>
              <a:t>)</a:t>
            </a:r>
            <a:endParaRPr sz="1800" b="1" i="0" u="none" strike="noStrike" cap="none">
              <a:solidFill>
                <a:schemeClr val="dk1"/>
              </a:solidFill>
              <a:latin typeface="Arial"/>
              <a:ea typeface="Arial"/>
              <a:cs typeface="Arial"/>
              <a:sym typeface="Arial"/>
            </a:endParaRPr>
          </a:p>
          <a:p>
            <a:pPr marL="342900" marR="0" lvl="0" indent="-342900" algn="l" rtl="0">
              <a:spcBef>
                <a:spcPts val="600"/>
              </a:spcBef>
              <a:spcAft>
                <a:spcPts val="0"/>
              </a:spcAft>
              <a:buClr>
                <a:schemeClr val="dk1"/>
              </a:buClr>
              <a:buSzPts val="1800"/>
              <a:buFont typeface="Arial Black"/>
              <a:buAutoNum type="arabicPeriod"/>
            </a:pPr>
            <a:r>
              <a:rPr lang="en-US" sz="1800" b="0" i="1" u="none" strike="noStrike" cap="none">
                <a:solidFill>
                  <a:schemeClr val="dk1"/>
                </a:solidFill>
                <a:latin typeface="Arial"/>
                <a:ea typeface="Arial"/>
                <a:cs typeface="Arial"/>
                <a:sym typeface="Arial"/>
              </a:rPr>
              <a:t>Missile(x) </a:t>
            </a:r>
            <a:r>
              <a:rPr lang="en-US" sz="1800" b="0" i="0" u="none" strike="noStrike" cap="none">
                <a:solidFill>
                  <a:schemeClr val="dk1"/>
                </a:solidFill>
                <a:latin typeface="Arial"/>
                <a:ea typeface="Arial"/>
                <a:cs typeface="Arial"/>
                <a:sym typeface="Arial"/>
              </a:rPr>
              <a:t>∧</a:t>
            </a:r>
            <a:r>
              <a:rPr lang="en-US" sz="1800" b="0" i="1" u="none" strike="noStrike" cap="none">
                <a:solidFill>
                  <a:schemeClr val="dk1"/>
                </a:solidFill>
                <a:latin typeface="Arial"/>
                <a:ea typeface="Arial"/>
                <a:cs typeface="Arial"/>
                <a:sym typeface="Arial"/>
              </a:rPr>
              <a:t> Owns(Nono, x) ⇒ Sells(West, x, Nono)</a:t>
            </a:r>
            <a:endParaRPr sz="1800" b="0" i="0" u="none" strike="noStrike" cap="none">
              <a:solidFill>
                <a:schemeClr val="dk1"/>
              </a:solidFill>
              <a:latin typeface="Arial"/>
              <a:ea typeface="Arial"/>
              <a:cs typeface="Arial"/>
              <a:sym typeface="Arial"/>
            </a:endParaRPr>
          </a:p>
          <a:p>
            <a:pPr marL="342900" marR="0" lvl="0" indent="-342900" algn="l" rtl="0">
              <a:spcBef>
                <a:spcPts val="600"/>
              </a:spcBef>
              <a:spcAft>
                <a:spcPts val="0"/>
              </a:spcAft>
              <a:buClr>
                <a:schemeClr val="dk1"/>
              </a:buClr>
              <a:buSzPts val="1800"/>
              <a:buFont typeface="Arial Black"/>
              <a:buAutoNum type="arabicPeriod"/>
            </a:pPr>
            <a:r>
              <a:rPr lang="en-US" sz="1800" b="0" i="1" u="none" strike="noStrike" cap="none">
                <a:solidFill>
                  <a:schemeClr val="dk1"/>
                </a:solidFill>
                <a:latin typeface="Arial"/>
                <a:ea typeface="Arial"/>
                <a:cs typeface="Arial"/>
                <a:sym typeface="Arial"/>
              </a:rPr>
              <a:t>Missile(x) ⇒ Weapon(x)</a:t>
            </a:r>
            <a:endParaRPr sz="1800" b="0" i="0" u="none" strike="noStrike" cap="none">
              <a:solidFill>
                <a:schemeClr val="dk1"/>
              </a:solidFill>
              <a:latin typeface="Arial"/>
              <a:ea typeface="Arial"/>
              <a:cs typeface="Arial"/>
              <a:sym typeface="Arial"/>
            </a:endParaRPr>
          </a:p>
          <a:p>
            <a:pPr marL="342900" marR="0" lvl="0" indent="-342900" algn="l" rtl="0">
              <a:spcBef>
                <a:spcPts val="600"/>
              </a:spcBef>
              <a:spcAft>
                <a:spcPts val="0"/>
              </a:spcAft>
              <a:buClr>
                <a:schemeClr val="dk1"/>
              </a:buClr>
              <a:buSzPts val="1800"/>
              <a:buFont typeface="Arial Black"/>
              <a:buAutoNum type="arabicPeriod"/>
            </a:pPr>
            <a:r>
              <a:rPr lang="en-US" sz="1800" b="0" i="1" u="none" strike="noStrike" cap="none">
                <a:solidFill>
                  <a:schemeClr val="dk1"/>
                </a:solidFill>
                <a:latin typeface="Arial"/>
                <a:ea typeface="Arial"/>
                <a:cs typeface="Arial"/>
                <a:sym typeface="Arial"/>
              </a:rPr>
              <a:t>Enemy(x, America) ⇒ Hostile(x)</a:t>
            </a:r>
            <a:endParaRPr sz="1800" b="0" i="0" u="none" strike="noStrike" cap="none">
              <a:solidFill>
                <a:schemeClr val="dk1"/>
              </a:solidFill>
              <a:latin typeface="Arial"/>
              <a:ea typeface="Arial"/>
              <a:cs typeface="Arial"/>
              <a:sym typeface="Arial"/>
            </a:endParaRPr>
          </a:p>
          <a:p>
            <a:pPr marL="342900" marR="0" lvl="0" indent="-342900" algn="l" rtl="0">
              <a:spcBef>
                <a:spcPts val="600"/>
              </a:spcBef>
              <a:spcAft>
                <a:spcPts val="0"/>
              </a:spcAft>
              <a:buClr>
                <a:schemeClr val="dk1"/>
              </a:buClr>
              <a:buSzPts val="1800"/>
              <a:buFont typeface="Arial Black"/>
              <a:buAutoNum type="arabicPeriod"/>
            </a:pPr>
            <a:r>
              <a:rPr lang="en-US" sz="1800" b="1" i="1" u="none" strike="noStrike" cap="none">
                <a:solidFill>
                  <a:schemeClr val="dk1"/>
                </a:solidFill>
                <a:latin typeface="Arial"/>
                <a:ea typeface="Arial"/>
                <a:cs typeface="Arial"/>
                <a:sym typeface="Arial"/>
              </a:rPr>
              <a:t>American(West)</a:t>
            </a:r>
            <a:endParaRPr sz="1800" b="1" i="0" u="none" strike="noStrike" cap="none">
              <a:solidFill>
                <a:schemeClr val="dk1"/>
              </a:solidFill>
              <a:latin typeface="Arial"/>
              <a:ea typeface="Arial"/>
              <a:cs typeface="Arial"/>
              <a:sym typeface="Arial"/>
            </a:endParaRPr>
          </a:p>
          <a:p>
            <a:pPr marL="342900" marR="0" lvl="0" indent="-342900" algn="l" rtl="0">
              <a:spcBef>
                <a:spcPts val="600"/>
              </a:spcBef>
              <a:spcAft>
                <a:spcPts val="0"/>
              </a:spcAft>
              <a:buClr>
                <a:schemeClr val="dk1"/>
              </a:buClr>
              <a:buSzPts val="1800"/>
              <a:buFont typeface="Arial Black"/>
              <a:buAutoNum type="arabicPeriod"/>
            </a:pPr>
            <a:r>
              <a:rPr lang="en-US" sz="1800" b="1" i="1" u="none" strike="noStrike" cap="none">
                <a:solidFill>
                  <a:schemeClr val="dk1"/>
                </a:solidFill>
                <a:latin typeface="Arial"/>
                <a:ea typeface="Arial"/>
                <a:cs typeface="Arial"/>
                <a:sym typeface="Arial"/>
              </a:rPr>
              <a:t>Enemy(Nono, America)</a:t>
            </a:r>
            <a:endParaRPr/>
          </a:p>
          <a:p>
            <a:pPr marL="342900" marR="0" lvl="0" indent="-342900" algn="l" rtl="0">
              <a:spcBef>
                <a:spcPts val="600"/>
              </a:spcBef>
              <a:spcAft>
                <a:spcPts val="0"/>
              </a:spcAft>
              <a:buClr>
                <a:schemeClr val="dk1"/>
              </a:buClr>
              <a:buSzPts val="1800"/>
              <a:buFont typeface="Arial Black"/>
              <a:buAutoNum type="arabicPeriod"/>
            </a:pPr>
            <a:r>
              <a:rPr lang="en-US" sz="1800" b="1" i="1" u="none" strike="noStrike" cap="none">
                <a:solidFill>
                  <a:schemeClr val="dk1"/>
                </a:solidFill>
                <a:latin typeface="Arial"/>
                <a:ea typeface="Arial"/>
                <a:cs typeface="Arial"/>
                <a:sym typeface="Arial"/>
              </a:rPr>
              <a:t>Sells(West, M</a:t>
            </a:r>
            <a:r>
              <a:rPr lang="en-US" sz="1800" b="1" i="1" u="none" strike="noStrike" cap="none" baseline="-25000">
                <a:solidFill>
                  <a:schemeClr val="dk1"/>
                </a:solidFill>
                <a:latin typeface="Arial"/>
                <a:ea typeface="Arial"/>
                <a:cs typeface="Arial"/>
                <a:sym typeface="Arial"/>
              </a:rPr>
              <a:t>1</a:t>
            </a:r>
            <a:r>
              <a:rPr lang="en-US" sz="1800" b="1" i="1" u="none" strike="noStrike" cap="none">
                <a:solidFill>
                  <a:schemeClr val="dk1"/>
                </a:solidFill>
                <a:latin typeface="Arial"/>
                <a:ea typeface="Arial"/>
                <a:cs typeface="Arial"/>
                <a:sym typeface="Arial"/>
              </a:rPr>
              <a:t>, Nono)</a:t>
            </a:r>
            <a:endParaRPr/>
          </a:p>
          <a:p>
            <a:pPr marL="342900" marR="0" lvl="0" indent="-342900" algn="l" rtl="0">
              <a:spcBef>
                <a:spcPts val="600"/>
              </a:spcBef>
              <a:spcAft>
                <a:spcPts val="0"/>
              </a:spcAft>
              <a:buClr>
                <a:schemeClr val="dk1"/>
              </a:buClr>
              <a:buSzPts val="1800"/>
              <a:buFont typeface="Arial Black"/>
              <a:buAutoNum type="arabicPeriod"/>
            </a:pPr>
            <a:r>
              <a:rPr lang="en-US" sz="1800" b="1" i="1" u="none" strike="noStrike" cap="none">
                <a:solidFill>
                  <a:schemeClr val="dk1"/>
                </a:solidFill>
                <a:latin typeface="Arial"/>
                <a:ea typeface="Arial"/>
                <a:cs typeface="Arial"/>
                <a:sym typeface="Arial"/>
              </a:rPr>
              <a:t>Weapon(M</a:t>
            </a:r>
            <a:r>
              <a:rPr lang="en-US" sz="1800" b="1" i="1" u="none" strike="noStrike" cap="none" baseline="-25000">
                <a:solidFill>
                  <a:schemeClr val="dk1"/>
                </a:solidFill>
                <a:latin typeface="Arial"/>
                <a:ea typeface="Arial"/>
                <a:cs typeface="Arial"/>
                <a:sym typeface="Arial"/>
              </a:rPr>
              <a:t>1</a:t>
            </a:r>
            <a:r>
              <a:rPr lang="en-US" sz="1800" b="1" i="1" u="none" strike="noStrike" cap="none">
                <a:solidFill>
                  <a:schemeClr val="dk1"/>
                </a:solidFill>
                <a:latin typeface="Arial"/>
                <a:ea typeface="Arial"/>
                <a:cs typeface="Arial"/>
                <a:sym typeface="Arial"/>
              </a:rPr>
              <a:t>)</a:t>
            </a:r>
            <a:endParaRPr/>
          </a:p>
          <a:p>
            <a:pPr marL="342900" marR="0" lvl="0" indent="-342900" algn="l" rtl="0">
              <a:spcBef>
                <a:spcPts val="600"/>
              </a:spcBef>
              <a:spcAft>
                <a:spcPts val="0"/>
              </a:spcAft>
              <a:buClr>
                <a:schemeClr val="dk1"/>
              </a:buClr>
              <a:buSzPts val="1800"/>
              <a:buFont typeface="Arial Black"/>
              <a:buAutoNum type="arabicPeriod"/>
            </a:pPr>
            <a:r>
              <a:rPr lang="en-US" sz="1800" b="1" i="1" u="none" strike="noStrike" cap="none">
                <a:solidFill>
                  <a:schemeClr val="dk1"/>
                </a:solidFill>
                <a:latin typeface="Arial"/>
                <a:ea typeface="Arial"/>
                <a:cs typeface="Arial"/>
                <a:sym typeface="Arial"/>
              </a:rPr>
              <a:t>Hostile(Nono)</a:t>
            </a:r>
            <a:endParaRPr/>
          </a:p>
          <a:p>
            <a:pPr marL="342900" marR="0" lvl="0" indent="-342900" algn="l" rtl="0">
              <a:spcBef>
                <a:spcPts val="600"/>
              </a:spcBef>
              <a:spcAft>
                <a:spcPts val="0"/>
              </a:spcAft>
              <a:buClr>
                <a:srgbClr val="FF0000"/>
              </a:buClr>
              <a:buSzPts val="1800"/>
              <a:buFont typeface="Arial Black"/>
              <a:buAutoNum type="arabicPeriod"/>
            </a:pPr>
            <a:r>
              <a:rPr lang="en-US" sz="1800" b="1" i="1" u="none" strike="noStrike" cap="none">
                <a:solidFill>
                  <a:srgbClr val="FF0000"/>
                </a:solidFill>
                <a:latin typeface="Arial"/>
                <a:ea typeface="Arial"/>
                <a:cs typeface="Arial"/>
                <a:sym typeface="Arial"/>
              </a:rPr>
              <a:t>Criminal(West)</a:t>
            </a:r>
            <a:endParaRPr sz="1800" b="1" i="0" u="none" strike="noStrike" cap="none">
              <a:solidFill>
                <a:srgbClr val="FF0000"/>
              </a:solidFill>
              <a:latin typeface="Arial"/>
              <a:ea typeface="Arial"/>
              <a:cs typeface="Arial"/>
              <a:sym typeface="Arial"/>
            </a:endParaRPr>
          </a:p>
        </p:txBody>
      </p:sp>
      <p:sp>
        <p:nvSpPr>
          <p:cNvPr id="763" name="Google Shape;763;p95"/>
          <p:cNvSpPr txBox="1"/>
          <p:nvPr/>
        </p:nvSpPr>
        <p:spPr>
          <a:xfrm rot="-5400000">
            <a:off x="8174684" y="5885470"/>
            <a:ext cx="1315800" cy="3651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fld id="{00000000-1234-1234-1234-123412341234}" type="slidenum">
              <a:rPr lang="en-US" sz="2400" b="1">
                <a:solidFill>
                  <a:schemeClr val="dk2"/>
                </a:solidFill>
                <a:latin typeface="Arial"/>
                <a:ea typeface="Arial"/>
                <a:cs typeface="Arial"/>
                <a:sym typeface="Arial"/>
              </a:rPr>
              <a:t>56</a:t>
            </a:fld>
            <a:endParaRPr sz="2400" b="1">
              <a:solidFill>
                <a:schemeClr val="dk2"/>
              </a:solidFill>
              <a:latin typeface="Arial"/>
              <a:ea typeface="Arial"/>
              <a:cs typeface="Arial"/>
              <a:sym typeface="Arial"/>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767"/>
        <p:cNvGrpSpPr/>
        <p:nvPr/>
      </p:nvGrpSpPr>
      <p:grpSpPr>
        <a:xfrm>
          <a:off x="0" y="0"/>
          <a:ext cx="0" cy="0"/>
          <a:chOff x="0" y="0"/>
          <a:chExt cx="0" cy="0"/>
        </a:xfrm>
      </p:grpSpPr>
      <p:sp>
        <p:nvSpPr>
          <p:cNvPr id="768" name="Google Shape;768;p96"/>
          <p:cNvSpPr txBox="1">
            <a:spLocks noGrp="1"/>
          </p:cNvSpPr>
          <p:nvPr>
            <p:ph type="title"/>
          </p:nvPr>
        </p:nvSpPr>
        <p:spPr>
          <a:xfrm>
            <a:off x="457200" y="152718"/>
            <a:ext cx="8080500" cy="781200"/>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Clr>
                <a:schemeClr val="dk1"/>
              </a:buClr>
              <a:buSzPts val="3600"/>
              <a:buFont typeface="Arial Black"/>
              <a:buNone/>
            </a:pPr>
            <a:r>
              <a:rPr lang="en-US" sz="3600" b="0" i="0" u="none" strike="noStrike" cap="none">
                <a:solidFill>
                  <a:schemeClr val="dk1"/>
                </a:solidFill>
                <a:latin typeface="Arial Black"/>
                <a:ea typeface="Arial Black"/>
                <a:cs typeface="Arial Black"/>
                <a:sym typeface="Arial Black"/>
              </a:rPr>
              <a:t>Was West a Criminal?</a:t>
            </a:r>
            <a:endParaRPr sz="3600" b="0" i="0" u="none" strike="noStrike" cap="none">
              <a:solidFill>
                <a:schemeClr val="dk1"/>
              </a:solidFill>
              <a:latin typeface="Arial Black"/>
              <a:ea typeface="Arial Black"/>
              <a:cs typeface="Arial Black"/>
              <a:sym typeface="Arial Black"/>
            </a:endParaRPr>
          </a:p>
        </p:txBody>
      </p:sp>
      <p:sp>
        <p:nvSpPr>
          <p:cNvPr id="769" name="Google Shape;769;p96"/>
          <p:cNvSpPr txBox="1"/>
          <p:nvPr/>
        </p:nvSpPr>
        <p:spPr>
          <a:xfrm rot="-5400000">
            <a:off x="8174684" y="5885470"/>
            <a:ext cx="1315800" cy="3651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fld id="{00000000-1234-1234-1234-123412341234}" type="slidenum">
              <a:rPr lang="en-US" sz="2400" b="1">
                <a:solidFill>
                  <a:schemeClr val="dk2"/>
                </a:solidFill>
                <a:latin typeface="Arial"/>
                <a:ea typeface="Arial"/>
                <a:cs typeface="Arial"/>
                <a:sym typeface="Arial"/>
              </a:rPr>
              <a:t>57</a:t>
            </a:fld>
            <a:endParaRPr sz="2400" b="1">
              <a:solidFill>
                <a:schemeClr val="dk2"/>
              </a:solidFill>
              <a:latin typeface="Arial"/>
              <a:ea typeface="Arial"/>
              <a:cs typeface="Arial"/>
              <a:sym typeface="Arial"/>
            </a:endParaRPr>
          </a:p>
        </p:txBody>
      </p:sp>
      <p:pic>
        <p:nvPicPr>
          <p:cNvPr id="770" name="Google Shape;770;p96"/>
          <p:cNvPicPr preferRelativeResize="0"/>
          <p:nvPr/>
        </p:nvPicPr>
        <p:blipFill rotWithShape="1">
          <a:blip r:embed="rId3">
            <a:alphaModFix/>
          </a:blip>
          <a:srcRect/>
          <a:stretch/>
        </p:blipFill>
        <p:spPr>
          <a:xfrm>
            <a:off x="406669" y="2958342"/>
            <a:ext cx="8203930" cy="3518658"/>
          </a:xfrm>
          <a:prstGeom prst="rect">
            <a:avLst/>
          </a:prstGeom>
          <a:noFill/>
          <a:ln>
            <a:noFill/>
          </a:ln>
        </p:spPr>
      </p:pic>
      <p:sp>
        <p:nvSpPr>
          <p:cNvPr id="771" name="Google Shape;771;p96"/>
          <p:cNvSpPr/>
          <p:nvPr/>
        </p:nvSpPr>
        <p:spPr>
          <a:xfrm>
            <a:off x="838200" y="2535936"/>
            <a:ext cx="7388400" cy="35022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800">
              <a:solidFill>
                <a:schemeClr val="lt1"/>
              </a:solidFill>
              <a:latin typeface="Times New Roman"/>
              <a:ea typeface="Times New Roman"/>
              <a:cs typeface="Times New Roman"/>
              <a:sym typeface="Times New Roman"/>
            </a:endParaRPr>
          </a:p>
        </p:txBody>
      </p:sp>
      <p:sp>
        <p:nvSpPr>
          <p:cNvPr id="772" name="Google Shape;772;p96"/>
          <p:cNvSpPr txBox="1"/>
          <p:nvPr/>
        </p:nvSpPr>
        <p:spPr>
          <a:xfrm>
            <a:off x="3920417" y="1524000"/>
            <a:ext cx="4912200" cy="1385100"/>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i="1">
                <a:solidFill>
                  <a:schemeClr val="dk1"/>
                </a:solidFill>
                <a:latin typeface="Arial"/>
                <a:ea typeface="Arial"/>
                <a:cs typeface="Arial"/>
                <a:sym typeface="Arial"/>
              </a:rPr>
              <a:t>American(x) </a:t>
            </a:r>
            <a:r>
              <a:rPr lang="en-US" sz="1200">
                <a:solidFill>
                  <a:schemeClr val="dk1"/>
                </a:solidFill>
                <a:latin typeface="Arial"/>
                <a:ea typeface="Arial"/>
                <a:cs typeface="Arial"/>
                <a:sym typeface="Arial"/>
              </a:rPr>
              <a:t>∧</a:t>
            </a:r>
            <a:r>
              <a:rPr lang="en-US" sz="1200" i="1">
                <a:solidFill>
                  <a:schemeClr val="dk1"/>
                </a:solidFill>
                <a:latin typeface="Arial"/>
                <a:ea typeface="Arial"/>
                <a:cs typeface="Arial"/>
                <a:sym typeface="Arial"/>
              </a:rPr>
              <a:t> Weapon(y) </a:t>
            </a:r>
            <a:r>
              <a:rPr lang="en-US" sz="1200">
                <a:solidFill>
                  <a:schemeClr val="dk1"/>
                </a:solidFill>
                <a:latin typeface="Arial"/>
                <a:ea typeface="Arial"/>
                <a:cs typeface="Arial"/>
                <a:sym typeface="Arial"/>
              </a:rPr>
              <a:t>∧</a:t>
            </a:r>
            <a:r>
              <a:rPr lang="en-US" sz="1200" i="1">
                <a:solidFill>
                  <a:schemeClr val="dk1"/>
                </a:solidFill>
                <a:latin typeface="Arial"/>
                <a:ea typeface="Arial"/>
                <a:cs typeface="Arial"/>
                <a:sym typeface="Arial"/>
              </a:rPr>
              <a:t> Sells(x,y,z) </a:t>
            </a:r>
            <a:r>
              <a:rPr lang="en-US" sz="1200">
                <a:solidFill>
                  <a:schemeClr val="dk1"/>
                </a:solidFill>
                <a:latin typeface="Arial"/>
                <a:ea typeface="Arial"/>
                <a:cs typeface="Arial"/>
                <a:sym typeface="Arial"/>
              </a:rPr>
              <a:t>∧</a:t>
            </a:r>
            <a:r>
              <a:rPr lang="en-US" sz="1200" i="1">
                <a:solidFill>
                  <a:schemeClr val="dk1"/>
                </a:solidFill>
                <a:latin typeface="Arial"/>
                <a:ea typeface="Arial"/>
                <a:cs typeface="Arial"/>
                <a:sym typeface="Arial"/>
              </a:rPr>
              <a:t> Hostile(z) </a:t>
            </a:r>
            <a:r>
              <a:rPr lang="en-US" sz="1200">
                <a:solidFill>
                  <a:schemeClr val="dk1"/>
                </a:solidFill>
                <a:latin typeface="Arial"/>
                <a:ea typeface="Arial"/>
                <a:cs typeface="Arial"/>
                <a:sym typeface="Arial"/>
              </a:rPr>
              <a:t>⇒</a:t>
            </a:r>
            <a:r>
              <a:rPr lang="en-US" sz="1200" i="1">
                <a:solidFill>
                  <a:schemeClr val="dk1"/>
                </a:solidFill>
                <a:latin typeface="Arial"/>
                <a:ea typeface="Arial"/>
                <a:cs typeface="Arial"/>
                <a:sym typeface="Arial"/>
              </a:rPr>
              <a:t> Criminal(x</a:t>
            </a:r>
            <a:r>
              <a:rPr lang="en-US" sz="1200" b="1" i="1">
                <a:solidFill>
                  <a:schemeClr val="dk1"/>
                </a:solidFill>
                <a:latin typeface="Arial"/>
                <a:ea typeface="Arial"/>
                <a:cs typeface="Arial"/>
                <a:sym typeface="Arial"/>
              </a:rPr>
              <a:t>)</a:t>
            </a:r>
            <a:endParaRPr sz="1200" b="1">
              <a:solidFill>
                <a:schemeClr val="dk1"/>
              </a:solidFill>
              <a:latin typeface="Arial"/>
              <a:ea typeface="Arial"/>
              <a:cs typeface="Arial"/>
              <a:sym typeface="Arial"/>
            </a:endParaRPr>
          </a:p>
          <a:p>
            <a:pPr marL="0" marR="0" lvl="0" indent="0" algn="l" rtl="0">
              <a:spcBef>
                <a:spcPts val="0"/>
              </a:spcBef>
              <a:spcAft>
                <a:spcPts val="0"/>
              </a:spcAft>
              <a:buNone/>
            </a:pPr>
            <a:r>
              <a:rPr lang="en-US" sz="1200" i="1">
                <a:solidFill>
                  <a:schemeClr val="dk1"/>
                </a:solidFill>
                <a:latin typeface="Arial"/>
                <a:ea typeface="Arial"/>
                <a:cs typeface="Arial"/>
                <a:sym typeface="Arial"/>
              </a:rPr>
              <a:t>Owns(Nono, M</a:t>
            </a:r>
            <a:r>
              <a:rPr lang="en-US" sz="1200" i="1" baseline="-25000">
                <a:solidFill>
                  <a:schemeClr val="dk1"/>
                </a:solidFill>
                <a:latin typeface="Arial"/>
                <a:ea typeface="Arial"/>
                <a:cs typeface="Arial"/>
                <a:sym typeface="Arial"/>
              </a:rPr>
              <a:t>1</a:t>
            </a:r>
            <a:r>
              <a:rPr lang="en-US" sz="1200" i="1">
                <a:solidFill>
                  <a:schemeClr val="dk1"/>
                </a:solidFill>
                <a:latin typeface="Arial"/>
                <a:ea typeface="Arial"/>
                <a:cs typeface="Arial"/>
                <a:sym typeface="Arial"/>
              </a:rPr>
              <a:t>) </a:t>
            </a:r>
            <a:r>
              <a:rPr lang="en-US" sz="1200">
                <a:solidFill>
                  <a:schemeClr val="dk1"/>
                </a:solidFill>
                <a:latin typeface="Arial"/>
                <a:ea typeface="Arial"/>
                <a:cs typeface="Arial"/>
                <a:sym typeface="Arial"/>
              </a:rPr>
              <a:t>∧</a:t>
            </a:r>
            <a:r>
              <a:rPr lang="en-US" sz="1200" i="1">
                <a:solidFill>
                  <a:schemeClr val="dk1"/>
                </a:solidFill>
                <a:latin typeface="Arial"/>
                <a:ea typeface="Arial"/>
                <a:cs typeface="Arial"/>
                <a:sym typeface="Arial"/>
              </a:rPr>
              <a:t> Missile(M</a:t>
            </a:r>
            <a:r>
              <a:rPr lang="en-US" sz="1200" i="1" baseline="-25000">
                <a:solidFill>
                  <a:schemeClr val="dk1"/>
                </a:solidFill>
                <a:latin typeface="Arial"/>
                <a:ea typeface="Arial"/>
                <a:cs typeface="Arial"/>
                <a:sym typeface="Arial"/>
              </a:rPr>
              <a:t>1</a:t>
            </a:r>
            <a:r>
              <a:rPr lang="en-US" sz="1200" i="1">
                <a:solidFill>
                  <a:schemeClr val="dk1"/>
                </a:solidFill>
                <a:latin typeface="Arial"/>
                <a:ea typeface="Arial"/>
                <a:cs typeface="Arial"/>
                <a:sym typeface="Arial"/>
              </a:rPr>
              <a:t>)</a:t>
            </a:r>
            <a:endParaRPr sz="1200">
              <a:solidFill>
                <a:schemeClr val="dk1"/>
              </a:solidFill>
              <a:latin typeface="Arial"/>
              <a:ea typeface="Arial"/>
              <a:cs typeface="Arial"/>
              <a:sym typeface="Arial"/>
            </a:endParaRPr>
          </a:p>
          <a:p>
            <a:pPr marL="0" marR="0" lvl="0" indent="0" algn="l" rtl="0">
              <a:spcBef>
                <a:spcPts val="0"/>
              </a:spcBef>
              <a:spcAft>
                <a:spcPts val="0"/>
              </a:spcAft>
              <a:buNone/>
            </a:pPr>
            <a:r>
              <a:rPr lang="en-US" sz="1200" i="1">
                <a:solidFill>
                  <a:schemeClr val="dk1"/>
                </a:solidFill>
                <a:latin typeface="Arial"/>
                <a:ea typeface="Arial"/>
                <a:cs typeface="Arial"/>
                <a:sym typeface="Arial"/>
              </a:rPr>
              <a:t>Missile(x) </a:t>
            </a:r>
            <a:r>
              <a:rPr lang="en-US" sz="1200">
                <a:solidFill>
                  <a:schemeClr val="dk1"/>
                </a:solidFill>
                <a:latin typeface="Arial"/>
                <a:ea typeface="Arial"/>
                <a:cs typeface="Arial"/>
                <a:sym typeface="Arial"/>
              </a:rPr>
              <a:t>∧</a:t>
            </a:r>
            <a:r>
              <a:rPr lang="en-US" sz="1200" i="1">
                <a:solidFill>
                  <a:schemeClr val="dk1"/>
                </a:solidFill>
                <a:latin typeface="Arial"/>
                <a:ea typeface="Arial"/>
                <a:cs typeface="Arial"/>
                <a:sym typeface="Arial"/>
              </a:rPr>
              <a:t> Owns(Nono, x) ⇒ Sells(West, x, Nono)</a:t>
            </a:r>
            <a:endParaRPr sz="1200">
              <a:solidFill>
                <a:schemeClr val="dk1"/>
              </a:solidFill>
              <a:latin typeface="Arial"/>
              <a:ea typeface="Arial"/>
              <a:cs typeface="Arial"/>
              <a:sym typeface="Arial"/>
            </a:endParaRPr>
          </a:p>
          <a:p>
            <a:pPr marL="0" marR="0" lvl="0" indent="0" algn="l" rtl="0">
              <a:spcBef>
                <a:spcPts val="0"/>
              </a:spcBef>
              <a:spcAft>
                <a:spcPts val="0"/>
              </a:spcAft>
              <a:buNone/>
            </a:pPr>
            <a:r>
              <a:rPr lang="en-US" sz="1200" i="1">
                <a:solidFill>
                  <a:schemeClr val="dk1"/>
                </a:solidFill>
                <a:latin typeface="Arial"/>
                <a:ea typeface="Arial"/>
                <a:cs typeface="Arial"/>
                <a:sym typeface="Arial"/>
              </a:rPr>
              <a:t>Missile(x) ⇒ Weapon(x)</a:t>
            </a:r>
            <a:endParaRPr sz="1200">
              <a:solidFill>
                <a:schemeClr val="dk1"/>
              </a:solidFill>
              <a:latin typeface="Arial"/>
              <a:ea typeface="Arial"/>
              <a:cs typeface="Arial"/>
              <a:sym typeface="Arial"/>
            </a:endParaRPr>
          </a:p>
          <a:p>
            <a:pPr marL="0" marR="0" lvl="0" indent="0" algn="l" rtl="0">
              <a:spcBef>
                <a:spcPts val="0"/>
              </a:spcBef>
              <a:spcAft>
                <a:spcPts val="0"/>
              </a:spcAft>
              <a:buNone/>
            </a:pPr>
            <a:r>
              <a:rPr lang="en-US" sz="1200" i="1">
                <a:solidFill>
                  <a:schemeClr val="dk1"/>
                </a:solidFill>
                <a:latin typeface="Arial"/>
                <a:ea typeface="Arial"/>
                <a:cs typeface="Arial"/>
                <a:sym typeface="Arial"/>
              </a:rPr>
              <a:t>Enemy(x, America) ⇒ Hostile(x)</a:t>
            </a:r>
            <a:endParaRPr sz="1200">
              <a:solidFill>
                <a:schemeClr val="dk1"/>
              </a:solidFill>
              <a:latin typeface="Arial"/>
              <a:ea typeface="Arial"/>
              <a:cs typeface="Arial"/>
              <a:sym typeface="Arial"/>
            </a:endParaRPr>
          </a:p>
          <a:p>
            <a:pPr marL="0" marR="0" lvl="0" indent="0" algn="l" rtl="0">
              <a:spcBef>
                <a:spcPts val="0"/>
              </a:spcBef>
              <a:spcAft>
                <a:spcPts val="0"/>
              </a:spcAft>
              <a:buNone/>
            </a:pPr>
            <a:r>
              <a:rPr lang="en-US" sz="1200" i="1">
                <a:solidFill>
                  <a:schemeClr val="dk1"/>
                </a:solidFill>
                <a:latin typeface="Arial"/>
                <a:ea typeface="Arial"/>
                <a:cs typeface="Arial"/>
                <a:sym typeface="Arial"/>
              </a:rPr>
              <a:t>American(West)</a:t>
            </a:r>
            <a:endParaRPr sz="1200">
              <a:solidFill>
                <a:schemeClr val="dk1"/>
              </a:solidFill>
              <a:latin typeface="Arial"/>
              <a:ea typeface="Arial"/>
              <a:cs typeface="Arial"/>
              <a:sym typeface="Arial"/>
            </a:endParaRPr>
          </a:p>
          <a:p>
            <a:pPr marL="0" marR="0" lvl="0" indent="0" algn="l" rtl="0">
              <a:spcBef>
                <a:spcPts val="0"/>
              </a:spcBef>
              <a:spcAft>
                <a:spcPts val="0"/>
              </a:spcAft>
              <a:buNone/>
            </a:pPr>
            <a:r>
              <a:rPr lang="en-US" sz="1200" i="1">
                <a:solidFill>
                  <a:schemeClr val="dk1"/>
                </a:solidFill>
                <a:latin typeface="Arial"/>
                <a:ea typeface="Arial"/>
                <a:cs typeface="Arial"/>
                <a:sym typeface="Arial"/>
              </a:rPr>
              <a:t>Enemy(Nono, America)</a:t>
            </a:r>
            <a:endParaRPr sz="1200">
              <a:solidFill>
                <a:schemeClr val="dk1"/>
              </a:solidFill>
              <a:latin typeface="Arial"/>
              <a:ea typeface="Arial"/>
              <a:cs typeface="Arial"/>
              <a:sym typeface="Arial"/>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776"/>
        <p:cNvGrpSpPr/>
        <p:nvPr/>
      </p:nvGrpSpPr>
      <p:grpSpPr>
        <a:xfrm>
          <a:off x="0" y="0"/>
          <a:ext cx="0" cy="0"/>
          <a:chOff x="0" y="0"/>
          <a:chExt cx="0" cy="0"/>
        </a:xfrm>
      </p:grpSpPr>
      <p:sp>
        <p:nvSpPr>
          <p:cNvPr id="777" name="Google Shape;777;p97"/>
          <p:cNvSpPr txBox="1">
            <a:spLocks noGrp="1"/>
          </p:cNvSpPr>
          <p:nvPr>
            <p:ph type="title"/>
          </p:nvPr>
        </p:nvSpPr>
        <p:spPr>
          <a:xfrm>
            <a:off x="457200" y="152718"/>
            <a:ext cx="8080500" cy="781200"/>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Clr>
                <a:schemeClr val="dk1"/>
              </a:buClr>
              <a:buSzPts val="3600"/>
              <a:buFont typeface="Arial Black"/>
              <a:buNone/>
            </a:pPr>
            <a:r>
              <a:rPr lang="en-US" sz="3600" b="0" i="0" u="none" strike="noStrike" cap="none">
                <a:solidFill>
                  <a:schemeClr val="dk1"/>
                </a:solidFill>
                <a:latin typeface="Arial Black"/>
                <a:ea typeface="Arial Black"/>
                <a:cs typeface="Arial Black"/>
                <a:sym typeface="Arial Black"/>
              </a:rPr>
              <a:t>Was West a Criminal?</a:t>
            </a:r>
            <a:endParaRPr sz="3600" b="0" i="0" u="none" strike="noStrike" cap="none">
              <a:solidFill>
                <a:schemeClr val="dk1"/>
              </a:solidFill>
              <a:latin typeface="Arial Black"/>
              <a:ea typeface="Arial Black"/>
              <a:cs typeface="Arial Black"/>
              <a:sym typeface="Arial Black"/>
            </a:endParaRPr>
          </a:p>
        </p:txBody>
      </p:sp>
      <p:sp>
        <p:nvSpPr>
          <p:cNvPr id="778" name="Google Shape;778;p97"/>
          <p:cNvSpPr txBox="1"/>
          <p:nvPr/>
        </p:nvSpPr>
        <p:spPr>
          <a:xfrm rot="-5400000">
            <a:off x="8174684" y="5885470"/>
            <a:ext cx="1315800" cy="3651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fld id="{00000000-1234-1234-1234-123412341234}" type="slidenum">
              <a:rPr lang="en-US" sz="2400" b="1">
                <a:solidFill>
                  <a:schemeClr val="dk2"/>
                </a:solidFill>
                <a:latin typeface="Arial"/>
                <a:ea typeface="Arial"/>
                <a:cs typeface="Arial"/>
                <a:sym typeface="Arial"/>
              </a:rPr>
              <a:t>58</a:t>
            </a:fld>
            <a:endParaRPr sz="2400" b="1">
              <a:solidFill>
                <a:schemeClr val="dk2"/>
              </a:solidFill>
              <a:latin typeface="Arial"/>
              <a:ea typeface="Arial"/>
              <a:cs typeface="Arial"/>
              <a:sym typeface="Arial"/>
            </a:endParaRPr>
          </a:p>
        </p:txBody>
      </p:sp>
      <p:pic>
        <p:nvPicPr>
          <p:cNvPr id="779" name="Google Shape;779;p97"/>
          <p:cNvPicPr preferRelativeResize="0"/>
          <p:nvPr/>
        </p:nvPicPr>
        <p:blipFill rotWithShape="1">
          <a:blip r:embed="rId3">
            <a:alphaModFix/>
          </a:blip>
          <a:srcRect/>
          <a:stretch/>
        </p:blipFill>
        <p:spPr>
          <a:xfrm>
            <a:off x="406669" y="2958342"/>
            <a:ext cx="8203930" cy="3518658"/>
          </a:xfrm>
          <a:prstGeom prst="rect">
            <a:avLst/>
          </a:prstGeom>
          <a:noFill/>
          <a:ln>
            <a:noFill/>
          </a:ln>
        </p:spPr>
      </p:pic>
      <p:grpSp>
        <p:nvGrpSpPr>
          <p:cNvPr id="780" name="Google Shape;780;p97"/>
          <p:cNvGrpSpPr/>
          <p:nvPr/>
        </p:nvGrpSpPr>
        <p:grpSpPr>
          <a:xfrm>
            <a:off x="838200" y="2535936"/>
            <a:ext cx="7391400" cy="3505164"/>
            <a:chOff x="838200" y="1773936"/>
            <a:chExt cx="7391400" cy="3505164"/>
          </a:xfrm>
        </p:grpSpPr>
        <p:sp>
          <p:nvSpPr>
            <p:cNvPr id="781" name="Google Shape;781;p97"/>
            <p:cNvSpPr/>
            <p:nvPr/>
          </p:nvSpPr>
          <p:spPr>
            <a:xfrm>
              <a:off x="838200" y="1773936"/>
              <a:ext cx="7391400" cy="21123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800">
                <a:solidFill>
                  <a:schemeClr val="lt1"/>
                </a:solidFill>
                <a:latin typeface="Times New Roman"/>
                <a:ea typeface="Times New Roman"/>
                <a:cs typeface="Times New Roman"/>
                <a:sym typeface="Times New Roman"/>
              </a:endParaRPr>
            </a:p>
          </p:txBody>
        </p:sp>
        <p:sp>
          <p:nvSpPr>
            <p:cNvPr id="782" name="Google Shape;782;p97"/>
            <p:cNvSpPr/>
            <p:nvPr/>
          </p:nvSpPr>
          <p:spPr>
            <a:xfrm>
              <a:off x="838200" y="3733800"/>
              <a:ext cx="1143000" cy="15453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800">
                <a:solidFill>
                  <a:schemeClr val="lt1"/>
                </a:solidFill>
                <a:latin typeface="Times New Roman"/>
                <a:ea typeface="Times New Roman"/>
                <a:cs typeface="Times New Roman"/>
                <a:sym typeface="Times New Roman"/>
              </a:endParaRPr>
            </a:p>
          </p:txBody>
        </p:sp>
      </p:grpSp>
      <p:sp>
        <p:nvSpPr>
          <p:cNvPr id="783" name="Google Shape;783;p97"/>
          <p:cNvSpPr txBox="1"/>
          <p:nvPr/>
        </p:nvSpPr>
        <p:spPr>
          <a:xfrm>
            <a:off x="3920417" y="1524000"/>
            <a:ext cx="4912200" cy="1385100"/>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i="1">
                <a:solidFill>
                  <a:schemeClr val="dk1"/>
                </a:solidFill>
                <a:latin typeface="Arial"/>
                <a:ea typeface="Arial"/>
                <a:cs typeface="Arial"/>
                <a:sym typeface="Arial"/>
              </a:rPr>
              <a:t>American(x) </a:t>
            </a:r>
            <a:r>
              <a:rPr lang="en-US" sz="1200">
                <a:solidFill>
                  <a:schemeClr val="dk1"/>
                </a:solidFill>
                <a:latin typeface="Arial"/>
                <a:ea typeface="Arial"/>
                <a:cs typeface="Arial"/>
                <a:sym typeface="Arial"/>
              </a:rPr>
              <a:t>∧</a:t>
            </a:r>
            <a:r>
              <a:rPr lang="en-US" sz="1200" i="1">
                <a:solidFill>
                  <a:schemeClr val="dk1"/>
                </a:solidFill>
                <a:latin typeface="Arial"/>
                <a:ea typeface="Arial"/>
                <a:cs typeface="Arial"/>
                <a:sym typeface="Arial"/>
              </a:rPr>
              <a:t> Weapon(y) </a:t>
            </a:r>
            <a:r>
              <a:rPr lang="en-US" sz="1200">
                <a:solidFill>
                  <a:schemeClr val="dk1"/>
                </a:solidFill>
                <a:latin typeface="Arial"/>
                <a:ea typeface="Arial"/>
                <a:cs typeface="Arial"/>
                <a:sym typeface="Arial"/>
              </a:rPr>
              <a:t>∧</a:t>
            </a:r>
            <a:r>
              <a:rPr lang="en-US" sz="1200" i="1">
                <a:solidFill>
                  <a:schemeClr val="dk1"/>
                </a:solidFill>
                <a:latin typeface="Arial"/>
                <a:ea typeface="Arial"/>
                <a:cs typeface="Arial"/>
                <a:sym typeface="Arial"/>
              </a:rPr>
              <a:t> Sells(x,y,z) </a:t>
            </a:r>
            <a:r>
              <a:rPr lang="en-US" sz="1200">
                <a:solidFill>
                  <a:schemeClr val="dk1"/>
                </a:solidFill>
                <a:latin typeface="Arial"/>
                <a:ea typeface="Arial"/>
                <a:cs typeface="Arial"/>
                <a:sym typeface="Arial"/>
              </a:rPr>
              <a:t>∧</a:t>
            </a:r>
            <a:r>
              <a:rPr lang="en-US" sz="1200" i="1">
                <a:solidFill>
                  <a:schemeClr val="dk1"/>
                </a:solidFill>
                <a:latin typeface="Arial"/>
                <a:ea typeface="Arial"/>
                <a:cs typeface="Arial"/>
                <a:sym typeface="Arial"/>
              </a:rPr>
              <a:t> Hostile(z) </a:t>
            </a:r>
            <a:r>
              <a:rPr lang="en-US" sz="1200">
                <a:solidFill>
                  <a:schemeClr val="dk1"/>
                </a:solidFill>
                <a:latin typeface="Arial"/>
                <a:ea typeface="Arial"/>
                <a:cs typeface="Arial"/>
                <a:sym typeface="Arial"/>
              </a:rPr>
              <a:t>⇒</a:t>
            </a:r>
            <a:r>
              <a:rPr lang="en-US" sz="1200" i="1">
                <a:solidFill>
                  <a:schemeClr val="dk1"/>
                </a:solidFill>
                <a:latin typeface="Arial"/>
                <a:ea typeface="Arial"/>
                <a:cs typeface="Arial"/>
                <a:sym typeface="Arial"/>
              </a:rPr>
              <a:t> Criminal(x</a:t>
            </a:r>
            <a:r>
              <a:rPr lang="en-US" sz="1200" b="1" i="1">
                <a:solidFill>
                  <a:schemeClr val="dk1"/>
                </a:solidFill>
                <a:latin typeface="Arial"/>
                <a:ea typeface="Arial"/>
                <a:cs typeface="Arial"/>
                <a:sym typeface="Arial"/>
              </a:rPr>
              <a:t>)</a:t>
            </a:r>
            <a:endParaRPr sz="1200" b="1">
              <a:solidFill>
                <a:schemeClr val="dk1"/>
              </a:solidFill>
              <a:latin typeface="Arial"/>
              <a:ea typeface="Arial"/>
              <a:cs typeface="Arial"/>
              <a:sym typeface="Arial"/>
            </a:endParaRPr>
          </a:p>
          <a:p>
            <a:pPr marL="0" marR="0" lvl="0" indent="0" algn="l" rtl="0">
              <a:spcBef>
                <a:spcPts val="0"/>
              </a:spcBef>
              <a:spcAft>
                <a:spcPts val="0"/>
              </a:spcAft>
              <a:buNone/>
            </a:pPr>
            <a:r>
              <a:rPr lang="en-US" sz="1200" i="1">
                <a:solidFill>
                  <a:schemeClr val="dk1"/>
                </a:solidFill>
                <a:latin typeface="Arial"/>
                <a:ea typeface="Arial"/>
                <a:cs typeface="Arial"/>
                <a:sym typeface="Arial"/>
              </a:rPr>
              <a:t>Owns(Nono, M</a:t>
            </a:r>
            <a:r>
              <a:rPr lang="en-US" sz="1200" i="1" baseline="-25000">
                <a:solidFill>
                  <a:schemeClr val="dk1"/>
                </a:solidFill>
                <a:latin typeface="Arial"/>
                <a:ea typeface="Arial"/>
                <a:cs typeface="Arial"/>
                <a:sym typeface="Arial"/>
              </a:rPr>
              <a:t>1</a:t>
            </a:r>
            <a:r>
              <a:rPr lang="en-US" sz="1200" i="1">
                <a:solidFill>
                  <a:schemeClr val="dk1"/>
                </a:solidFill>
                <a:latin typeface="Arial"/>
                <a:ea typeface="Arial"/>
                <a:cs typeface="Arial"/>
                <a:sym typeface="Arial"/>
              </a:rPr>
              <a:t>) </a:t>
            </a:r>
            <a:r>
              <a:rPr lang="en-US" sz="1200">
                <a:solidFill>
                  <a:schemeClr val="dk1"/>
                </a:solidFill>
                <a:latin typeface="Arial"/>
                <a:ea typeface="Arial"/>
                <a:cs typeface="Arial"/>
                <a:sym typeface="Arial"/>
              </a:rPr>
              <a:t>∧</a:t>
            </a:r>
            <a:r>
              <a:rPr lang="en-US" sz="1200" i="1">
                <a:solidFill>
                  <a:schemeClr val="dk1"/>
                </a:solidFill>
                <a:latin typeface="Arial"/>
                <a:ea typeface="Arial"/>
                <a:cs typeface="Arial"/>
                <a:sym typeface="Arial"/>
              </a:rPr>
              <a:t> Missile(M</a:t>
            </a:r>
            <a:r>
              <a:rPr lang="en-US" sz="1200" i="1" baseline="-25000">
                <a:solidFill>
                  <a:schemeClr val="dk1"/>
                </a:solidFill>
                <a:latin typeface="Arial"/>
                <a:ea typeface="Arial"/>
                <a:cs typeface="Arial"/>
                <a:sym typeface="Arial"/>
              </a:rPr>
              <a:t>1</a:t>
            </a:r>
            <a:r>
              <a:rPr lang="en-US" sz="1200" i="1">
                <a:solidFill>
                  <a:schemeClr val="dk1"/>
                </a:solidFill>
                <a:latin typeface="Arial"/>
                <a:ea typeface="Arial"/>
                <a:cs typeface="Arial"/>
                <a:sym typeface="Arial"/>
              </a:rPr>
              <a:t>)</a:t>
            </a:r>
            <a:endParaRPr sz="1200">
              <a:solidFill>
                <a:schemeClr val="dk1"/>
              </a:solidFill>
              <a:latin typeface="Arial"/>
              <a:ea typeface="Arial"/>
              <a:cs typeface="Arial"/>
              <a:sym typeface="Arial"/>
            </a:endParaRPr>
          </a:p>
          <a:p>
            <a:pPr marL="0" marR="0" lvl="0" indent="0" algn="l" rtl="0">
              <a:spcBef>
                <a:spcPts val="0"/>
              </a:spcBef>
              <a:spcAft>
                <a:spcPts val="0"/>
              </a:spcAft>
              <a:buNone/>
            </a:pPr>
            <a:r>
              <a:rPr lang="en-US" sz="1200" i="1">
                <a:solidFill>
                  <a:schemeClr val="dk1"/>
                </a:solidFill>
                <a:latin typeface="Arial"/>
                <a:ea typeface="Arial"/>
                <a:cs typeface="Arial"/>
                <a:sym typeface="Arial"/>
              </a:rPr>
              <a:t>Missile(x) </a:t>
            </a:r>
            <a:r>
              <a:rPr lang="en-US" sz="1200">
                <a:solidFill>
                  <a:schemeClr val="dk1"/>
                </a:solidFill>
                <a:latin typeface="Arial"/>
                <a:ea typeface="Arial"/>
                <a:cs typeface="Arial"/>
                <a:sym typeface="Arial"/>
              </a:rPr>
              <a:t>∧</a:t>
            </a:r>
            <a:r>
              <a:rPr lang="en-US" sz="1200" i="1">
                <a:solidFill>
                  <a:schemeClr val="dk1"/>
                </a:solidFill>
                <a:latin typeface="Arial"/>
                <a:ea typeface="Arial"/>
                <a:cs typeface="Arial"/>
                <a:sym typeface="Arial"/>
              </a:rPr>
              <a:t> Owns(Nono, x) ⇒ Sells(West, x, Nono)</a:t>
            </a:r>
            <a:endParaRPr sz="1200">
              <a:solidFill>
                <a:schemeClr val="dk1"/>
              </a:solidFill>
              <a:latin typeface="Arial"/>
              <a:ea typeface="Arial"/>
              <a:cs typeface="Arial"/>
              <a:sym typeface="Arial"/>
            </a:endParaRPr>
          </a:p>
          <a:p>
            <a:pPr marL="0" marR="0" lvl="0" indent="0" algn="l" rtl="0">
              <a:spcBef>
                <a:spcPts val="0"/>
              </a:spcBef>
              <a:spcAft>
                <a:spcPts val="0"/>
              </a:spcAft>
              <a:buNone/>
            </a:pPr>
            <a:r>
              <a:rPr lang="en-US" sz="1200" i="1">
                <a:solidFill>
                  <a:schemeClr val="dk1"/>
                </a:solidFill>
                <a:latin typeface="Arial"/>
                <a:ea typeface="Arial"/>
                <a:cs typeface="Arial"/>
                <a:sym typeface="Arial"/>
              </a:rPr>
              <a:t>Missile(x) ⇒ Weapon(x)</a:t>
            </a:r>
            <a:endParaRPr sz="1200">
              <a:solidFill>
                <a:schemeClr val="dk1"/>
              </a:solidFill>
              <a:latin typeface="Arial"/>
              <a:ea typeface="Arial"/>
              <a:cs typeface="Arial"/>
              <a:sym typeface="Arial"/>
            </a:endParaRPr>
          </a:p>
          <a:p>
            <a:pPr marL="0" marR="0" lvl="0" indent="0" algn="l" rtl="0">
              <a:spcBef>
                <a:spcPts val="0"/>
              </a:spcBef>
              <a:spcAft>
                <a:spcPts val="0"/>
              </a:spcAft>
              <a:buNone/>
            </a:pPr>
            <a:r>
              <a:rPr lang="en-US" sz="1200" i="1">
                <a:solidFill>
                  <a:schemeClr val="dk1"/>
                </a:solidFill>
                <a:latin typeface="Arial"/>
                <a:ea typeface="Arial"/>
                <a:cs typeface="Arial"/>
                <a:sym typeface="Arial"/>
              </a:rPr>
              <a:t>Enemy(x, America) ⇒ Hostile(x)</a:t>
            </a:r>
            <a:endParaRPr sz="1200">
              <a:solidFill>
                <a:schemeClr val="dk1"/>
              </a:solidFill>
              <a:latin typeface="Arial"/>
              <a:ea typeface="Arial"/>
              <a:cs typeface="Arial"/>
              <a:sym typeface="Arial"/>
            </a:endParaRPr>
          </a:p>
          <a:p>
            <a:pPr marL="0" marR="0" lvl="0" indent="0" algn="l" rtl="0">
              <a:spcBef>
                <a:spcPts val="0"/>
              </a:spcBef>
              <a:spcAft>
                <a:spcPts val="0"/>
              </a:spcAft>
              <a:buNone/>
            </a:pPr>
            <a:r>
              <a:rPr lang="en-US" sz="1200" i="1">
                <a:solidFill>
                  <a:schemeClr val="dk1"/>
                </a:solidFill>
                <a:latin typeface="Arial"/>
                <a:ea typeface="Arial"/>
                <a:cs typeface="Arial"/>
                <a:sym typeface="Arial"/>
              </a:rPr>
              <a:t>American(West)</a:t>
            </a:r>
            <a:endParaRPr sz="1200">
              <a:solidFill>
                <a:schemeClr val="dk1"/>
              </a:solidFill>
              <a:latin typeface="Arial"/>
              <a:ea typeface="Arial"/>
              <a:cs typeface="Arial"/>
              <a:sym typeface="Arial"/>
            </a:endParaRPr>
          </a:p>
          <a:p>
            <a:pPr marL="0" marR="0" lvl="0" indent="0" algn="l" rtl="0">
              <a:spcBef>
                <a:spcPts val="0"/>
              </a:spcBef>
              <a:spcAft>
                <a:spcPts val="0"/>
              </a:spcAft>
              <a:buNone/>
            </a:pPr>
            <a:r>
              <a:rPr lang="en-US" sz="1200" i="1">
                <a:solidFill>
                  <a:schemeClr val="dk1"/>
                </a:solidFill>
                <a:latin typeface="Arial"/>
                <a:ea typeface="Arial"/>
                <a:cs typeface="Arial"/>
                <a:sym typeface="Arial"/>
              </a:rPr>
              <a:t>Enemy(Nono, America)</a:t>
            </a:r>
            <a:endParaRPr sz="1200">
              <a:solidFill>
                <a:schemeClr val="dk1"/>
              </a:solidFill>
              <a:latin typeface="Arial"/>
              <a:ea typeface="Arial"/>
              <a:cs typeface="Arial"/>
              <a:sym typeface="Arial"/>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787"/>
        <p:cNvGrpSpPr/>
        <p:nvPr/>
      </p:nvGrpSpPr>
      <p:grpSpPr>
        <a:xfrm>
          <a:off x="0" y="0"/>
          <a:ext cx="0" cy="0"/>
          <a:chOff x="0" y="0"/>
          <a:chExt cx="0" cy="0"/>
        </a:xfrm>
      </p:grpSpPr>
      <p:sp>
        <p:nvSpPr>
          <p:cNvPr id="788" name="Google Shape;788;p98"/>
          <p:cNvSpPr txBox="1">
            <a:spLocks noGrp="1"/>
          </p:cNvSpPr>
          <p:nvPr>
            <p:ph type="title"/>
          </p:nvPr>
        </p:nvSpPr>
        <p:spPr>
          <a:xfrm>
            <a:off x="457200" y="152718"/>
            <a:ext cx="8080500" cy="781200"/>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Clr>
                <a:schemeClr val="dk1"/>
              </a:buClr>
              <a:buSzPts val="3600"/>
              <a:buFont typeface="Arial Black"/>
              <a:buNone/>
            </a:pPr>
            <a:r>
              <a:rPr lang="en-US" sz="3600" b="0" i="0" u="none" strike="noStrike" cap="none">
                <a:solidFill>
                  <a:schemeClr val="dk1"/>
                </a:solidFill>
                <a:latin typeface="Arial Black"/>
                <a:ea typeface="Arial Black"/>
                <a:cs typeface="Arial Black"/>
                <a:sym typeface="Arial Black"/>
              </a:rPr>
              <a:t>Was West a Criminal?</a:t>
            </a:r>
            <a:endParaRPr sz="3600" b="0" i="0" u="none" strike="noStrike" cap="none">
              <a:solidFill>
                <a:schemeClr val="dk1"/>
              </a:solidFill>
              <a:latin typeface="Arial Black"/>
              <a:ea typeface="Arial Black"/>
              <a:cs typeface="Arial Black"/>
              <a:sym typeface="Arial Black"/>
            </a:endParaRPr>
          </a:p>
        </p:txBody>
      </p:sp>
      <p:sp>
        <p:nvSpPr>
          <p:cNvPr id="789" name="Google Shape;789;p98"/>
          <p:cNvSpPr txBox="1"/>
          <p:nvPr/>
        </p:nvSpPr>
        <p:spPr>
          <a:xfrm rot="-5400000">
            <a:off x="8174684" y="5885470"/>
            <a:ext cx="1315800" cy="3651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fld id="{00000000-1234-1234-1234-123412341234}" type="slidenum">
              <a:rPr lang="en-US" sz="2400" b="1">
                <a:solidFill>
                  <a:schemeClr val="dk2"/>
                </a:solidFill>
                <a:latin typeface="Arial"/>
                <a:ea typeface="Arial"/>
                <a:cs typeface="Arial"/>
                <a:sym typeface="Arial"/>
              </a:rPr>
              <a:t>59</a:t>
            </a:fld>
            <a:endParaRPr sz="2400" b="1">
              <a:solidFill>
                <a:schemeClr val="dk2"/>
              </a:solidFill>
              <a:latin typeface="Arial"/>
              <a:ea typeface="Arial"/>
              <a:cs typeface="Arial"/>
              <a:sym typeface="Arial"/>
            </a:endParaRPr>
          </a:p>
        </p:txBody>
      </p:sp>
      <p:pic>
        <p:nvPicPr>
          <p:cNvPr id="790" name="Google Shape;790;p98"/>
          <p:cNvPicPr preferRelativeResize="0"/>
          <p:nvPr/>
        </p:nvPicPr>
        <p:blipFill rotWithShape="1">
          <a:blip r:embed="rId3">
            <a:alphaModFix/>
          </a:blip>
          <a:srcRect/>
          <a:stretch/>
        </p:blipFill>
        <p:spPr>
          <a:xfrm>
            <a:off x="406669" y="2958342"/>
            <a:ext cx="8203930" cy="3518658"/>
          </a:xfrm>
          <a:prstGeom prst="rect">
            <a:avLst/>
          </a:prstGeom>
          <a:noFill/>
          <a:ln>
            <a:noFill/>
          </a:ln>
        </p:spPr>
      </p:pic>
      <p:sp>
        <p:nvSpPr>
          <p:cNvPr id="791" name="Google Shape;791;p98"/>
          <p:cNvSpPr txBox="1"/>
          <p:nvPr/>
        </p:nvSpPr>
        <p:spPr>
          <a:xfrm>
            <a:off x="3920417" y="1524000"/>
            <a:ext cx="4912200" cy="1385100"/>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i="1">
                <a:solidFill>
                  <a:schemeClr val="dk1"/>
                </a:solidFill>
                <a:latin typeface="Arial"/>
                <a:ea typeface="Arial"/>
                <a:cs typeface="Arial"/>
                <a:sym typeface="Arial"/>
              </a:rPr>
              <a:t>American(x) </a:t>
            </a:r>
            <a:r>
              <a:rPr lang="en-US" sz="1200">
                <a:solidFill>
                  <a:schemeClr val="dk1"/>
                </a:solidFill>
                <a:latin typeface="Arial"/>
                <a:ea typeface="Arial"/>
                <a:cs typeface="Arial"/>
                <a:sym typeface="Arial"/>
              </a:rPr>
              <a:t>∧</a:t>
            </a:r>
            <a:r>
              <a:rPr lang="en-US" sz="1200" i="1">
                <a:solidFill>
                  <a:schemeClr val="dk1"/>
                </a:solidFill>
                <a:latin typeface="Arial"/>
                <a:ea typeface="Arial"/>
                <a:cs typeface="Arial"/>
                <a:sym typeface="Arial"/>
              </a:rPr>
              <a:t> Weapon(y) </a:t>
            </a:r>
            <a:r>
              <a:rPr lang="en-US" sz="1200">
                <a:solidFill>
                  <a:schemeClr val="dk1"/>
                </a:solidFill>
                <a:latin typeface="Arial"/>
                <a:ea typeface="Arial"/>
                <a:cs typeface="Arial"/>
                <a:sym typeface="Arial"/>
              </a:rPr>
              <a:t>∧</a:t>
            </a:r>
            <a:r>
              <a:rPr lang="en-US" sz="1200" i="1">
                <a:solidFill>
                  <a:schemeClr val="dk1"/>
                </a:solidFill>
                <a:latin typeface="Arial"/>
                <a:ea typeface="Arial"/>
                <a:cs typeface="Arial"/>
                <a:sym typeface="Arial"/>
              </a:rPr>
              <a:t> Sells(x,y,z) </a:t>
            </a:r>
            <a:r>
              <a:rPr lang="en-US" sz="1200">
                <a:solidFill>
                  <a:schemeClr val="dk1"/>
                </a:solidFill>
                <a:latin typeface="Arial"/>
                <a:ea typeface="Arial"/>
                <a:cs typeface="Arial"/>
                <a:sym typeface="Arial"/>
              </a:rPr>
              <a:t>∧</a:t>
            </a:r>
            <a:r>
              <a:rPr lang="en-US" sz="1200" i="1">
                <a:solidFill>
                  <a:schemeClr val="dk1"/>
                </a:solidFill>
                <a:latin typeface="Arial"/>
                <a:ea typeface="Arial"/>
                <a:cs typeface="Arial"/>
                <a:sym typeface="Arial"/>
              </a:rPr>
              <a:t> Hostile(z) </a:t>
            </a:r>
            <a:r>
              <a:rPr lang="en-US" sz="1200">
                <a:solidFill>
                  <a:schemeClr val="dk1"/>
                </a:solidFill>
                <a:latin typeface="Arial"/>
                <a:ea typeface="Arial"/>
                <a:cs typeface="Arial"/>
                <a:sym typeface="Arial"/>
              </a:rPr>
              <a:t>⇒</a:t>
            </a:r>
            <a:r>
              <a:rPr lang="en-US" sz="1200" i="1">
                <a:solidFill>
                  <a:schemeClr val="dk1"/>
                </a:solidFill>
                <a:latin typeface="Arial"/>
                <a:ea typeface="Arial"/>
                <a:cs typeface="Arial"/>
                <a:sym typeface="Arial"/>
              </a:rPr>
              <a:t> Criminal(x</a:t>
            </a:r>
            <a:r>
              <a:rPr lang="en-US" sz="1200" b="1" i="1">
                <a:solidFill>
                  <a:schemeClr val="dk1"/>
                </a:solidFill>
                <a:latin typeface="Arial"/>
                <a:ea typeface="Arial"/>
                <a:cs typeface="Arial"/>
                <a:sym typeface="Arial"/>
              </a:rPr>
              <a:t>)</a:t>
            </a:r>
            <a:endParaRPr sz="1200" b="1">
              <a:solidFill>
                <a:schemeClr val="dk1"/>
              </a:solidFill>
              <a:latin typeface="Arial"/>
              <a:ea typeface="Arial"/>
              <a:cs typeface="Arial"/>
              <a:sym typeface="Arial"/>
            </a:endParaRPr>
          </a:p>
          <a:p>
            <a:pPr marL="0" marR="0" lvl="0" indent="0" algn="l" rtl="0">
              <a:spcBef>
                <a:spcPts val="0"/>
              </a:spcBef>
              <a:spcAft>
                <a:spcPts val="0"/>
              </a:spcAft>
              <a:buNone/>
            </a:pPr>
            <a:r>
              <a:rPr lang="en-US" sz="1200" i="1">
                <a:solidFill>
                  <a:schemeClr val="dk1"/>
                </a:solidFill>
                <a:latin typeface="Arial"/>
                <a:ea typeface="Arial"/>
                <a:cs typeface="Arial"/>
                <a:sym typeface="Arial"/>
              </a:rPr>
              <a:t>Owns(Nono, M</a:t>
            </a:r>
            <a:r>
              <a:rPr lang="en-US" sz="1200" i="1" baseline="-25000">
                <a:solidFill>
                  <a:schemeClr val="dk1"/>
                </a:solidFill>
                <a:latin typeface="Arial"/>
                <a:ea typeface="Arial"/>
                <a:cs typeface="Arial"/>
                <a:sym typeface="Arial"/>
              </a:rPr>
              <a:t>1</a:t>
            </a:r>
            <a:r>
              <a:rPr lang="en-US" sz="1200" i="1">
                <a:solidFill>
                  <a:schemeClr val="dk1"/>
                </a:solidFill>
                <a:latin typeface="Arial"/>
                <a:ea typeface="Arial"/>
                <a:cs typeface="Arial"/>
                <a:sym typeface="Arial"/>
              </a:rPr>
              <a:t>) </a:t>
            </a:r>
            <a:r>
              <a:rPr lang="en-US" sz="1200">
                <a:solidFill>
                  <a:schemeClr val="dk1"/>
                </a:solidFill>
                <a:latin typeface="Arial"/>
                <a:ea typeface="Arial"/>
                <a:cs typeface="Arial"/>
                <a:sym typeface="Arial"/>
              </a:rPr>
              <a:t>∧</a:t>
            </a:r>
            <a:r>
              <a:rPr lang="en-US" sz="1200" i="1">
                <a:solidFill>
                  <a:schemeClr val="dk1"/>
                </a:solidFill>
                <a:latin typeface="Arial"/>
                <a:ea typeface="Arial"/>
                <a:cs typeface="Arial"/>
                <a:sym typeface="Arial"/>
              </a:rPr>
              <a:t> Missile(M</a:t>
            </a:r>
            <a:r>
              <a:rPr lang="en-US" sz="1200" i="1" baseline="-25000">
                <a:solidFill>
                  <a:schemeClr val="dk1"/>
                </a:solidFill>
                <a:latin typeface="Arial"/>
                <a:ea typeface="Arial"/>
                <a:cs typeface="Arial"/>
                <a:sym typeface="Arial"/>
              </a:rPr>
              <a:t>1</a:t>
            </a:r>
            <a:r>
              <a:rPr lang="en-US" sz="1200" i="1">
                <a:solidFill>
                  <a:schemeClr val="dk1"/>
                </a:solidFill>
                <a:latin typeface="Arial"/>
                <a:ea typeface="Arial"/>
                <a:cs typeface="Arial"/>
                <a:sym typeface="Arial"/>
              </a:rPr>
              <a:t>)</a:t>
            </a:r>
            <a:endParaRPr sz="1200">
              <a:solidFill>
                <a:schemeClr val="dk1"/>
              </a:solidFill>
              <a:latin typeface="Arial"/>
              <a:ea typeface="Arial"/>
              <a:cs typeface="Arial"/>
              <a:sym typeface="Arial"/>
            </a:endParaRPr>
          </a:p>
          <a:p>
            <a:pPr marL="0" marR="0" lvl="0" indent="0" algn="l" rtl="0">
              <a:spcBef>
                <a:spcPts val="0"/>
              </a:spcBef>
              <a:spcAft>
                <a:spcPts val="0"/>
              </a:spcAft>
              <a:buNone/>
            </a:pPr>
            <a:r>
              <a:rPr lang="en-US" sz="1200" i="1">
                <a:solidFill>
                  <a:schemeClr val="dk1"/>
                </a:solidFill>
                <a:latin typeface="Arial"/>
                <a:ea typeface="Arial"/>
                <a:cs typeface="Arial"/>
                <a:sym typeface="Arial"/>
              </a:rPr>
              <a:t>Missile(x) </a:t>
            </a:r>
            <a:r>
              <a:rPr lang="en-US" sz="1200">
                <a:solidFill>
                  <a:schemeClr val="dk1"/>
                </a:solidFill>
                <a:latin typeface="Arial"/>
                <a:ea typeface="Arial"/>
                <a:cs typeface="Arial"/>
                <a:sym typeface="Arial"/>
              </a:rPr>
              <a:t>∧</a:t>
            </a:r>
            <a:r>
              <a:rPr lang="en-US" sz="1200" i="1">
                <a:solidFill>
                  <a:schemeClr val="dk1"/>
                </a:solidFill>
                <a:latin typeface="Arial"/>
                <a:ea typeface="Arial"/>
                <a:cs typeface="Arial"/>
                <a:sym typeface="Arial"/>
              </a:rPr>
              <a:t> Owns(Nono, x) ⇒ Sells(West, x, Nono)</a:t>
            </a:r>
            <a:endParaRPr sz="1200">
              <a:solidFill>
                <a:schemeClr val="dk1"/>
              </a:solidFill>
              <a:latin typeface="Arial"/>
              <a:ea typeface="Arial"/>
              <a:cs typeface="Arial"/>
              <a:sym typeface="Arial"/>
            </a:endParaRPr>
          </a:p>
          <a:p>
            <a:pPr marL="0" marR="0" lvl="0" indent="0" algn="l" rtl="0">
              <a:spcBef>
                <a:spcPts val="0"/>
              </a:spcBef>
              <a:spcAft>
                <a:spcPts val="0"/>
              </a:spcAft>
              <a:buNone/>
            </a:pPr>
            <a:r>
              <a:rPr lang="en-US" sz="1200" i="1">
                <a:solidFill>
                  <a:schemeClr val="dk1"/>
                </a:solidFill>
                <a:latin typeface="Arial"/>
                <a:ea typeface="Arial"/>
                <a:cs typeface="Arial"/>
                <a:sym typeface="Arial"/>
              </a:rPr>
              <a:t>Missile(x) ⇒ Weapon(x)</a:t>
            </a:r>
            <a:endParaRPr sz="1200">
              <a:solidFill>
                <a:schemeClr val="dk1"/>
              </a:solidFill>
              <a:latin typeface="Arial"/>
              <a:ea typeface="Arial"/>
              <a:cs typeface="Arial"/>
              <a:sym typeface="Arial"/>
            </a:endParaRPr>
          </a:p>
          <a:p>
            <a:pPr marL="0" marR="0" lvl="0" indent="0" algn="l" rtl="0">
              <a:spcBef>
                <a:spcPts val="0"/>
              </a:spcBef>
              <a:spcAft>
                <a:spcPts val="0"/>
              </a:spcAft>
              <a:buNone/>
            </a:pPr>
            <a:r>
              <a:rPr lang="en-US" sz="1200" i="1">
                <a:solidFill>
                  <a:schemeClr val="dk1"/>
                </a:solidFill>
                <a:latin typeface="Arial"/>
                <a:ea typeface="Arial"/>
                <a:cs typeface="Arial"/>
                <a:sym typeface="Arial"/>
              </a:rPr>
              <a:t>Enemy(x, America) ⇒ Hostile(x)</a:t>
            </a:r>
            <a:endParaRPr sz="1200">
              <a:solidFill>
                <a:schemeClr val="dk1"/>
              </a:solidFill>
              <a:latin typeface="Arial"/>
              <a:ea typeface="Arial"/>
              <a:cs typeface="Arial"/>
              <a:sym typeface="Arial"/>
            </a:endParaRPr>
          </a:p>
          <a:p>
            <a:pPr marL="0" marR="0" lvl="0" indent="0" algn="l" rtl="0">
              <a:spcBef>
                <a:spcPts val="0"/>
              </a:spcBef>
              <a:spcAft>
                <a:spcPts val="0"/>
              </a:spcAft>
              <a:buNone/>
            </a:pPr>
            <a:r>
              <a:rPr lang="en-US" sz="1200" i="1">
                <a:solidFill>
                  <a:schemeClr val="dk1"/>
                </a:solidFill>
                <a:latin typeface="Arial"/>
                <a:ea typeface="Arial"/>
                <a:cs typeface="Arial"/>
                <a:sym typeface="Arial"/>
              </a:rPr>
              <a:t>American(West)</a:t>
            </a:r>
            <a:endParaRPr sz="1200">
              <a:solidFill>
                <a:schemeClr val="dk1"/>
              </a:solidFill>
              <a:latin typeface="Arial"/>
              <a:ea typeface="Arial"/>
              <a:cs typeface="Arial"/>
              <a:sym typeface="Arial"/>
            </a:endParaRPr>
          </a:p>
          <a:p>
            <a:pPr marL="0" marR="0" lvl="0" indent="0" algn="l" rtl="0">
              <a:spcBef>
                <a:spcPts val="0"/>
              </a:spcBef>
              <a:spcAft>
                <a:spcPts val="0"/>
              </a:spcAft>
              <a:buNone/>
            </a:pPr>
            <a:r>
              <a:rPr lang="en-US" sz="1200" i="1">
                <a:solidFill>
                  <a:schemeClr val="dk1"/>
                </a:solidFill>
                <a:latin typeface="Arial"/>
                <a:ea typeface="Arial"/>
                <a:cs typeface="Arial"/>
                <a:sym typeface="Arial"/>
              </a:rPr>
              <a:t>Enemy(Nono, America)</a:t>
            </a:r>
            <a:endParaRPr sz="1200">
              <a:solidFill>
                <a:schemeClr val="dk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p49"/>
          <p:cNvSpPr txBox="1">
            <a:spLocks noGrp="1"/>
          </p:cNvSpPr>
          <p:nvPr>
            <p:ph type="body" idx="1"/>
          </p:nvPr>
        </p:nvSpPr>
        <p:spPr>
          <a:xfrm>
            <a:off x="457200" y="1189703"/>
            <a:ext cx="8080500" cy="55362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1080"/>
              </a:spcBef>
              <a:spcAft>
                <a:spcPts val="0"/>
              </a:spcAft>
              <a:buClr>
                <a:schemeClr val="dk1"/>
              </a:buClr>
              <a:buSzPts val="2400"/>
              <a:buFont typeface="Arial"/>
              <a:buChar char="•"/>
            </a:pPr>
            <a:r>
              <a:rPr lang="en-US"/>
              <a:t>All surgeons are doctors.</a:t>
            </a:r>
            <a:endParaRPr/>
          </a:p>
          <a:p>
            <a:pPr marL="800100" marR="0" lvl="1" indent="-342900" algn="l" rtl="0">
              <a:lnSpc>
                <a:spcPct val="100000"/>
              </a:lnSpc>
              <a:spcBef>
                <a:spcPts val="1080"/>
              </a:spcBef>
              <a:spcAft>
                <a:spcPts val="0"/>
              </a:spcAft>
              <a:buClr>
                <a:schemeClr val="dk2"/>
              </a:buClr>
              <a:buSzPts val="2000"/>
              <a:buFont typeface="Arial"/>
              <a:buChar char="•"/>
            </a:pPr>
            <a:r>
              <a:rPr lang="en-US" i="1"/>
              <a:t>Occupation</a:t>
            </a:r>
            <a:r>
              <a:rPr lang="en-US"/>
              <a:t>(</a:t>
            </a:r>
            <a:r>
              <a:rPr lang="en-US" i="1"/>
              <a:t>Surgeon</a:t>
            </a:r>
            <a:r>
              <a:rPr lang="en-US"/>
              <a:t>,</a:t>
            </a:r>
            <a:r>
              <a:rPr lang="en-US" i="1"/>
              <a:t>Doctor</a:t>
            </a:r>
            <a:r>
              <a:rPr lang="en-US"/>
              <a:t>) ?</a:t>
            </a:r>
            <a:endParaRPr/>
          </a:p>
          <a:p>
            <a:pPr marL="1485900" marR="0" lvl="2" indent="-342900" algn="l" rtl="0">
              <a:lnSpc>
                <a:spcPct val="100000"/>
              </a:lnSpc>
              <a:spcBef>
                <a:spcPts val="1080"/>
              </a:spcBef>
              <a:spcAft>
                <a:spcPts val="0"/>
              </a:spcAft>
              <a:buClr>
                <a:schemeClr val="dk2"/>
              </a:buClr>
              <a:buSzPts val="1800"/>
              <a:buFont typeface="Arial"/>
              <a:buChar char="•"/>
            </a:pPr>
            <a:r>
              <a:rPr lang="en-US"/>
              <a:t>Not with our definition of </a:t>
            </a:r>
            <a:r>
              <a:rPr lang="en-US" i="1"/>
              <a:t>Occupation</a:t>
            </a:r>
            <a:r>
              <a:rPr lang="en-US"/>
              <a:t>(person,job)</a:t>
            </a:r>
            <a:endParaRPr/>
          </a:p>
          <a:p>
            <a:pPr marL="800100" marR="0" lvl="1" indent="-342900" algn="l" rtl="0">
              <a:lnSpc>
                <a:spcPct val="100000"/>
              </a:lnSpc>
              <a:spcBef>
                <a:spcPts val="1080"/>
              </a:spcBef>
              <a:spcAft>
                <a:spcPts val="0"/>
              </a:spcAft>
              <a:buClr>
                <a:schemeClr val="dk2"/>
              </a:buClr>
              <a:buSzPts val="2000"/>
              <a:buFont typeface="Arial"/>
              <a:buChar char="•"/>
            </a:pPr>
            <a:r>
              <a:rPr lang="en-US"/>
              <a:t>All surgeons: </a:t>
            </a:r>
            <a:r>
              <a:rPr lang="en-US" i="1"/>
              <a:t>∀x Occupation</a:t>
            </a:r>
            <a:r>
              <a:rPr lang="en-US"/>
              <a:t>(</a:t>
            </a:r>
            <a:r>
              <a:rPr lang="en-US" i="1"/>
              <a:t>x, Surgeon</a:t>
            </a:r>
            <a:r>
              <a:rPr lang="en-US"/>
              <a:t>)</a:t>
            </a:r>
            <a:endParaRPr/>
          </a:p>
          <a:p>
            <a:pPr marL="800100" lvl="1" indent="-342900" rtl="0">
              <a:spcBef>
                <a:spcPts val="1080"/>
              </a:spcBef>
              <a:spcAft>
                <a:spcPts val="0"/>
              </a:spcAft>
              <a:buClr>
                <a:schemeClr val="dk2"/>
              </a:buClr>
              <a:buSzPts val="2000"/>
              <a:buFont typeface="Arial"/>
              <a:buChar char="•"/>
            </a:pPr>
            <a:r>
              <a:rPr lang="en-US"/>
              <a:t>Are doctors: </a:t>
            </a:r>
            <a:r>
              <a:rPr lang="en-US" i="1"/>
              <a:t>Occupation</a:t>
            </a:r>
            <a:r>
              <a:rPr lang="en-US"/>
              <a:t>(</a:t>
            </a:r>
            <a:r>
              <a:rPr lang="en-US" i="1"/>
              <a:t>x</a:t>
            </a:r>
            <a:r>
              <a:rPr lang="en-US"/>
              <a:t>,</a:t>
            </a:r>
            <a:r>
              <a:rPr lang="en-US" i="1"/>
              <a:t>Doctor</a:t>
            </a:r>
            <a:r>
              <a:rPr lang="en-US"/>
              <a:t>)</a:t>
            </a:r>
            <a:endParaRPr/>
          </a:p>
          <a:p>
            <a:pPr marL="800100" marR="0" lvl="1" indent="-342900" algn="l" rtl="0">
              <a:lnSpc>
                <a:spcPct val="100000"/>
              </a:lnSpc>
              <a:spcBef>
                <a:spcPts val="1080"/>
              </a:spcBef>
              <a:spcAft>
                <a:spcPts val="0"/>
              </a:spcAft>
              <a:buClr>
                <a:schemeClr val="dk2"/>
              </a:buClr>
              <a:buSzPts val="2000"/>
              <a:buFont typeface="Arial"/>
              <a:buChar char="•"/>
            </a:pPr>
            <a:r>
              <a:rPr lang="en-US"/>
              <a:t>In other words, they are both surgeons </a:t>
            </a:r>
            <a:r>
              <a:rPr lang="en-US" b="1"/>
              <a:t>and</a:t>
            </a:r>
            <a:r>
              <a:rPr lang="en-US"/>
              <a:t> doctors</a:t>
            </a:r>
            <a:endParaRPr/>
          </a:p>
          <a:p>
            <a:pPr marL="1485900" marR="0" lvl="2" indent="-342900" algn="l" rtl="0">
              <a:lnSpc>
                <a:spcPct val="100000"/>
              </a:lnSpc>
              <a:spcBef>
                <a:spcPts val="1080"/>
              </a:spcBef>
              <a:spcAft>
                <a:spcPts val="0"/>
              </a:spcAft>
              <a:buClr>
                <a:schemeClr val="dk2"/>
              </a:buClr>
              <a:buSzPts val="1800"/>
              <a:buFont typeface="Arial"/>
              <a:buChar char="•"/>
            </a:pPr>
            <a:r>
              <a:rPr lang="en-US" sz="2000" i="1"/>
              <a:t>∀x  Occupation</a:t>
            </a:r>
            <a:r>
              <a:rPr lang="en-US" sz="2000"/>
              <a:t>(</a:t>
            </a:r>
            <a:r>
              <a:rPr lang="en-US" sz="2000" i="1"/>
              <a:t>x, Surgeon</a:t>
            </a:r>
            <a:r>
              <a:rPr lang="en-US" sz="2000"/>
              <a:t>)</a:t>
            </a:r>
            <a:r>
              <a:rPr lang="en-US" sz="2000" i="1"/>
              <a:t> </a:t>
            </a:r>
            <a:r>
              <a:rPr lang="en-US"/>
              <a:t>⋀</a:t>
            </a:r>
            <a:r>
              <a:rPr lang="en-US" sz="2000" i="1"/>
              <a:t> Occupation</a:t>
            </a:r>
            <a:r>
              <a:rPr lang="en-US" sz="2000"/>
              <a:t>(</a:t>
            </a:r>
            <a:r>
              <a:rPr lang="en-US" sz="2000" i="1"/>
              <a:t>x, Doctor</a:t>
            </a:r>
            <a:r>
              <a:rPr lang="en-US" sz="2000"/>
              <a:t>) </a:t>
            </a:r>
            <a:r>
              <a:rPr lang="en-US" sz="2000">
                <a:solidFill>
                  <a:schemeClr val="dk2"/>
                </a:solidFill>
              </a:rPr>
              <a:t>✘</a:t>
            </a:r>
            <a:endParaRPr sz="2000"/>
          </a:p>
          <a:p>
            <a:pPr marL="1485900" marR="0" lvl="2" indent="-355600" algn="l" rtl="0">
              <a:lnSpc>
                <a:spcPct val="100000"/>
              </a:lnSpc>
              <a:spcBef>
                <a:spcPts val="1080"/>
              </a:spcBef>
              <a:spcAft>
                <a:spcPts val="0"/>
              </a:spcAft>
              <a:buClr>
                <a:schemeClr val="dk2"/>
              </a:buClr>
              <a:buSzPts val="2000"/>
              <a:buFont typeface="Arial"/>
              <a:buChar char="•"/>
            </a:pPr>
            <a:r>
              <a:rPr lang="en-US" sz="2000"/>
              <a:t>But this says that </a:t>
            </a:r>
            <a:r>
              <a:rPr lang="en-US" sz="2000" b="1"/>
              <a:t>everyone</a:t>
            </a:r>
            <a:r>
              <a:rPr lang="en-US" sz="2000"/>
              <a:t> is a surgeon and doctor</a:t>
            </a:r>
            <a:endParaRPr sz="2000"/>
          </a:p>
          <a:p>
            <a:pPr marL="800100" marR="0" lvl="1" indent="-342900" algn="l" rtl="0">
              <a:lnSpc>
                <a:spcPct val="100000"/>
              </a:lnSpc>
              <a:spcBef>
                <a:spcPts val="1080"/>
              </a:spcBef>
              <a:spcAft>
                <a:spcPts val="0"/>
              </a:spcAft>
              <a:buClr>
                <a:schemeClr val="dk2"/>
              </a:buClr>
              <a:buSzPts val="2000"/>
              <a:buFont typeface="Arial"/>
              <a:buChar char="•"/>
            </a:pPr>
            <a:r>
              <a:rPr lang="en-US" i="1"/>
              <a:t>∀x  Occupation</a:t>
            </a:r>
            <a:r>
              <a:rPr lang="en-US"/>
              <a:t>(</a:t>
            </a:r>
            <a:r>
              <a:rPr lang="en-US" i="1"/>
              <a:t>x, Surgeon</a:t>
            </a:r>
            <a:r>
              <a:rPr lang="en-US"/>
              <a:t>)</a:t>
            </a:r>
            <a:r>
              <a:rPr lang="en-US" i="1"/>
              <a:t> ⇒ Occupation</a:t>
            </a:r>
            <a:r>
              <a:rPr lang="en-US"/>
              <a:t>(</a:t>
            </a:r>
            <a:r>
              <a:rPr lang="en-US" i="1"/>
              <a:t>x, Doctor</a:t>
            </a:r>
            <a:r>
              <a:rPr lang="en-US"/>
              <a:t>) </a:t>
            </a:r>
            <a:r>
              <a:rPr lang="en-US">
                <a:solidFill>
                  <a:srgbClr val="38761D"/>
                </a:solidFill>
              </a:rPr>
              <a:t>✔</a:t>
            </a:r>
            <a:endParaRPr/>
          </a:p>
          <a:p>
            <a:pPr marL="1485900" marR="0" lvl="2" indent="-342900" algn="l" rtl="0">
              <a:lnSpc>
                <a:spcPct val="100000"/>
              </a:lnSpc>
              <a:spcBef>
                <a:spcPts val="1080"/>
              </a:spcBef>
              <a:spcAft>
                <a:spcPts val="0"/>
              </a:spcAft>
              <a:buClr>
                <a:schemeClr val="dk2"/>
              </a:buClr>
              <a:buSzPts val="1800"/>
              <a:buFont typeface="Arial"/>
              <a:buChar char="•"/>
            </a:pPr>
            <a:r>
              <a:rPr lang="en-US" b="1"/>
              <a:t>If</a:t>
            </a:r>
            <a:r>
              <a:rPr lang="en-US"/>
              <a:t> someone is a surgeon, </a:t>
            </a:r>
            <a:r>
              <a:rPr lang="en-US" b="1"/>
              <a:t>then</a:t>
            </a:r>
            <a:r>
              <a:rPr lang="en-US"/>
              <a:t> s/he is also a doctor.</a:t>
            </a:r>
            <a:endParaRPr/>
          </a:p>
        </p:txBody>
      </p:sp>
      <p:sp>
        <p:nvSpPr>
          <p:cNvPr id="343" name="Google Shape;343;p49"/>
          <p:cNvSpPr txBox="1">
            <a:spLocks noGrp="1"/>
          </p:cNvSpPr>
          <p:nvPr>
            <p:ph type="title"/>
          </p:nvPr>
        </p:nvSpPr>
        <p:spPr>
          <a:xfrm>
            <a:off x="457200" y="152718"/>
            <a:ext cx="8080500" cy="781200"/>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Clr>
                <a:schemeClr val="dk1"/>
              </a:buClr>
              <a:buFont typeface="Arial Black"/>
              <a:buNone/>
            </a:pPr>
            <a:r>
              <a:rPr lang="en-US"/>
              <a:t>c.</a:t>
            </a:r>
            <a:endParaRPr sz="3600" b="0" i="0" u="none" strike="noStrike" cap="none">
              <a:solidFill>
                <a:schemeClr val="dk1"/>
              </a:solidFill>
              <a:latin typeface="Arial Black"/>
              <a:ea typeface="Arial Black"/>
              <a:cs typeface="Arial Black"/>
              <a:sym typeface="Arial Black"/>
            </a:endParaRPr>
          </a:p>
        </p:txBody>
      </p:sp>
      <p:sp>
        <p:nvSpPr>
          <p:cNvPr id="344" name="Google Shape;344;p49"/>
          <p:cNvSpPr txBox="1">
            <a:spLocks noGrp="1"/>
          </p:cNvSpPr>
          <p:nvPr>
            <p:ph type="sldNum" idx="12"/>
          </p:nvPr>
        </p:nvSpPr>
        <p:spPr>
          <a:xfrm rot="-5400000">
            <a:off x="8227325" y="5885470"/>
            <a:ext cx="1315800" cy="3651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fld id="{00000000-1234-1234-1234-123412341234}" type="slidenum">
              <a:rPr lang="en-US" sz="2400" b="1">
                <a:solidFill>
                  <a:schemeClr val="dk2"/>
                </a:solidFill>
                <a:latin typeface="Arial"/>
                <a:ea typeface="Arial"/>
                <a:cs typeface="Arial"/>
                <a:sym typeface="Arial"/>
              </a:rPr>
              <a:t>6</a:t>
            </a:fld>
            <a:endParaRPr sz="2400" b="1">
              <a:solidFill>
                <a:schemeClr val="dk2"/>
              </a:solidFill>
              <a:latin typeface="Arial"/>
              <a:ea typeface="Arial"/>
              <a:cs typeface="Arial"/>
              <a:sym typeface="Arial"/>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795"/>
        <p:cNvGrpSpPr/>
        <p:nvPr/>
      </p:nvGrpSpPr>
      <p:grpSpPr>
        <a:xfrm>
          <a:off x="0" y="0"/>
          <a:ext cx="0" cy="0"/>
          <a:chOff x="0" y="0"/>
          <a:chExt cx="0" cy="0"/>
        </a:xfrm>
      </p:grpSpPr>
      <p:sp>
        <p:nvSpPr>
          <p:cNvPr id="796" name="Google Shape;796;p99"/>
          <p:cNvSpPr txBox="1">
            <a:spLocks noGrp="1"/>
          </p:cNvSpPr>
          <p:nvPr>
            <p:ph type="title"/>
          </p:nvPr>
        </p:nvSpPr>
        <p:spPr>
          <a:xfrm>
            <a:off x="457200" y="152718"/>
            <a:ext cx="7620000" cy="1371600"/>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Clr>
                <a:schemeClr val="dk1"/>
              </a:buClr>
              <a:buSzPts val="3600"/>
              <a:buFont typeface="Arial Black"/>
              <a:buNone/>
            </a:pPr>
            <a:r>
              <a:rPr lang="en-US" sz="3600" b="0" i="0" u="none" strike="noStrike" cap="none">
                <a:solidFill>
                  <a:schemeClr val="dk1"/>
                </a:solidFill>
                <a:latin typeface="Arial Black"/>
                <a:ea typeface="Arial Black"/>
                <a:cs typeface="Arial Black"/>
                <a:sym typeface="Arial Black"/>
              </a:rPr>
              <a:t>Properties of forward chaining</a:t>
            </a:r>
            <a:endParaRPr/>
          </a:p>
        </p:txBody>
      </p:sp>
      <p:sp>
        <p:nvSpPr>
          <p:cNvPr id="797" name="Google Shape;797;p99"/>
          <p:cNvSpPr txBox="1">
            <a:spLocks noGrp="1"/>
          </p:cNvSpPr>
          <p:nvPr>
            <p:ph type="body" idx="1"/>
          </p:nvPr>
        </p:nvSpPr>
        <p:spPr>
          <a:xfrm>
            <a:off x="457200" y="1828800"/>
            <a:ext cx="7924800" cy="4572000"/>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chemeClr val="dk1"/>
              </a:buClr>
              <a:buSzPts val="2000"/>
              <a:buFont typeface="Arial"/>
              <a:buChar char="•"/>
            </a:pPr>
            <a:r>
              <a:rPr lang="en-US" sz="2000" b="1" i="0" u="none" strike="noStrike" cap="none">
                <a:solidFill>
                  <a:schemeClr val="dk1"/>
                </a:solidFill>
                <a:latin typeface="Arial"/>
                <a:ea typeface="Arial"/>
                <a:cs typeface="Arial"/>
                <a:sym typeface="Arial"/>
              </a:rPr>
              <a:t>Sound</a:t>
            </a:r>
            <a:r>
              <a:rPr lang="en-US" sz="2000" b="0" i="0" u="none" strike="noStrike" cap="none">
                <a:solidFill>
                  <a:schemeClr val="dk1"/>
                </a:solidFill>
                <a:latin typeface="Arial"/>
                <a:ea typeface="Arial"/>
                <a:cs typeface="Arial"/>
                <a:sym typeface="Arial"/>
              </a:rPr>
              <a:t> and </a:t>
            </a:r>
            <a:r>
              <a:rPr lang="en-US" sz="2000" b="1" i="0" u="none" strike="noStrike" cap="none">
                <a:solidFill>
                  <a:schemeClr val="dk1"/>
                </a:solidFill>
                <a:latin typeface="Arial"/>
                <a:ea typeface="Arial"/>
                <a:cs typeface="Arial"/>
                <a:sym typeface="Arial"/>
              </a:rPr>
              <a:t>complete</a:t>
            </a:r>
            <a:r>
              <a:rPr lang="en-US" sz="2000" b="0" i="0" u="none" strike="noStrike" cap="none">
                <a:solidFill>
                  <a:schemeClr val="dk1"/>
                </a:solidFill>
                <a:latin typeface="Arial"/>
                <a:ea typeface="Arial"/>
                <a:cs typeface="Arial"/>
                <a:sym typeface="Arial"/>
              </a:rPr>
              <a:t> for first-order definite clauses</a:t>
            </a:r>
            <a:endParaRPr/>
          </a:p>
          <a:p>
            <a:pPr marL="342900" marR="0" lvl="0" indent="-215900" algn="l" rtl="0">
              <a:spcBef>
                <a:spcPts val="1000"/>
              </a:spcBef>
              <a:spcAft>
                <a:spcPts val="0"/>
              </a:spcAft>
              <a:buClr>
                <a:schemeClr val="dk1"/>
              </a:buClr>
              <a:buSzPts val="2000"/>
              <a:buFont typeface="Arial"/>
              <a:buNone/>
            </a:pPr>
            <a:endParaRPr sz="2000" b="0" i="0" u="none" strike="noStrike" cap="none">
              <a:solidFill>
                <a:schemeClr val="dk1"/>
              </a:solidFill>
              <a:latin typeface="Arial"/>
              <a:ea typeface="Arial"/>
              <a:cs typeface="Arial"/>
              <a:sym typeface="Arial"/>
            </a:endParaRPr>
          </a:p>
          <a:p>
            <a:pPr marL="342900" marR="0" lvl="0" indent="-342900" algn="l" rtl="0">
              <a:spcBef>
                <a:spcPts val="1000"/>
              </a:spcBef>
              <a:spcAft>
                <a:spcPts val="0"/>
              </a:spcAft>
              <a:buClr>
                <a:schemeClr val="dk1"/>
              </a:buClr>
              <a:buSzPts val="2000"/>
              <a:buFont typeface="Arial"/>
              <a:buChar char="•"/>
            </a:pPr>
            <a:r>
              <a:rPr lang="en-US" sz="2000" b="0" i="0" u="none" strike="noStrike" cap="none">
                <a:solidFill>
                  <a:schemeClr val="dk1"/>
                </a:solidFill>
                <a:latin typeface="Arial"/>
                <a:ea typeface="Arial"/>
                <a:cs typeface="Arial"/>
                <a:sym typeface="Arial"/>
              </a:rPr>
              <a:t>In Datalog KB, </a:t>
            </a:r>
            <a:r>
              <a:rPr lang="en-US" sz="2000" b="0" i="1" u="none" strike="noStrike" cap="none">
                <a:solidFill>
                  <a:schemeClr val="dk1"/>
                </a:solidFill>
                <a:latin typeface="Arial"/>
                <a:ea typeface="Arial"/>
                <a:cs typeface="Arial"/>
                <a:sym typeface="Arial"/>
              </a:rPr>
              <a:t>n</a:t>
            </a:r>
            <a:r>
              <a:rPr lang="en-US" sz="2000" b="0" i="0" u="none" strike="noStrike" cap="none">
                <a:solidFill>
                  <a:schemeClr val="dk1"/>
                </a:solidFill>
                <a:latin typeface="Arial"/>
                <a:ea typeface="Arial"/>
                <a:cs typeface="Arial"/>
                <a:sym typeface="Arial"/>
              </a:rPr>
              <a:t> constants, </a:t>
            </a:r>
            <a:r>
              <a:rPr lang="en-US" sz="2000" b="0" i="1" u="none" strike="noStrike" cap="none">
                <a:solidFill>
                  <a:schemeClr val="dk1"/>
                </a:solidFill>
                <a:latin typeface="Arial"/>
                <a:ea typeface="Arial"/>
                <a:cs typeface="Arial"/>
                <a:sym typeface="Arial"/>
              </a:rPr>
              <a:t>p</a:t>
            </a:r>
            <a:r>
              <a:rPr lang="en-US" sz="2000" b="0" i="0" u="none" strike="noStrike" cap="none">
                <a:solidFill>
                  <a:schemeClr val="dk1"/>
                </a:solidFill>
                <a:latin typeface="Arial"/>
                <a:ea typeface="Arial"/>
                <a:cs typeface="Arial"/>
                <a:sym typeface="Arial"/>
              </a:rPr>
              <a:t> predicates, max </a:t>
            </a:r>
            <a:r>
              <a:rPr lang="en-US" sz="2000" b="0" i="1" u="none" strike="noStrike" cap="none">
                <a:solidFill>
                  <a:schemeClr val="dk1"/>
                </a:solidFill>
                <a:latin typeface="Arial"/>
                <a:ea typeface="Arial"/>
                <a:cs typeface="Arial"/>
                <a:sym typeface="Arial"/>
              </a:rPr>
              <a:t>k</a:t>
            </a:r>
            <a:r>
              <a:rPr lang="en-US" sz="2000" b="0" i="0" u="none" strike="noStrike" cap="none">
                <a:solidFill>
                  <a:schemeClr val="dk1"/>
                </a:solidFill>
                <a:latin typeface="Arial"/>
                <a:ea typeface="Arial"/>
                <a:cs typeface="Arial"/>
                <a:sym typeface="Arial"/>
              </a:rPr>
              <a:t> arguments per predicate: Max facts </a:t>
            </a:r>
            <a:r>
              <a:rPr lang="en-US" sz="2000" b="0" i="1" u="none" strike="noStrike" cap="none">
                <a:solidFill>
                  <a:schemeClr val="dk1"/>
                </a:solidFill>
                <a:latin typeface="Arial"/>
                <a:ea typeface="Arial"/>
                <a:cs typeface="Arial"/>
                <a:sym typeface="Arial"/>
              </a:rPr>
              <a:t>p∙n</a:t>
            </a:r>
            <a:r>
              <a:rPr lang="en-US" sz="2000" b="0" i="1" u="none" strike="noStrike" cap="none" baseline="30000">
                <a:solidFill>
                  <a:schemeClr val="dk1"/>
                </a:solidFill>
                <a:latin typeface="Arial"/>
                <a:ea typeface="Arial"/>
                <a:cs typeface="Arial"/>
                <a:sym typeface="Arial"/>
              </a:rPr>
              <a:t>k</a:t>
            </a:r>
            <a:r>
              <a:rPr lang="en-US" sz="2000" b="0" i="0" u="none" strike="noStrike" cap="none">
                <a:solidFill>
                  <a:schemeClr val="dk1"/>
                </a:solidFill>
                <a:latin typeface="Arial"/>
                <a:ea typeface="Arial"/>
                <a:cs typeface="Arial"/>
                <a:sym typeface="Arial"/>
              </a:rPr>
              <a:t>, max iterations </a:t>
            </a:r>
            <a:r>
              <a:rPr lang="en-US" sz="2000" b="0" i="1" u="none" strike="noStrike" cap="none">
                <a:solidFill>
                  <a:schemeClr val="dk1"/>
                </a:solidFill>
                <a:latin typeface="Arial"/>
                <a:ea typeface="Arial"/>
                <a:cs typeface="Arial"/>
                <a:sym typeface="Arial"/>
              </a:rPr>
              <a:t>p∙n</a:t>
            </a:r>
            <a:r>
              <a:rPr lang="en-US" sz="2000" b="0" i="1" u="none" strike="noStrike" cap="none" baseline="30000">
                <a:solidFill>
                  <a:schemeClr val="dk1"/>
                </a:solidFill>
                <a:latin typeface="Arial"/>
                <a:ea typeface="Arial"/>
                <a:cs typeface="Arial"/>
                <a:sym typeface="Arial"/>
              </a:rPr>
              <a:t>k</a:t>
            </a:r>
            <a:endParaRPr sz="2000" b="0" i="0" u="none" strike="noStrike" cap="none">
              <a:solidFill>
                <a:schemeClr val="dk1"/>
              </a:solidFill>
              <a:latin typeface="Arial"/>
              <a:ea typeface="Arial"/>
              <a:cs typeface="Arial"/>
              <a:sym typeface="Arial"/>
            </a:endParaRPr>
          </a:p>
          <a:p>
            <a:pPr marL="342900" marR="0" lvl="0" indent="-215900" algn="l" rtl="0">
              <a:spcBef>
                <a:spcPts val="1000"/>
              </a:spcBef>
              <a:spcAft>
                <a:spcPts val="0"/>
              </a:spcAft>
              <a:buClr>
                <a:schemeClr val="dk1"/>
              </a:buClr>
              <a:buSzPts val="2000"/>
              <a:buFont typeface="Arial"/>
              <a:buNone/>
            </a:pPr>
            <a:endParaRPr sz="2000" b="0" i="0" u="none" strike="noStrike" cap="none">
              <a:solidFill>
                <a:schemeClr val="dk1"/>
              </a:solidFill>
              <a:latin typeface="Arial"/>
              <a:ea typeface="Arial"/>
              <a:cs typeface="Arial"/>
              <a:sym typeface="Arial"/>
            </a:endParaRPr>
          </a:p>
          <a:p>
            <a:pPr marL="342900" marR="0" lvl="0" indent="-342900" algn="l" rtl="0">
              <a:spcBef>
                <a:spcPts val="1000"/>
              </a:spcBef>
              <a:spcAft>
                <a:spcPts val="0"/>
              </a:spcAft>
              <a:buClr>
                <a:schemeClr val="dk1"/>
              </a:buClr>
              <a:buSzPts val="2000"/>
              <a:buFont typeface="Arial"/>
              <a:buChar char="•"/>
            </a:pPr>
            <a:r>
              <a:rPr lang="en-US" sz="2000" b="0" i="0" u="none" strike="noStrike" cap="none">
                <a:solidFill>
                  <a:schemeClr val="dk1"/>
                </a:solidFill>
                <a:latin typeface="Arial"/>
                <a:ea typeface="Arial"/>
                <a:cs typeface="Arial"/>
                <a:sym typeface="Arial"/>
              </a:rPr>
              <a:t>In Datalog KB, FC terminates in finite number of iterations (e.g., </a:t>
            </a:r>
            <a:r>
              <a:rPr lang="en-US" sz="2000" b="0" i="1" u="none" strike="noStrike" cap="none">
                <a:solidFill>
                  <a:schemeClr val="dk1"/>
                </a:solidFill>
                <a:latin typeface="Arial"/>
                <a:ea typeface="Arial"/>
                <a:cs typeface="Arial"/>
                <a:sym typeface="Arial"/>
              </a:rPr>
              <a:t>p∙n</a:t>
            </a:r>
            <a:r>
              <a:rPr lang="en-US" sz="2000" b="0" i="1" u="none" strike="noStrike" cap="none" baseline="30000">
                <a:solidFill>
                  <a:schemeClr val="dk1"/>
                </a:solidFill>
                <a:latin typeface="Arial"/>
                <a:ea typeface="Arial"/>
                <a:cs typeface="Arial"/>
                <a:sym typeface="Arial"/>
              </a:rPr>
              <a:t>k</a:t>
            </a:r>
            <a:r>
              <a:rPr lang="en-US" sz="2000" b="0" i="0" u="none" strike="noStrike" cap="none">
                <a:solidFill>
                  <a:schemeClr val="dk1"/>
                </a:solidFill>
                <a:latin typeface="Arial"/>
                <a:ea typeface="Arial"/>
                <a:cs typeface="Arial"/>
                <a:sym typeface="Arial"/>
              </a:rPr>
              <a:t>), after which no new facts can be added (</a:t>
            </a:r>
            <a:r>
              <a:rPr lang="en-US" sz="2000" b="1" i="0" u="none" strike="noStrike" cap="none">
                <a:solidFill>
                  <a:schemeClr val="dk1"/>
                </a:solidFill>
                <a:latin typeface="Arial"/>
                <a:ea typeface="Arial"/>
                <a:cs typeface="Arial"/>
                <a:sym typeface="Arial"/>
              </a:rPr>
              <a:t>fixed point</a:t>
            </a:r>
            <a:r>
              <a:rPr lang="en-US" sz="2000" b="0" i="0" u="none" strike="noStrike" cap="none">
                <a:solidFill>
                  <a:schemeClr val="dk1"/>
                </a:solidFill>
                <a:latin typeface="Arial"/>
                <a:ea typeface="Arial"/>
                <a:cs typeface="Arial"/>
                <a:sym typeface="Arial"/>
              </a:rPr>
              <a:t>).</a:t>
            </a:r>
            <a:endParaRPr sz="2000" b="0" i="0" u="none" strike="noStrike" cap="none">
              <a:solidFill>
                <a:schemeClr val="dk1"/>
              </a:solidFill>
              <a:latin typeface="Arial"/>
              <a:ea typeface="Arial"/>
              <a:cs typeface="Arial"/>
              <a:sym typeface="Arial"/>
            </a:endParaRPr>
          </a:p>
          <a:p>
            <a:pPr marL="342900" marR="0" lvl="0" indent="-215900" algn="l" rtl="0">
              <a:lnSpc>
                <a:spcPct val="90000"/>
              </a:lnSpc>
              <a:spcBef>
                <a:spcPts val="1400"/>
              </a:spcBef>
              <a:spcAft>
                <a:spcPts val="0"/>
              </a:spcAft>
              <a:buClr>
                <a:schemeClr val="dk1"/>
              </a:buClr>
              <a:buSzPts val="2000"/>
              <a:buFont typeface="Arial"/>
              <a:buNone/>
            </a:pPr>
            <a:endParaRPr sz="2000" b="0" i="0" u="none" strike="noStrike" cap="none">
              <a:solidFill>
                <a:schemeClr val="dk1"/>
              </a:solidFill>
              <a:latin typeface="Arial"/>
              <a:ea typeface="Arial"/>
              <a:cs typeface="Arial"/>
              <a:sym typeface="Arial"/>
            </a:endParaRPr>
          </a:p>
          <a:p>
            <a:pPr marL="342900" marR="0" lvl="0" indent="-342900" algn="l" rtl="0">
              <a:lnSpc>
                <a:spcPct val="90000"/>
              </a:lnSpc>
              <a:spcBef>
                <a:spcPts val="1400"/>
              </a:spcBef>
              <a:spcAft>
                <a:spcPts val="0"/>
              </a:spcAft>
              <a:buClr>
                <a:schemeClr val="dk1"/>
              </a:buClr>
              <a:buSzPts val="2000"/>
              <a:buFont typeface="Arial"/>
              <a:buChar char="•"/>
            </a:pPr>
            <a:r>
              <a:rPr lang="en-US" sz="2000" b="0"/>
              <a:t>Because</a:t>
            </a:r>
            <a:r>
              <a:rPr lang="en-US" sz="2000" b="0" i="0" u="none" strike="noStrike" cap="none">
                <a:solidFill>
                  <a:schemeClr val="dk1"/>
                </a:solidFill>
                <a:latin typeface="Arial"/>
                <a:ea typeface="Arial"/>
                <a:cs typeface="Arial"/>
                <a:sym typeface="Arial"/>
              </a:rPr>
              <a:t> the search space spans the entire KB, a large KB must be organized in a manner to enable efficient searches.</a:t>
            </a:r>
            <a:endParaRPr sz="2000" b="0" i="0" u="none" strike="noStrike" cap="none">
              <a:solidFill>
                <a:schemeClr val="dk1"/>
              </a:solidFill>
              <a:latin typeface="Arial"/>
              <a:ea typeface="Arial"/>
              <a:cs typeface="Arial"/>
              <a:sym typeface="Arial"/>
            </a:endParaRPr>
          </a:p>
        </p:txBody>
      </p:sp>
      <p:sp>
        <p:nvSpPr>
          <p:cNvPr id="798" name="Google Shape;798;p99"/>
          <p:cNvSpPr txBox="1"/>
          <p:nvPr/>
        </p:nvSpPr>
        <p:spPr>
          <a:xfrm rot="-5400000">
            <a:off x="8174684" y="5885470"/>
            <a:ext cx="1315800" cy="3651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fld id="{00000000-1234-1234-1234-123412341234}" type="slidenum">
              <a:rPr lang="en-US" sz="2400" b="1">
                <a:solidFill>
                  <a:schemeClr val="dk2"/>
                </a:solidFill>
                <a:latin typeface="Arial"/>
                <a:ea typeface="Arial"/>
                <a:cs typeface="Arial"/>
                <a:sym typeface="Arial"/>
              </a:rPr>
              <a:t>60</a:t>
            </a:fld>
            <a:endParaRPr sz="2400" b="1">
              <a:solidFill>
                <a:schemeClr val="dk2"/>
              </a:solidFill>
              <a:latin typeface="Arial"/>
              <a:ea typeface="Arial"/>
              <a:cs typeface="Arial"/>
              <a:sym typeface="Arial"/>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809"/>
        <p:cNvGrpSpPr/>
        <p:nvPr/>
      </p:nvGrpSpPr>
      <p:grpSpPr>
        <a:xfrm>
          <a:off x="0" y="0"/>
          <a:ext cx="0" cy="0"/>
          <a:chOff x="0" y="0"/>
          <a:chExt cx="0" cy="0"/>
        </a:xfrm>
      </p:grpSpPr>
      <p:sp>
        <p:nvSpPr>
          <p:cNvPr id="810" name="Google Shape;810;p101"/>
          <p:cNvSpPr txBox="1">
            <a:spLocks noGrp="1"/>
          </p:cNvSpPr>
          <p:nvPr>
            <p:ph type="title"/>
          </p:nvPr>
        </p:nvSpPr>
        <p:spPr>
          <a:xfrm>
            <a:off x="457200" y="152718"/>
            <a:ext cx="7696200" cy="1371600"/>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Clr>
                <a:schemeClr val="dk1"/>
              </a:buClr>
              <a:buSzPts val="3600"/>
              <a:buFont typeface="Arial Black"/>
              <a:buNone/>
            </a:pPr>
            <a:r>
              <a:rPr lang="en-US" sz="3600" b="0" i="0" u="none" strike="noStrike" cap="none">
                <a:solidFill>
                  <a:schemeClr val="dk1"/>
                </a:solidFill>
                <a:latin typeface="Arial Black"/>
                <a:ea typeface="Arial Black"/>
                <a:cs typeface="Arial Black"/>
                <a:sym typeface="Arial Black"/>
              </a:rPr>
              <a:t>Improving FC Efficiency –</a:t>
            </a:r>
            <a:br>
              <a:rPr lang="en-US" sz="3600" b="0" i="0" u="none" strike="noStrike" cap="none">
                <a:solidFill>
                  <a:schemeClr val="dk1"/>
                </a:solidFill>
                <a:latin typeface="Arial Black"/>
                <a:ea typeface="Arial Black"/>
                <a:cs typeface="Arial Black"/>
                <a:sym typeface="Arial Black"/>
              </a:rPr>
            </a:br>
            <a:r>
              <a:rPr lang="en-US" sz="3600" b="0" i="0" u="none" strike="noStrike" cap="none">
                <a:solidFill>
                  <a:schemeClr val="dk1"/>
                </a:solidFill>
                <a:latin typeface="Arial Black"/>
                <a:ea typeface="Arial Black"/>
                <a:cs typeface="Arial Black"/>
                <a:sym typeface="Arial Black"/>
              </a:rPr>
              <a:t>Pattern Matching</a:t>
            </a:r>
            <a:endParaRPr sz="3600" b="0" i="0" u="none" strike="noStrike" cap="none">
              <a:solidFill>
                <a:schemeClr val="dk1"/>
              </a:solidFill>
              <a:latin typeface="Arial Black"/>
              <a:ea typeface="Arial Black"/>
              <a:cs typeface="Arial Black"/>
              <a:sym typeface="Arial Black"/>
            </a:endParaRPr>
          </a:p>
        </p:txBody>
      </p:sp>
      <p:sp>
        <p:nvSpPr>
          <p:cNvPr id="811" name="Google Shape;811;p101"/>
          <p:cNvSpPr txBox="1">
            <a:spLocks noGrp="1"/>
          </p:cNvSpPr>
          <p:nvPr>
            <p:ph type="body" idx="1"/>
          </p:nvPr>
        </p:nvSpPr>
        <p:spPr>
          <a:xfrm>
            <a:off x="457200" y="1752600"/>
            <a:ext cx="7924800" cy="4648200"/>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chemeClr val="dk1"/>
              </a:buClr>
              <a:buSzPts val="2000"/>
              <a:buFont typeface="Arial"/>
              <a:buChar char="•"/>
            </a:pPr>
            <a:r>
              <a:rPr lang="en-US" sz="2000" b="0" i="1" u="none" strike="noStrike" cap="none">
                <a:solidFill>
                  <a:schemeClr val="dk1"/>
                </a:solidFill>
                <a:latin typeface="Arial"/>
                <a:ea typeface="Arial"/>
                <a:cs typeface="Arial"/>
                <a:sym typeface="Arial"/>
              </a:rPr>
              <a:t>Missile(x) </a:t>
            </a:r>
            <a:r>
              <a:rPr lang="en-US" sz="2000" b="0" i="0" u="none" strike="noStrike" cap="none">
                <a:solidFill>
                  <a:schemeClr val="dk1"/>
                </a:solidFill>
                <a:latin typeface="Arial"/>
                <a:ea typeface="Arial"/>
                <a:cs typeface="Arial"/>
                <a:sym typeface="Arial"/>
              </a:rPr>
              <a:t>∧</a:t>
            </a:r>
            <a:r>
              <a:rPr lang="en-US" sz="2000" b="0" i="1" u="none" strike="noStrike" cap="none">
                <a:solidFill>
                  <a:schemeClr val="dk1"/>
                </a:solidFill>
                <a:latin typeface="Arial"/>
                <a:ea typeface="Arial"/>
                <a:cs typeface="Arial"/>
                <a:sym typeface="Arial"/>
              </a:rPr>
              <a:t> Owns(Nono, x) ⇒ Sells(West, x, Nono)</a:t>
            </a:r>
            <a:endParaRPr/>
          </a:p>
          <a:p>
            <a:pPr marL="800100" marR="0" lvl="1" indent="-342900" algn="l" rtl="0">
              <a:spcBef>
                <a:spcPts val="960"/>
              </a:spcBef>
              <a:spcAft>
                <a:spcPts val="0"/>
              </a:spcAft>
              <a:buClr>
                <a:schemeClr val="dk2"/>
              </a:buClr>
              <a:buSzPts val="1800"/>
              <a:buFont typeface="Arial Black"/>
              <a:buAutoNum type="arabicPeriod"/>
            </a:pPr>
            <a:r>
              <a:rPr lang="en-US" sz="1800" b="0" i="0" u="none" strike="noStrike" cap="none">
                <a:solidFill>
                  <a:schemeClr val="dk1"/>
                </a:solidFill>
                <a:latin typeface="Arial"/>
                <a:ea typeface="Arial"/>
                <a:cs typeface="Arial"/>
                <a:sym typeface="Arial"/>
              </a:rPr>
              <a:t>Find all objects owned by Nono, then check each object to see if it’s also a missile</a:t>
            </a:r>
            <a:endParaRPr/>
          </a:p>
          <a:p>
            <a:pPr marL="800100" marR="0" lvl="1" indent="-342900" algn="l" rtl="0">
              <a:spcBef>
                <a:spcPts val="360"/>
              </a:spcBef>
              <a:spcAft>
                <a:spcPts val="0"/>
              </a:spcAft>
              <a:buClr>
                <a:schemeClr val="dk2"/>
              </a:buClr>
              <a:buSzPts val="1800"/>
              <a:buFont typeface="Arial Black"/>
              <a:buAutoNum type="arabicPeriod"/>
            </a:pPr>
            <a:r>
              <a:rPr lang="en-US" sz="1800" b="0" i="0" u="none" strike="noStrike" cap="none">
                <a:solidFill>
                  <a:schemeClr val="dk1"/>
                </a:solidFill>
                <a:latin typeface="Arial"/>
                <a:ea typeface="Arial"/>
                <a:cs typeface="Arial"/>
                <a:sym typeface="Arial"/>
              </a:rPr>
              <a:t>Find all objects that are missiles, then check each object to see if it’s owned by Nono.</a:t>
            </a:r>
            <a:endParaRPr/>
          </a:p>
          <a:p>
            <a:pPr marL="800100" marR="0" lvl="1" indent="-342900" algn="l" rtl="0">
              <a:spcBef>
                <a:spcPts val="360"/>
              </a:spcBef>
              <a:spcAft>
                <a:spcPts val="0"/>
              </a:spcAft>
              <a:buClr>
                <a:schemeClr val="dk2"/>
              </a:buClr>
              <a:buSzPts val="1800"/>
              <a:buFont typeface="Arial"/>
              <a:buChar char="•"/>
            </a:pPr>
            <a:r>
              <a:rPr lang="en-US" sz="1800" b="0" i="0" u="none" strike="noStrike" cap="none">
                <a:solidFill>
                  <a:schemeClr val="dk1"/>
                </a:solidFill>
                <a:latin typeface="Arial"/>
                <a:ea typeface="Arial"/>
                <a:cs typeface="Arial"/>
                <a:sym typeface="Arial"/>
              </a:rPr>
              <a:t>If the # of objects owned by Nono &lt; # of missiles, then </a:t>
            </a:r>
            <a:r>
              <a:rPr lang="en-US" sz="1800" b="0" i="0" u="none" strike="noStrike" cap="none">
                <a:solidFill>
                  <a:srgbClr val="FF0000"/>
                </a:solidFill>
                <a:latin typeface="Arial"/>
                <a:ea typeface="Arial"/>
                <a:cs typeface="Arial"/>
                <a:sym typeface="Arial"/>
              </a:rPr>
              <a:t>1</a:t>
            </a:r>
            <a:r>
              <a:rPr lang="en-US" sz="1800" b="0" i="0" u="none" strike="noStrike" cap="none">
                <a:solidFill>
                  <a:schemeClr val="dk1"/>
                </a:solidFill>
                <a:latin typeface="Arial"/>
                <a:ea typeface="Arial"/>
                <a:cs typeface="Arial"/>
                <a:sym typeface="Arial"/>
              </a:rPr>
              <a:t> is more efficient. Otherwise, </a:t>
            </a:r>
            <a:r>
              <a:rPr lang="en-US" sz="1800" b="0" i="0" u="none" strike="noStrike" cap="none">
                <a:solidFill>
                  <a:srgbClr val="FF0000"/>
                </a:solidFill>
                <a:latin typeface="Arial"/>
                <a:ea typeface="Arial"/>
                <a:cs typeface="Arial"/>
                <a:sym typeface="Arial"/>
              </a:rPr>
              <a:t>2</a:t>
            </a:r>
            <a:r>
              <a:rPr lang="en-US" sz="1800" b="0" i="0" u="none" strike="noStrike" cap="none">
                <a:solidFill>
                  <a:schemeClr val="dk1"/>
                </a:solidFill>
                <a:latin typeface="Arial"/>
                <a:ea typeface="Arial"/>
                <a:cs typeface="Arial"/>
                <a:sym typeface="Arial"/>
              </a:rPr>
              <a:t> is more efficient.</a:t>
            </a:r>
            <a:endParaRPr sz="1800" b="0" i="0" u="none" strike="noStrike" cap="none">
              <a:solidFill>
                <a:schemeClr val="dk1"/>
              </a:solidFill>
              <a:latin typeface="Arial"/>
              <a:ea typeface="Arial"/>
              <a:cs typeface="Arial"/>
              <a:sym typeface="Arial"/>
            </a:endParaRPr>
          </a:p>
          <a:p>
            <a:pPr marL="342900" marR="0" lvl="0" indent="-215900" algn="l" rtl="0">
              <a:spcBef>
                <a:spcPts val="400"/>
              </a:spcBef>
              <a:spcAft>
                <a:spcPts val="0"/>
              </a:spcAft>
              <a:buClr>
                <a:schemeClr val="dk1"/>
              </a:buClr>
              <a:buSzPts val="2000"/>
              <a:buFont typeface="Arial"/>
              <a:buNone/>
            </a:pPr>
            <a:endParaRPr sz="2000" b="0" i="0" u="none" strike="noStrike" cap="none">
              <a:solidFill>
                <a:schemeClr val="dk1"/>
              </a:solidFill>
              <a:latin typeface="Arial"/>
              <a:ea typeface="Arial"/>
              <a:cs typeface="Arial"/>
              <a:sym typeface="Arial"/>
            </a:endParaRPr>
          </a:p>
          <a:p>
            <a:pPr marL="342900" marR="0" lvl="0" indent="-342900" algn="l" rtl="0">
              <a:spcBef>
                <a:spcPts val="1000"/>
              </a:spcBef>
              <a:spcAft>
                <a:spcPts val="0"/>
              </a:spcAft>
              <a:buClr>
                <a:schemeClr val="dk1"/>
              </a:buClr>
              <a:buSzPts val="2000"/>
              <a:buFont typeface="Arial"/>
              <a:buChar char="•"/>
            </a:pPr>
            <a:r>
              <a:rPr lang="en-US" sz="2000" b="0"/>
              <a:t>Because</a:t>
            </a:r>
            <a:r>
              <a:rPr lang="en-US" sz="2000" b="0" i="0" u="none" strike="noStrike" cap="none">
                <a:solidFill>
                  <a:schemeClr val="dk1"/>
                </a:solidFill>
                <a:latin typeface="Arial"/>
                <a:ea typeface="Arial"/>
                <a:cs typeface="Arial"/>
                <a:sym typeface="Arial"/>
              </a:rPr>
              <a:t> all conjuncts of a rule must match, finding a good </a:t>
            </a:r>
            <a:r>
              <a:rPr lang="en-US" sz="2000" b="1" i="0" u="none" strike="noStrike" cap="none">
                <a:solidFill>
                  <a:schemeClr val="dk1"/>
                </a:solidFill>
                <a:latin typeface="Arial"/>
                <a:ea typeface="Arial"/>
                <a:cs typeface="Arial"/>
                <a:sym typeface="Arial"/>
              </a:rPr>
              <a:t>conjunct ordering </a:t>
            </a:r>
            <a:r>
              <a:rPr lang="en-US" sz="2000" b="0" i="0" u="none" strike="noStrike" cap="none">
                <a:solidFill>
                  <a:schemeClr val="dk1"/>
                </a:solidFill>
                <a:latin typeface="Arial"/>
                <a:ea typeface="Arial"/>
                <a:cs typeface="Arial"/>
                <a:sym typeface="Arial"/>
              </a:rPr>
              <a:t>can improve efficiency</a:t>
            </a:r>
            <a:endParaRPr/>
          </a:p>
          <a:p>
            <a:pPr marL="800100" marR="0" lvl="1" indent="-342900" algn="l" rtl="0">
              <a:spcBef>
                <a:spcPts val="600"/>
              </a:spcBef>
              <a:spcAft>
                <a:spcPts val="0"/>
              </a:spcAft>
              <a:buClr>
                <a:schemeClr val="dk2"/>
              </a:buClr>
              <a:buSzPts val="1800"/>
              <a:buFont typeface="Arial"/>
              <a:buChar char="•"/>
            </a:pPr>
            <a:r>
              <a:rPr lang="en-US" sz="1800" b="0" i="0" u="none" strike="noStrike" cap="none">
                <a:solidFill>
                  <a:schemeClr val="dk1"/>
                </a:solidFill>
                <a:latin typeface="Arial"/>
                <a:ea typeface="Arial"/>
                <a:cs typeface="Arial"/>
                <a:sym typeface="Arial"/>
              </a:rPr>
              <a:t>Finding the optimal conjunct ordering is NP-hard</a:t>
            </a:r>
            <a:endParaRPr/>
          </a:p>
          <a:p>
            <a:pPr marL="800100" marR="0" lvl="1" indent="-342900" algn="l" rtl="0">
              <a:spcBef>
                <a:spcPts val="360"/>
              </a:spcBef>
              <a:spcAft>
                <a:spcPts val="0"/>
              </a:spcAft>
              <a:buClr>
                <a:schemeClr val="dk2"/>
              </a:buClr>
              <a:buSzPts val="1800"/>
              <a:buFont typeface="Arial"/>
              <a:buChar char="•"/>
            </a:pPr>
            <a:r>
              <a:rPr lang="en-US" sz="1800" b="0" i="0" u="none" strike="noStrike" cap="none">
                <a:solidFill>
                  <a:schemeClr val="dk1"/>
                </a:solidFill>
                <a:latin typeface="Arial"/>
                <a:ea typeface="Arial"/>
                <a:cs typeface="Arial"/>
                <a:sym typeface="Arial"/>
              </a:rPr>
              <a:t>Good heuristics include </a:t>
            </a:r>
            <a:r>
              <a:rPr lang="en-US" sz="1800" b="1" i="0" u="none" strike="noStrike" cap="none">
                <a:solidFill>
                  <a:schemeClr val="dk1"/>
                </a:solidFill>
                <a:latin typeface="Arial"/>
                <a:ea typeface="Arial"/>
                <a:cs typeface="Arial"/>
                <a:sym typeface="Arial"/>
              </a:rPr>
              <a:t>Minimum-Remaining Values</a:t>
            </a:r>
            <a:r>
              <a:rPr lang="en-US" sz="1800" b="0" i="0" u="none" strike="noStrike" cap="none">
                <a:solidFill>
                  <a:schemeClr val="dk1"/>
                </a:solidFill>
                <a:latin typeface="Arial"/>
                <a:ea typeface="Arial"/>
                <a:cs typeface="Arial"/>
                <a:sym typeface="Arial"/>
              </a:rPr>
              <a:t>, used for CSPs can help</a:t>
            </a:r>
            <a:endParaRPr sz="1800" b="0" i="0" u="none" strike="noStrike" cap="none">
              <a:solidFill>
                <a:schemeClr val="dk1"/>
              </a:solidFill>
              <a:latin typeface="Arial"/>
              <a:ea typeface="Arial"/>
              <a:cs typeface="Arial"/>
              <a:sym typeface="Arial"/>
            </a:endParaRPr>
          </a:p>
        </p:txBody>
      </p:sp>
      <p:sp>
        <p:nvSpPr>
          <p:cNvPr id="812" name="Google Shape;812;p101"/>
          <p:cNvSpPr txBox="1"/>
          <p:nvPr/>
        </p:nvSpPr>
        <p:spPr>
          <a:xfrm rot="-5400000">
            <a:off x="8174684" y="5885470"/>
            <a:ext cx="1315800" cy="3651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fld id="{00000000-1234-1234-1234-123412341234}" type="slidenum">
              <a:rPr lang="en-US" sz="2400" b="1">
                <a:solidFill>
                  <a:schemeClr val="dk2"/>
                </a:solidFill>
                <a:latin typeface="Arial"/>
                <a:ea typeface="Arial"/>
                <a:cs typeface="Arial"/>
                <a:sym typeface="Arial"/>
              </a:rPr>
              <a:t>61</a:t>
            </a:fld>
            <a:endParaRPr sz="2400" b="1">
              <a:solidFill>
                <a:schemeClr val="dk2"/>
              </a:solidFill>
              <a:latin typeface="Arial"/>
              <a:ea typeface="Arial"/>
              <a:cs typeface="Arial"/>
              <a:sym typeface="Arial"/>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816"/>
        <p:cNvGrpSpPr/>
        <p:nvPr/>
      </p:nvGrpSpPr>
      <p:grpSpPr>
        <a:xfrm>
          <a:off x="0" y="0"/>
          <a:ext cx="0" cy="0"/>
          <a:chOff x="0" y="0"/>
          <a:chExt cx="0" cy="0"/>
        </a:xfrm>
      </p:grpSpPr>
      <p:sp>
        <p:nvSpPr>
          <p:cNvPr id="817" name="Google Shape;817;p102"/>
          <p:cNvSpPr txBox="1">
            <a:spLocks noGrp="1"/>
          </p:cNvSpPr>
          <p:nvPr>
            <p:ph type="title"/>
          </p:nvPr>
        </p:nvSpPr>
        <p:spPr>
          <a:xfrm>
            <a:off x="457200" y="152718"/>
            <a:ext cx="7772400" cy="1371600"/>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Clr>
                <a:schemeClr val="dk1"/>
              </a:buClr>
              <a:buSzPts val="3600"/>
              <a:buFont typeface="Arial Black"/>
              <a:buNone/>
            </a:pPr>
            <a:r>
              <a:rPr lang="en-US" sz="3600" b="0" i="0" u="none" strike="noStrike" cap="none">
                <a:solidFill>
                  <a:schemeClr val="dk1"/>
                </a:solidFill>
                <a:latin typeface="Arial Black"/>
                <a:ea typeface="Arial Black"/>
                <a:cs typeface="Arial Black"/>
                <a:sym typeface="Arial Black"/>
              </a:rPr>
              <a:t>Improving FC Efficiency –</a:t>
            </a:r>
            <a:br>
              <a:rPr lang="en-US" sz="3600" b="0" i="0" u="none" strike="noStrike" cap="none">
                <a:solidFill>
                  <a:schemeClr val="dk1"/>
                </a:solidFill>
                <a:latin typeface="Arial Black"/>
                <a:ea typeface="Arial Black"/>
                <a:cs typeface="Arial Black"/>
                <a:sym typeface="Arial Black"/>
              </a:rPr>
            </a:br>
            <a:r>
              <a:rPr lang="en-US" sz="3600" b="0" i="0" u="none" strike="noStrike" cap="none">
                <a:solidFill>
                  <a:schemeClr val="dk1"/>
                </a:solidFill>
                <a:latin typeface="Arial Black"/>
                <a:ea typeface="Arial Black"/>
                <a:cs typeface="Arial Black"/>
                <a:sym typeface="Arial Black"/>
              </a:rPr>
              <a:t>Incremental FC</a:t>
            </a:r>
            <a:endParaRPr sz="3600" b="0" i="0" u="none" strike="noStrike" cap="none">
              <a:solidFill>
                <a:schemeClr val="dk1"/>
              </a:solidFill>
              <a:latin typeface="Arial Black"/>
              <a:ea typeface="Arial Black"/>
              <a:cs typeface="Arial Black"/>
              <a:sym typeface="Arial Black"/>
            </a:endParaRPr>
          </a:p>
        </p:txBody>
      </p:sp>
      <p:sp>
        <p:nvSpPr>
          <p:cNvPr id="818" name="Google Shape;818;p102"/>
          <p:cNvSpPr txBox="1">
            <a:spLocks noGrp="1"/>
          </p:cNvSpPr>
          <p:nvPr>
            <p:ph type="body" idx="1"/>
          </p:nvPr>
        </p:nvSpPr>
        <p:spPr>
          <a:xfrm>
            <a:off x="457200" y="1752600"/>
            <a:ext cx="7924800" cy="4648200"/>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chemeClr val="dk1"/>
              </a:buClr>
              <a:buSzPts val="2000"/>
              <a:buFont typeface="Arial"/>
              <a:buChar char="•"/>
            </a:pPr>
            <a:r>
              <a:rPr lang="en-US" sz="2000" b="0" i="0" u="none" strike="noStrike" cap="none">
                <a:solidFill>
                  <a:schemeClr val="dk1"/>
                </a:solidFill>
                <a:latin typeface="Arial"/>
                <a:ea typeface="Arial"/>
                <a:cs typeface="Arial"/>
                <a:sym typeface="Arial"/>
              </a:rPr>
              <a:t>Each new fact inferred from current iteration must involve at least one inferred from last iteration, otherwise it would have been inferred during last iteration. </a:t>
            </a:r>
            <a:endParaRPr/>
          </a:p>
          <a:p>
            <a:pPr marL="342900" marR="0" lvl="0" indent="-342900" algn="l" rtl="0">
              <a:spcBef>
                <a:spcPts val="1800"/>
              </a:spcBef>
              <a:spcAft>
                <a:spcPts val="0"/>
              </a:spcAft>
              <a:buClr>
                <a:schemeClr val="dk1"/>
              </a:buClr>
              <a:buSzPts val="2000"/>
              <a:buFont typeface="Arial"/>
              <a:buChar char="•"/>
            </a:pPr>
            <a:r>
              <a:rPr lang="en-US" sz="2000" b="0" i="0" u="none" strike="noStrike" cap="none">
                <a:solidFill>
                  <a:schemeClr val="dk1"/>
                </a:solidFill>
                <a:latin typeface="Arial"/>
                <a:ea typeface="Arial"/>
                <a:cs typeface="Arial"/>
                <a:sym typeface="Arial"/>
              </a:rPr>
              <a:t>We can do </a:t>
            </a:r>
            <a:r>
              <a:rPr lang="en-US" sz="2000" b="1" i="0" u="none" strike="noStrike" cap="none">
                <a:solidFill>
                  <a:schemeClr val="dk1"/>
                </a:solidFill>
                <a:latin typeface="Arial"/>
                <a:ea typeface="Arial"/>
                <a:cs typeface="Arial"/>
                <a:sym typeface="Arial"/>
              </a:rPr>
              <a:t>incremental forward chaining</a:t>
            </a:r>
            <a:r>
              <a:rPr lang="en-US" sz="2000" b="0" i="0" u="none" strike="noStrike" cap="none">
                <a:solidFill>
                  <a:schemeClr val="dk1"/>
                </a:solidFill>
                <a:latin typeface="Arial"/>
                <a:ea typeface="Arial"/>
                <a:cs typeface="Arial"/>
                <a:sym typeface="Arial"/>
              </a:rPr>
              <a:t> – only consider rules with premise that involves a literal that can unify with the facts newly inferred from the previous iteration</a:t>
            </a:r>
            <a:endParaRPr sz="1600" b="0" i="0" u="none" strike="noStrike" cap="none">
              <a:solidFill>
                <a:schemeClr val="dk1"/>
              </a:solidFill>
              <a:latin typeface="Arial"/>
              <a:ea typeface="Arial"/>
              <a:cs typeface="Arial"/>
              <a:sym typeface="Arial"/>
            </a:endParaRPr>
          </a:p>
        </p:txBody>
      </p:sp>
      <p:sp>
        <p:nvSpPr>
          <p:cNvPr id="819" name="Google Shape;819;p102"/>
          <p:cNvSpPr txBox="1"/>
          <p:nvPr/>
        </p:nvSpPr>
        <p:spPr>
          <a:xfrm rot="-5400000">
            <a:off x="8174684" y="5885470"/>
            <a:ext cx="1315800" cy="3651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fld id="{00000000-1234-1234-1234-123412341234}" type="slidenum">
              <a:rPr lang="en-US" sz="2400" b="1">
                <a:solidFill>
                  <a:schemeClr val="dk2"/>
                </a:solidFill>
                <a:latin typeface="Arial"/>
                <a:ea typeface="Arial"/>
                <a:cs typeface="Arial"/>
                <a:sym typeface="Arial"/>
              </a:rPr>
              <a:t>62</a:t>
            </a:fld>
            <a:endParaRPr sz="2400" b="1">
              <a:solidFill>
                <a:schemeClr val="dk2"/>
              </a:solidFill>
              <a:latin typeface="Arial"/>
              <a:ea typeface="Arial"/>
              <a:cs typeface="Arial"/>
              <a:sym typeface="Arial"/>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457200" y="152718"/>
            <a:ext cx="5791200" cy="1066482"/>
          </a:xfrm>
        </p:spPr>
        <p:txBody>
          <a:bodyPr/>
          <a:lstStyle/>
          <a:p>
            <a:r>
              <a:rPr lang="en-US" altLang="en-US" dirty="0"/>
              <a:t>Backward Chaining</a:t>
            </a:r>
          </a:p>
        </p:txBody>
      </p:sp>
      <p:sp>
        <p:nvSpPr>
          <p:cNvPr id="4" name="Slide Number Placeholder 3"/>
          <p:cNvSpPr txBox="1">
            <a:spLocks/>
          </p:cNvSpPr>
          <p:nvPr/>
        </p:nvSpPr>
        <p:spPr>
          <a:xfrm rot="16200000">
            <a:off x="8174736" y="5885497"/>
            <a:ext cx="1315721" cy="365125"/>
          </a:xfrm>
          <a:prstGeom prst="rect">
            <a:avLst/>
          </a:prstGeom>
        </p:spPr>
        <p:txBody>
          <a:bodyPr/>
          <a:lstStyle>
            <a:defPPr>
              <a:defRPr lang="en-US"/>
            </a:defPPr>
            <a:lvl1pPr algn="l" rtl="0" eaLnBrk="0" fontAlgn="base" hangingPunct="0">
              <a:spcBef>
                <a:spcPct val="0"/>
              </a:spcBef>
              <a:spcAft>
                <a:spcPct val="0"/>
              </a:spcAft>
              <a:defRPr sz="2800" kern="1200">
                <a:solidFill>
                  <a:schemeClr val="tx1"/>
                </a:solidFill>
                <a:latin typeface="Times New Roman" charset="0"/>
                <a:ea typeface="+mn-ea"/>
                <a:cs typeface="+mn-cs"/>
              </a:defRPr>
            </a:lvl1pPr>
            <a:lvl2pPr marL="457200" algn="l" rtl="0" eaLnBrk="0" fontAlgn="base" hangingPunct="0">
              <a:spcBef>
                <a:spcPct val="0"/>
              </a:spcBef>
              <a:spcAft>
                <a:spcPct val="0"/>
              </a:spcAft>
              <a:defRPr sz="2800" kern="1200">
                <a:solidFill>
                  <a:schemeClr val="tx1"/>
                </a:solidFill>
                <a:latin typeface="Times New Roman" charset="0"/>
                <a:ea typeface="+mn-ea"/>
                <a:cs typeface="+mn-cs"/>
              </a:defRPr>
            </a:lvl2pPr>
            <a:lvl3pPr marL="914400" algn="l" rtl="0" eaLnBrk="0" fontAlgn="base" hangingPunct="0">
              <a:spcBef>
                <a:spcPct val="0"/>
              </a:spcBef>
              <a:spcAft>
                <a:spcPct val="0"/>
              </a:spcAft>
              <a:defRPr sz="2800" kern="1200">
                <a:solidFill>
                  <a:schemeClr val="tx1"/>
                </a:solidFill>
                <a:latin typeface="Times New Roman" charset="0"/>
                <a:ea typeface="+mn-ea"/>
                <a:cs typeface="+mn-cs"/>
              </a:defRPr>
            </a:lvl3pPr>
            <a:lvl4pPr marL="1371600" algn="l" rtl="0" eaLnBrk="0" fontAlgn="base" hangingPunct="0">
              <a:spcBef>
                <a:spcPct val="0"/>
              </a:spcBef>
              <a:spcAft>
                <a:spcPct val="0"/>
              </a:spcAft>
              <a:defRPr sz="2800" kern="1200">
                <a:solidFill>
                  <a:schemeClr val="tx1"/>
                </a:solidFill>
                <a:latin typeface="Times New Roman" charset="0"/>
                <a:ea typeface="+mn-ea"/>
                <a:cs typeface="+mn-cs"/>
              </a:defRPr>
            </a:lvl4pPr>
            <a:lvl5pPr marL="1828800" algn="l" rtl="0" eaLnBrk="0" fontAlgn="base" hangingPunct="0">
              <a:spcBef>
                <a:spcPct val="0"/>
              </a:spcBef>
              <a:spcAft>
                <a:spcPct val="0"/>
              </a:spcAft>
              <a:defRPr sz="2800" kern="1200">
                <a:solidFill>
                  <a:schemeClr val="tx1"/>
                </a:solidFill>
                <a:latin typeface="Times New Roman" charset="0"/>
                <a:ea typeface="+mn-ea"/>
                <a:cs typeface="+mn-cs"/>
              </a:defRPr>
            </a:lvl5pPr>
            <a:lvl6pPr marL="2286000" algn="l" defTabSz="457200" rtl="0" eaLnBrk="1" latinLnBrk="0" hangingPunct="1">
              <a:defRPr sz="2800" kern="1200">
                <a:solidFill>
                  <a:schemeClr val="tx1"/>
                </a:solidFill>
                <a:latin typeface="Times New Roman" charset="0"/>
                <a:ea typeface="+mn-ea"/>
                <a:cs typeface="+mn-cs"/>
              </a:defRPr>
            </a:lvl6pPr>
            <a:lvl7pPr marL="2743200" algn="l" defTabSz="457200" rtl="0" eaLnBrk="1" latinLnBrk="0" hangingPunct="1">
              <a:defRPr sz="2800" kern="1200">
                <a:solidFill>
                  <a:schemeClr val="tx1"/>
                </a:solidFill>
                <a:latin typeface="Times New Roman" charset="0"/>
                <a:ea typeface="+mn-ea"/>
                <a:cs typeface="+mn-cs"/>
              </a:defRPr>
            </a:lvl7pPr>
            <a:lvl8pPr marL="3200400" algn="l" defTabSz="457200" rtl="0" eaLnBrk="1" latinLnBrk="0" hangingPunct="1">
              <a:defRPr sz="2800" kern="1200">
                <a:solidFill>
                  <a:schemeClr val="tx1"/>
                </a:solidFill>
                <a:latin typeface="Times New Roman" charset="0"/>
                <a:ea typeface="+mn-ea"/>
                <a:cs typeface="+mn-cs"/>
              </a:defRPr>
            </a:lvl8pPr>
            <a:lvl9pPr marL="3657600" algn="l" defTabSz="457200" rtl="0" eaLnBrk="1" latinLnBrk="0" hangingPunct="1">
              <a:defRPr sz="2800" kern="1200">
                <a:solidFill>
                  <a:schemeClr val="tx1"/>
                </a:solidFill>
                <a:latin typeface="Times New Roman" charset="0"/>
                <a:ea typeface="+mn-ea"/>
                <a:cs typeface="+mn-cs"/>
              </a:defRPr>
            </a:lvl9pPr>
          </a:lstStyle>
          <a:p>
            <a:fld id="{2D3A695E-CF49-844C-908C-762332DE5207}" type="slidenum">
              <a:rPr lang="en-US" sz="2400" b="1" smtClean="0">
                <a:solidFill>
                  <a:schemeClr val="tx2"/>
                </a:solidFill>
                <a:latin typeface="+mn-lt"/>
              </a:rPr>
              <a:pPr/>
              <a:t>63</a:t>
            </a:fld>
            <a:endParaRPr lang="en-US" sz="2400" b="1" dirty="0">
              <a:solidFill>
                <a:schemeClr val="tx2"/>
              </a:solidFill>
              <a:latin typeface="+mn-lt"/>
            </a:endParaRPr>
          </a:p>
        </p:txBody>
      </p:sp>
      <p:sp>
        <p:nvSpPr>
          <p:cNvPr id="2" name="Content Placeholder 1"/>
          <p:cNvSpPr>
            <a:spLocks noGrp="1"/>
          </p:cNvSpPr>
          <p:nvPr>
            <p:ph idx="1"/>
          </p:nvPr>
        </p:nvSpPr>
        <p:spPr>
          <a:xfrm>
            <a:off x="457200" y="1676400"/>
            <a:ext cx="8001000" cy="4449763"/>
          </a:xfrm>
        </p:spPr>
        <p:txBody>
          <a:bodyPr>
            <a:noAutofit/>
          </a:bodyPr>
          <a:lstStyle/>
          <a:p>
            <a:pPr>
              <a:spcBef>
                <a:spcPts val="0"/>
              </a:spcBef>
            </a:pPr>
            <a:r>
              <a:rPr lang="en-US" sz="2400" dirty="0"/>
              <a:t>Forward chaining</a:t>
            </a:r>
            <a:r>
              <a:rPr lang="en-US" sz="2400" b="0" dirty="0"/>
              <a:t>: starts at </a:t>
            </a:r>
            <a:r>
              <a:rPr lang="en-US" sz="2400" b="0" i="1" dirty="0"/>
              <a:t>KB</a:t>
            </a:r>
            <a:r>
              <a:rPr lang="en-US" sz="2400" b="0" dirty="0"/>
              <a:t>, can generate a lot of irrelevant conclusions</a:t>
            </a:r>
          </a:p>
          <a:p>
            <a:pPr>
              <a:spcBef>
                <a:spcPts val="1200"/>
              </a:spcBef>
            </a:pPr>
            <a:r>
              <a:rPr lang="en-US" sz="2400" dirty="0"/>
              <a:t>Backward chaining</a:t>
            </a:r>
            <a:r>
              <a:rPr lang="en-US" sz="2400" b="0" dirty="0"/>
              <a:t>: Work backwards from the query</a:t>
            </a:r>
            <a:endParaRPr lang="en-US" sz="2400" b="0" i="1" dirty="0"/>
          </a:p>
          <a:p>
            <a:pPr marL="342900" indent="-342900">
              <a:spcBef>
                <a:spcPts val="0"/>
              </a:spcBef>
              <a:buFontTx/>
              <a:buChar char="-"/>
            </a:pPr>
            <a:r>
              <a:rPr lang="en-US" sz="2000" b="0" dirty="0"/>
              <a:t>Find all the implications where the premise includes the query</a:t>
            </a:r>
          </a:p>
          <a:p>
            <a:pPr marL="342900" indent="-342900">
              <a:spcBef>
                <a:spcPts val="0"/>
              </a:spcBef>
              <a:buFontTx/>
              <a:buChar char="-"/>
            </a:pPr>
            <a:r>
              <a:rPr lang="en-US" sz="2000" b="0" dirty="0"/>
              <a:t>Prove all the premises of the implications</a:t>
            </a:r>
          </a:p>
          <a:p>
            <a:pPr>
              <a:spcBef>
                <a:spcPts val="1200"/>
              </a:spcBef>
            </a:pPr>
            <a:r>
              <a:rPr lang="en-US" sz="2400" dirty="0"/>
              <a:t>To Avoid loops</a:t>
            </a:r>
            <a:endParaRPr lang="en-US" sz="2400" b="0" dirty="0"/>
          </a:p>
          <a:p>
            <a:pPr marL="342900" indent="-342900">
              <a:spcBef>
                <a:spcPts val="0"/>
              </a:spcBef>
              <a:buFontTx/>
              <a:buChar char="-"/>
            </a:pPr>
            <a:r>
              <a:rPr lang="en-US" sz="2000" b="0" dirty="0"/>
              <a:t>check if new </a:t>
            </a:r>
            <a:r>
              <a:rPr lang="en-US" sz="2000" b="0" dirty="0" err="1"/>
              <a:t>subgoal</a:t>
            </a:r>
            <a:r>
              <a:rPr lang="en-US" sz="2000" b="0" dirty="0"/>
              <a:t> is already on the goal stack</a:t>
            </a:r>
          </a:p>
          <a:p>
            <a:pPr>
              <a:spcBef>
                <a:spcPts val="1200"/>
              </a:spcBef>
            </a:pPr>
            <a:r>
              <a:rPr lang="en-US" sz="2400" dirty="0"/>
              <a:t>To avoid repeated work</a:t>
            </a:r>
            <a:r>
              <a:rPr lang="en-US" sz="2400" b="0" dirty="0"/>
              <a:t> </a:t>
            </a:r>
          </a:p>
          <a:p>
            <a:pPr marL="342900" indent="-342900">
              <a:spcBef>
                <a:spcPts val="0"/>
              </a:spcBef>
              <a:buFontTx/>
              <a:buChar char="-"/>
            </a:pPr>
            <a:r>
              <a:rPr lang="en-US" sz="2000" b="0" dirty="0"/>
              <a:t>check if new </a:t>
            </a:r>
            <a:r>
              <a:rPr lang="en-US" sz="2000" b="0" dirty="0" err="1"/>
              <a:t>subgoal</a:t>
            </a:r>
            <a:r>
              <a:rPr lang="en-US" sz="2000" b="0" dirty="0"/>
              <a:t> has already been proved true</a:t>
            </a:r>
          </a:p>
        </p:txBody>
      </p:sp>
    </p:spTree>
    <p:extLst>
      <p:ext uri="{BB962C8B-B14F-4D97-AF65-F5344CB8AC3E}">
        <p14:creationId xmlns:p14="http://schemas.microsoft.com/office/powerpoint/2010/main" val="343310219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301" name="Picture 5" descr="bc-horn-example01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1447800"/>
            <a:ext cx="3176588" cy="47244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p:cNvSpPr>
            <a:spLocks noGrp="1" noChangeArrowheads="1"/>
          </p:cNvSpPr>
          <p:nvPr>
            <p:ph type="title"/>
          </p:nvPr>
        </p:nvSpPr>
        <p:spPr>
          <a:xfrm>
            <a:off x="457200" y="152718"/>
            <a:ext cx="7848600" cy="837882"/>
          </a:xfrm>
        </p:spPr>
        <p:txBody>
          <a:bodyPr>
            <a:normAutofit/>
          </a:bodyPr>
          <a:lstStyle/>
          <a:p>
            <a:r>
              <a:rPr lang="en-US" altLang="en-US"/>
              <a:t>Backward </a:t>
            </a:r>
            <a:r>
              <a:rPr lang="en-US" altLang="en-US" dirty="0"/>
              <a:t>Chaining: Example</a:t>
            </a:r>
          </a:p>
        </p:txBody>
      </p:sp>
      <p:sp>
        <p:nvSpPr>
          <p:cNvPr id="6" name="Slide Number Placeholder 3"/>
          <p:cNvSpPr txBox="1">
            <a:spLocks/>
          </p:cNvSpPr>
          <p:nvPr/>
        </p:nvSpPr>
        <p:spPr>
          <a:xfrm rot="16200000">
            <a:off x="8174736" y="5885497"/>
            <a:ext cx="1315721" cy="365125"/>
          </a:xfrm>
          <a:prstGeom prst="rect">
            <a:avLst/>
          </a:prstGeom>
        </p:spPr>
        <p:txBody>
          <a:bodyPr/>
          <a:lstStyle>
            <a:defPPr>
              <a:defRPr lang="en-US"/>
            </a:defPPr>
            <a:lvl1pPr algn="l" rtl="0" eaLnBrk="0" fontAlgn="base" hangingPunct="0">
              <a:spcBef>
                <a:spcPct val="0"/>
              </a:spcBef>
              <a:spcAft>
                <a:spcPct val="0"/>
              </a:spcAft>
              <a:defRPr sz="2800" kern="1200">
                <a:solidFill>
                  <a:schemeClr val="tx1"/>
                </a:solidFill>
                <a:latin typeface="Times New Roman" charset="0"/>
                <a:ea typeface="+mn-ea"/>
                <a:cs typeface="+mn-cs"/>
              </a:defRPr>
            </a:lvl1pPr>
            <a:lvl2pPr marL="457200" algn="l" rtl="0" eaLnBrk="0" fontAlgn="base" hangingPunct="0">
              <a:spcBef>
                <a:spcPct val="0"/>
              </a:spcBef>
              <a:spcAft>
                <a:spcPct val="0"/>
              </a:spcAft>
              <a:defRPr sz="2800" kern="1200">
                <a:solidFill>
                  <a:schemeClr val="tx1"/>
                </a:solidFill>
                <a:latin typeface="Times New Roman" charset="0"/>
                <a:ea typeface="+mn-ea"/>
                <a:cs typeface="+mn-cs"/>
              </a:defRPr>
            </a:lvl2pPr>
            <a:lvl3pPr marL="914400" algn="l" rtl="0" eaLnBrk="0" fontAlgn="base" hangingPunct="0">
              <a:spcBef>
                <a:spcPct val="0"/>
              </a:spcBef>
              <a:spcAft>
                <a:spcPct val="0"/>
              </a:spcAft>
              <a:defRPr sz="2800" kern="1200">
                <a:solidFill>
                  <a:schemeClr val="tx1"/>
                </a:solidFill>
                <a:latin typeface="Times New Roman" charset="0"/>
                <a:ea typeface="+mn-ea"/>
                <a:cs typeface="+mn-cs"/>
              </a:defRPr>
            </a:lvl3pPr>
            <a:lvl4pPr marL="1371600" algn="l" rtl="0" eaLnBrk="0" fontAlgn="base" hangingPunct="0">
              <a:spcBef>
                <a:spcPct val="0"/>
              </a:spcBef>
              <a:spcAft>
                <a:spcPct val="0"/>
              </a:spcAft>
              <a:defRPr sz="2800" kern="1200">
                <a:solidFill>
                  <a:schemeClr val="tx1"/>
                </a:solidFill>
                <a:latin typeface="Times New Roman" charset="0"/>
                <a:ea typeface="+mn-ea"/>
                <a:cs typeface="+mn-cs"/>
              </a:defRPr>
            </a:lvl4pPr>
            <a:lvl5pPr marL="1828800" algn="l" rtl="0" eaLnBrk="0" fontAlgn="base" hangingPunct="0">
              <a:spcBef>
                <a:spcPct val="0"/>
              </a:spcBef>
              <a:spcAft>
                <a:spcPct val="0"/>
              </a:spcAft>
              <a:defRPr sz="2800" kern="1200">
                <a:solidFill>
                  <a:schemeClr val="tx1"/>
                </a:solidFill>
                <a:latin typeface="Times New Roman" charset="0"/>
                <a:ea typeface="+mn-ea"/>
                <a:cs typeface="+mn-cs"/>
              </a:defRPr>
            </a:lvl5pPr>
            <a:lvl6pPr marL="2286000" algn="l" defTabSz="457200" rtl="0" eaLnBrk="1" latinLnBrk="0" hangingPunct="1">
              <a:defRPr sz="2800" kern="1200">
                <a:solidFill>
                  <a:schemeClr val="tx1"/>
                </a:solidFill>
                <a:latin typeface="Times New Roman" charset="0"/>
                <a:ea typeface="+mn-ea"/>
                <a:cs typeface="+mn-cs"/>
              </a:defRPr>
            </a:lvl6pPr>
            <a:lvl7pPr marL="2743200" algn="l" defTabSz="457200" rtl="0" eaLnBrk="1" latinLnBrk="0" hangingPunct="1">
              <a:defRPr sz="2800" kern="1200">
                <a:solidFill>
                  <a:schemeClr val="tx1"/>
                </a:solidFill>
                <a:latin typeface="Times New Roman" charset="0"/>
                <a:ea typeface="+mn-ea"/>
                <a:cs typeface="+mn-cs"/>
              </a:defRPr>
            </a:lvl7pPr>
            <a:lvl8pPr marL="3200400" algn="l" defTabSz="457200" rtl="0" eaLnBrk="1" latinLnBrk="0" hangingPunct="1">
              <a:defRPr sz="2800" kern="1200">
                <a:solidFill>
                  <a:schemeClr val="tx1"/>
                </a:solidFill>
                <a:latin typeface="Times New Roman" charset="0"/>
                <a:ea typeface="+mn-ea"/>
                <a:cs typeface="+mn-cs"/>
              </a:defRPr>
            </a:lvl8pPr>
            <a:lvl9pPr marL="3657600" algn="l" defTabSz="457200" rtl="0" eaLnBrk="1" latinLnBrk="0" hangingPunct="1">
              <a:defRPr sz="2800" kern="1200">
                <a:solidFill>
                  <a:schemeClr val="tx1"/>
                </a:solidFill>
                <a:latin typeface="Times New Roman" charset="0"/>
                <a:ea typeface="+mn-ea"/>
                <a:cs typeface="+mn-cs"/>
              </a:defRPr>
            </a:lvl9pPr>
          </a:lstStyle>
          <a:p>
            <a:fld id="{2D3A695E-CF49-844C-908C-762332DE5207}" type="slidenum">
              <a:rPr lang="en-US" sz="2400" b="1" smtClean="0">
                <a:solidFill>
                  <a:schemeClr val="tx2"/>
                </a:solidFill>
                <a:latin typeface="+mn-lt"/>
              </a:rPr>
              <a:pPr/>
              <a:t>64</a:t>
            </a:fld>
            <a:endParaRPr lang="en-US" sz="2400" b="1" dirty="0">
              <a:solidFill>
                <a:schemeClr val="tx2"/>
              </a:solidFill>
              <a:latin typeface="+mn-lt"/>
            </a:endParaRPr>
          </a:p>
        </p:txBody>
      </p:sp>
      <p:pic>
        <p:nvPicPr>
          <p:cNvPr id="7" name="Picture 6"/>
          <p:cNvPicPr>
            <a:picLocks noChangeAspect="1" noChangeArrowheads="1"/>
          </p:cNvPicPr>
          <p:nvPr/>
        </p:nvPicPr>
        <p:blipFill rotWithShape="1">
          <a:blip r:embed="rId3">
            <a:extLst>
              <a:ext uri="{28A0092B-C50C-407E-A947-70E740481C1C}">
                <a14:useLocalDpi xmlns:a14="http://schemas.microsoft.com/office/drawing/2010/main" val="0"/>
              </a:ext>
            </a:extLst>
          </a:blip>
          <a:srcRect l="51563" t="32292" r="27225" b="30208"/>
          <a:stretch/>
        </p:blipFill>
        <p:spPr bwMode="auto">
          <a:xfrm>
            <a:off x="5715000" y="2176462"/>
            <a:ext cx="2438400" cy="3233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Tree>
    <p:extLst>
      <p:ext uri="{BB962C8B-B14F-4D97-AF65-F5344CB8AC3E}">
        <p14:creationId xmlns:p14="http://schemas.microsoft.com/office/powerpoint/2010/main" val="235279967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4693" name="Picture 5" descr="bc-horn-example02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1447800"/>
            <a:ext cx="3176588" cy="47244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p:cNvSpPr>
            <a:spLocks noGrp="1" noChangeArrowheads="1"/>
          </p:cNvSpPr>
          <p:nvPr>
            <p:ph type="title"/>
          </p:nvPr>
        </p:nvSpPr>
        <p:spPr>
          <a:xfrm>
            <a:off x="457200" y="152718"/>
            <a:ext cx="7848600" cy="837882"/>
          </a:xfrm>
        </p:spPr>
        <p:txBody>
          <a:bodyPr>
            <a:normAutofit/>
          </a:bodyPr>
          <a:lstStyle/>
          <a:p>
            <a:r>
              <a:rPr lang="en-US" altLang="en-US"/>
              <a:t>Backward </a:t>
            </a:r>
            <a:r>
              <a:rPr lang="en-US" altLang="en-US" dirty="0"/>
              <a:t>Chaining: Example</a:t>
            </a:r>
          </a:p>
        </p:txBody>
      </p:sp>
      <p:sp>
        <p:nvSpPr>
          <p:cNvPr id="6" name="Slide Number Placeholder 3"/>
          <p:cNvSpPr txBox="1">
            <a:spLocks/>
          </p:cNvSpPr>
          <p:nvPr/>
        </p:nvSpPr>
        <p:spPr>
          <a:xfrm rot="16200000">
            <a:off x="8174736" y="5885497"/>
            <a:ext cx="1315721" cy="365125"/>
          </a:xfrm>
          <a:prstGeom prst="rect">
            <a:avLst/>
          </a:prstGeom>
        </p:spPr>
        <p:txBody>
          <a:bodyPr/>
          <a:lstStyle>
            <a:defPPr>
              <a:defRPr lang="en-US"/>
            </a:defPPr>
            <a:lvl1pPr algn="l" rtl="0" eaLnBrk="0" fontAlgn="base" hangingPunct="0">
              <a:spcBef>
                <a:spcPct val="0"/>
              </a:spcBef>
              <a:spcAft>
                <a:spcPct val="0"/>
              </a:spcAft>
              <a:defRPr sz="2800" kern="1200">
                <a:solidFill>
                  <a:schemeClr val="tx1"/>
                </a:solidFill>
                <a:latin typeface="Times New Roman" charset="0"/>
                <a:ea typeface="+mn-ea"/>
                <a:cs typeface="+mn-cs"/>
              </a:defRPr>
            </a:lvl1pPr>
            <a:lvl2pPr marL="457200" algn="l" rtl="0" eaLnBrk="0" fontAlgn="base" hangingPunct="0">
              <a:spcBef>
                <a:spcPct val="0"/>
              </a:spcBef>
              <a:spcAft>
                <a:spcPct val="0"/>
              </a:spcAft>
              <a:defRPr sz="2800" kern="1200">
                <a:solidFill>
                  <a:schemeClr val="tx1"/>
                </a:solidFill>
                <a:latin typeface="Times New Roman" charset="0"/>
                <a:ea typeface="+mn-ea"/>
                <a:cs typeface="+mn-cs"/>
              </a:defRPr>
            </a:lvl2pPr>
            <a:lvl3pPr marL="914400" algn="l" rtl="0" eaLnBrk="0" fontAlgn="base" hangingPunct="0">
              <a:spcBef>
                <a:spcPct val="0"/>
              </a:spcBef>
              <a:spcAft>
                <a:spcPct val="0"/>
              </a:spcAft>
              <a:defRPr sz="2800" kern="1200">
                <a:solidFill>
                  <a:schemeClr val="tx1"/>
                </a:solidFill>
                <a:latin typeface="Times New Roman" charset="0"/>
                <a:ea typeface="+mn-ea"/>
                <a:cs typeface="+mn-cs"/>
              </a:defRPr>
            </a:lvl3pPr>
            <a:lvl4pPr marL="1371600" algn="l" rtl="0" eaLnBrk="0" fontAlgn="base" hangingPunct="0">
              <a:spcBef>
                <a:spcPct val="0"/>
              </a:spcBef>
              <a:spcAft>
                <a:spcPct val="0"/>
              </a:spcAft>
              <a:defRPr sz="2800" kern="1200">
                <a:solidFill>
                  <a:schemeClr val="tx1"/>
                </a:solidFill>
                <a:latin typeface="Times New Roman" charset="0"/>
                <a:ea typeface="+mn-ea"/>
                <a:cs typeface="+mn-cs"/>
              </a:defRPr>
            </a:lvl4pPr>
            <a:lvl5pPr marL="1828800" algn="l" rtl="0" eaLnBrk="0" fontAlgn="base" hangingPunct="0">
              <a:spcBef>
                <a:spcPct val="0"/>
              </a:spcBef>
              <a:spcAft>
                <a:spcPct val="0"/>
              </a:spcAft>
              <a:defRPr sz="2800" kern="1200">
                <a:solidFill>
                  <a:schemeClr val="tx1"/>
                </a:solidFill>
                <a:latin typeface="Times New Roman" charset="0"/>
                <a:ea typeface="+mn-ea"/>
                <a:cs typeface="+mn-cs"/>
              </a:defRPr>
            </a:lvl5pPr>
            <a:lvl6pPr marL="2286000" algn="l" defTabSz="457200" rtl="0" eaLnBrk="1" latinLnBrk="0" hangingPunct="1">
              <a:defRPr sz="2800" kern="1200">
                <a:solidFill>
                  <a:schemeClr val="tx1"/>
                </a:solidFill>
                <a:latin typeface="Times New Roman" charset="0"/>
                <a:ea typeface="+mn-ea"/>
                <a:cs typeface="+mn-cs"/>
              </a:defRPr>
            </a:lvl6pPr>
            <a:lvl7pPr marL="2743200" algn="l" defTabSz="457200" rtl="0" eaLnBrk="1" latinLnBrk="0" hangingPunct="1">
              <a:defRPr sz="2800" kern="1200">
                <a:solidFill>
                  <a:schemeClr val="tx1"/>
                </a:solidFill>
                <a:latin typeface="Times New Roman" charset="0"/>
                <a:ea typeface="+mn-ea"/>
                <a:cs typeface="+mn-cs"/>
              </a:defRPr>
            </a:lvl7pPr>
            <a:lvl8pPr marL="3200400" algn="l" defTabSz="457200" rtl="0" eaLnBrk="1" latinLnBrk="0" hangingPunct="1">
              <a:defRPr sz="2800" kern="1200">
                <a:solidFill>
                  <a:schemeClr val="tx1"/>
                </a:solidFill>
                <a:latin typeface="Times New Roman" charset="0"/>
                <a:ea typeface="+mn-ea"/>
                <a:cs typeface="+mn-cs"/>
              </a:defRPr>
            </a:lvl8pPr>
            <a:lvl9pPr marL="3657600" algn="l" defTabSz="457200" rtl="0" eaLnBrk="1" latinLnBrk="0" hangingPunct="1">
              <a:defRPr sz="2800" kern="1200">
                <a:solidFill>
                  <a:schemeClr val="tx1"/>
                </a:solidFill>
                <a:latin typeface="Times New Roman" charset="0"/>
                <a:ea typeface="+mn-ea"/>
                <a:cs typeface="+mn-cs"/>
              </a:defRPr>
            </a:lvl9pPr>
          </a:lstStyle>
          <a:p>
            <a:fld id="{2D3A695E-CF49-844C-908C-762332DE5207}" type="slidenum">
              <a:rPr lang="en-US" sz="2400" b="1" smtClean="0">
                <a:solidFill>
                  <a:schemeClr val="tx2"/>
                </a:solidFill>
                <a:latin typeface="+mn-lt"/>
              </a:rPr>
              <a:pPr/>
              <a:t>65</a:t>
            </a:fld>
            <a:endParaRPr lang="en-US" sz="2400" b="1" dirty="0">
              <a:solidFill>
                <a:schemeClr val="tx2"/>
              </a:solidFill>
              <a:latin typeface="+mn-lt"/>
            </a:endParaRPr>
          </a:p>
        </p:txBody>
      </p:sp>
      <p:pic>
        <p:nvPicPr>
          <p:cNvPr id="7" name="Picture 6"/>
          <p:cNvPicPr>
            <a:picLocks noChangeAspect="1" noChangeArrowheads="1"/>
          </p:cNvPicPr>
          <p:nvPr/>
        </p:nvPicPr>
        <p:blipFill rotWithShape="1">
          <a:blip r:embed="rId3">
            <a:extLst>
              <a:ext uri="{28A0092B-C50C-407E-A947-70E740481C1C}">
                <a14:useLocalDpi xmlns:a14="http://schemas.microsoft.com/office/drawing/2010/main" val="0"/>
              </a:ext>
            </a:extLst>
          </a:blip>
          <a:srcRect l="51563" t="32292" r="27225" b="30208"/>
          <a:stretch/>
        </p:blipFill>
        <p:spPr bwMode="auto">
          <a:xfrm>
            <a:off x="5715000" y="2176462"/>
            <a:ext cx="2438400" cy="3233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Tree>
    <p:extLst>
      <p:ext uri="{BB962C8B-B14F-4D97-AF65-F5344CB8AC3E}">
        <p14:creationId xmlns:p14="http://schemas.microsoft.com/office/powerpoint/2010/main" val="188713623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5716" name="Picture 4" descr="bc-horn-example03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1447800"/>
            <a:ext cx="3176588" cy="47244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p:cNvSpPr>
            <a:spLocks noGrp="1" noChangeArrowheads="1"/>
          </p:cNvSpPr>
          <p:nvPr>
            <p:ph type="title"/>
          </p:nvPr>
        </p:nvSpPr>
        <p:spPr>
          <a:xfrm>
            <a:off x="457200" y="152718"/>
            <a:ext cx="7848600" cy="837882"/>
          </a:xfrm>
        </p:spPr>
        <p:txBody>
          <a:bodyPr>
            <a:normAutofit/>
          </a:bodyPr>
          <a:lstStyle/>
          <a:p>
            <a:r>
              <a:rPr lang="en-US" altLang="en-US"/>
              <a:t>Backward </a:t>
            </a:r>
            <a:r>
              <a:rPr lang="en-US" altLang="en-US" dirty="0"/>
              <a:t>Chaining: Example</a:t>
            </a:r>
          </a:p>
        </p:txBody>
      </p:sp>
      <p:sp>
        <p:nvSpPr>
          <p:cNvPr id="6" name="Slide Number Placeholder 3"/>
          <p:cNvSpPr txBox="1">
            <a:spLocks/>
          </p:cNvSpPr>
          <p:nvPr/>
        </p:nvSpPr>
        <p:spPr>
          <a:xfrm rot="16200000">
            <a:off x="8174736" y="5885497"/>
            <a:ext cx="1315721" cy="365125"/>
          </a:xfrm>
          <a:prstGeom prst="rect">
            <a:avLst/>
          </a:prstGeom>
        </p:spPr>
        <p:txBody>
          <a:bodyPr/>
          <a:lstStyle>
            <a:defPPr>
              <a:defRPr lang="en-US"/>
            </a:defPPr>
            <a:lvl1pPr algn="l" rtl="0" eaLnBrk="0" fontAlgn="base" hangingPunct="0">
              <a:spcBef>
                <a:spcPct val="0"/>
              </a:spcBef>
              <a:spcAft>
                <a:spcPct val="0"/>
              </a:spcAft>
              <a:defRPr sz="2800" kern="1200">
                <a:solidFill>
                  <a:schemeClr val="tx1"/>
                </a:solidFill>
                <a:latin typeface="Times New Roman" charset="0"/>
                <a:ea typeface="+mn-ea"/>
                <a:cs typeface="+mn-cs"/>
              </a:defRPr>
            </a:lvl1pPr>
            <a:lvl2pPr marL="457200" algn="l" rtl="0" eaLnBrk="0" fontAlgn="base" hangingPunct="0">
              <a:spcBef>
                <a:spcPct val="0"/>
              </a:spcBef>
              <a:spcAft>
                <a:spcPct val="0"/>
              </a:spcAft>
              <a:defRPr sz="2800" kern="1200">
                <a:solidFill>
                  <a:schemeClr val="tx1"/>
                </a:solidFill>
                <a:latin typeface="Times New Roman" charset="0"/>
                <a:ea typeface="+mn-ea"/>
                <a:cs typeface="+mn-cs"/>
              </a:defRPr>
            </a:lvl2pPr>
            <a:lvl3pPr marL="914400" algn="l" rtl="0" eaLnBrk="0" fontAlgn="base" hangingPunct="0">
              <a:spcBef>
                <a:spcPct val="0"/>
              </a:spcBef>
              <a:spcAft>
                <a:spcPct val="0"/>
              </a:spcAft>
              <a:defRPr sz="2800" kern="1200">
                <a:solidFill>
                  <a:schemeClr val="tx1"/>
                </a:solidFill>
                <a:latin typeface="Times New Roman" charset="0"/>
                <a:ea typeface="+mn-ea"/>
                <a:cs typeface="+mn-cs"/>
              </a:defRPr>
            </a:lvl3pPr>
            <a:lvl4pPr marL="1371600" algn="l" rtl="0" eaLnBrk="0" fontAlgn="base" hangingPunct="0">
              <a:spcBef>
                <a:spcPct val="0"/>
              </a:spcBef>
              <a:spcAft>
                <a:spcPct val="0"/>
              </a:spcAft>
              <a:defRPr sz="2800" kern="1200">
                <a:solidFill>
                  <a:schemeClr val="tx1"/>
                </a:solidFill>
                <a:latin typeface="Times New Roman" charset="0"/>
                <a:ea typeface="+mn-ea"/>
                <a:cs typeface="+mn-cs"/>
              </a:defRPr>
            </a:lvl4pPr>
            <a:lvl5pPr marL="1828800" algn="l" rtl="0" eaLnBrk="0" fontAlgn="base" hangingPunct="0">
              <a:spcBef>
                <a:spcPct val="0"/>
              </a:spcBef>
              <a:spcAft>
                <a:spcPct val="0"/>
              </a:spcAft>
              <a:defRPr sz="2800" kern="1200">
                <a:solidFill>
                  <a:schemeClr val="tx1"/>
                </a:solidFill>
                <a:latin typeface="Times New Roman" charset="0"/>
                <a:ea typeface="+mn-ea"/>
                <a:cs typeface="+mn-cs"/>
              </a:defRPr>
            </a:lvl5pPr>
            <a:lvl6pPr marL="2286000" algn="l" defTabSz="457200" rtl="0" eaLnBrk="1" latinLnBrk="0" hangingPunct="1">
              <a:defRPr sz="2800" kern="1200">
                <a:solidFill>
                  <a:schemeClr val="tx1"/>
                </a:solidFill>
                <a:latin typeface="Times New Roman" charset="0"/>
                <a:ea typeface="+mn-ea"/>
                <a:cs typeface="+mn-cs"/>
              </a:defRPr>
            </a:lvl6pPr>
            <a:lvl7pPr marL="2743200" algn="l" defTabSz="457200" rtl="0" eaLnBrk="1" latinLnBrk="0" hangingPunct="1">
              <a:defRPr sz="2800" kern="1200">
                <a:solidFill>
                  <a:schemeClr val="tx1"/>
                </a:solidFill>
                <a:latin typeface="Times New Roman" charset="0"/>
                <a:ea typeface="+mn-ea"/>
                <a:cs typeface="+mn-cs"/>
              </a:defRPr>
            </a:lvl7pPr>
            <a:lvl8pPr marL="3200400" algn="l" defTabSz="457200" rtl="0" eaLnBrk="1" latinLnBrk="0" hangingPunct="1">
              <a:defRPr sz="2800" kern="1200">
                <a:solidFill>
                  <a:schemeClr val="tx1"/>
                </a:solidFill>
                <a:latin typeface="Times New Roman" charset="0"/>
                <a:ea typeface="+mn-ea"/>
                <a:cs typeface="+mn-cs"/>
              </a:defRPr>
            </a:lvl8pPr>
            <a:lvl9pPr marL="3657600" algn="l" defTabSz="457200" rtl="0" eaLnBrk="1" latinLnBrk="0" hangingPunct="1">
              <a:defRPr sz="2800" kern="1200">
                <a:solidFill>
                  <a:schemeClr val="tx1"/>
                </a:solidFill>
                <a:latin typeface="Times New Roman" charset="0"/>
                <a:ea typeface="+mn-ea"/>
                <a:cs typeface="+mn-cs"/>
              </a:defRPr>
            </a:lvl9pPr>
          </a:lstStyle>
          <a:p>
            <a:fld id="{2D3A695E-CF49-844C-908C-762332DE5207}" type="slidenum">
              <a:rPr lang="en-US" sz="2400" b="1" smtClean="0">
                <a:solidFill>
                  <a:schemeClr val="tx2"/>
                </a:solidFill>
                <a:latin typeface="+mn-lt"/>
              </a:rPr>
              <a:pPr/>
              <a:t>66</a:t>
            </a:fld>
            <a:endParaRPr lang="en-US" sz="2400" b="1" dirty="0">
              <a:solidFill>
                <a:schemeClr val="tx2"/>
              </a:solidFill>
              <a:latin typeface="+mn-lt"/>
            </a:endParaRPr>
          </a:p>
        </p:txBody>
      </p:sp>
      <p:pic>
        <p:nvPicPr>
          <p:cNvPr id="7" name="Picture 6"/>
          <p:cNvPicPr>
            <a:picLocks noChangeAspect="1" noChangeArrowheads="1"/>
          </p:cNvPicPr>
          <p:nvPr/>
        </p:nvPicPr>
        <p:blipFill rotWithShape="1">
          <a:blip r:embed="rId3">
            <a:extLst>
              <a:ext uri="{28A0092B-C50C-407E-A947-70E740481C1C}">
                <a14:useLocalDpi xmlns:a14="http://schemas.microsoft.com/office/drawing/2010/main" val="0"/>
              </a:ext>
            </a:extLst>
          </a:blip>
          <a:srcRect l="51563" t="32292" r="27225" b="30208"/>
          <a:stretch/>
        </p:blipFill>
        <p:spPr bwMode="auto">
          <a:xfrm>
            <a:off x="5715000" y="2176462"/>
            <a:ext cx="2438400" cy="3233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Tree>
    <p:extLst>
      <p:ext uri="{BB962C8B-B14F-4D97-AF65-F5344CB8AC3E}">
        <p14:creationId xmlns:p14="http://schemas.microsoft.com/office/powerpoint/2010/main" val="390557467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6740" name="Picture 4" descr="bc-horn-example04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1447800"/>
            <a:ext cx="3176588" cy="47244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p:cNvSpPr>
            <a:spLocks noGrp="1" noChangeArrowheads="1"/>
          </p:cNvSpPr>
          <p:nvPr>
            <p:ph type="title"/>
          </p:nvPr>
        </p:nvSpPr>
        <p:spPr>
          <a:xfrm>
            <a:off x="457200" y="152718"/>
            <a:ext cx="7848600" cy="837882"/>
          </a:xfrm>
        </p:spPr>
        <p:txBody>
          <a:bodyPr>
            <a:normAutofit/>
          </a:bodyPr>
          <a:lstStyle/>
          <a:p>
            <a:r>
              <a:rPr lang="en-US" altLang="en-US"/>
              <a:t>Backward </a:t>
            </a:r>
            <a:r>
              <a:rPr lang="en-US" altLang="en-US" dirty="0"/>
              <a:t>Chaining: Example</a:t>
            </a:r>
          </a:p>
        </p:txBody>
      </p:sp>
      <p:sp>
        <p:nvSpPr>
          <p:cNvPr id="6" name="Slide Number Placeholder 3"/>
          <p:cNvSpPr txBox="1">
            <a:spLocks/>
          </p:cNvSpPr>
          <p:nvPr/>
        </p:nvSpPr>
        <p:spPr>
          <a:xfrm rot="16200000">
            <a:off x="8174736" y="5885497"/>
            <a:ext cx="1315721" cy="365125"/>
          </a:xfrm>
          <a:prstGeom prst="rect">
            <a:avLst/>
          </a:prstGeom>
        </p:spPr>
        <p:txBody>
          <a:bodyPr/>
          <a:lstStyle>
            <a:defPPr>
              <a:defRPr lang="en-US"/>
            </a:defPPr>
            <a:lvl1pPr algn="l" rtl="0" eaLnBrk="0" fontAlgn="base" hangingPunct="0">
              <a:spcBef>
                <a:spcPct val="0"/>
              </a:spcBef>
              <a:spcAft>
                <a:spcPct val="0"/>
              </a:spcAft>
              <a:defRPr sz="2800" kern="1200">
                <a:solidFill>
                  <a:schemeClr val="tx1"/>
                </a:solidFill>
                <a:latin typeface="Times New Roman" charset="0"/>
                <a:ea typeface="+mn-ea"/>
                <a:cs typeface="+mn-cs"/>
              </a:defRPr>
            </a:lvl1pPr>
            <a:lvl2pPr marL="457200" algn="l" rtl="0" eaLnBrk="0" fontAlgn="base" hangingPunct="0">
              <a:spcBef>
                <a:spcPct val="0"/>
              </a:spcBef>
              <a:spcAft>
                <a:spcPct val="0"/>
              </a:spcAft>
              <a:defRPr sz="2800" kern="1200">
                <a:solidFill>
                  <a:schemeClr val="tx1"/>
                </a:solidFill>
                <a:latin typeface="Times New Roman" charset="0"/>
                <a:ea typeface="+mn-ea"/>
                <a:cs typeface="+mn-cs"/>
              </a:defRPr>
            </a:lvl2pPr>
            <a:lvl3pPr marL="914400" algn="l" rtl="0" eaLnBrk="0" fontAlgn="base" hangingPunct="0">
              <a:spcBef>
                <a:spcPct val="0"/>
              </a:spcBef>
              <a:spcAft>
                <a:spcPct val="0"/>
              </a:spcAft>
              <a:defRPr sz="2800" kern="1200">
                <a:solidFill>
                  <a:schemeClr val="tx1"/>
                </a:solidFill>
                <a:latin typeface="Times New Roman" charset="0"/>
                <a:ea typeface="+mn-ea"/>
                <a:cs typeface="+mn-cs"/>
              </a:defRPr>
            </a:lvl3pPr>
            <a:lvl4pPr marL="1371600" algn="l" rtl="0" eaLnBrk="0" fontAlgn="base" hangingPunct="0">
              <a:spcBef>
                <a:spcPct val="0"/>
              </a:spcBef>
              <a:spcAft>
                <a:spcPct val="0"/>
              </a:spcAft>
              <a:defRPr sz="2800" kern="1200">
                <a:solidFill>
                  <a:schemeClr val="tx1"/>
                </a:solidFill>
                <a:latin typeface="Times New Roman" charset="0"/>
                <a:ea typeface="+mn-ea"/>
                <a:cs typeface="+mn-cs"/>
              </a:defRPr>
            </a:lvl4pPr>
            <a:lvl5pPr marL="1828800" algn="l" rtl="0" eaLnBrk="0" fontAlgn="base" hangingPunct="0">
              <a:spcBef>
                <a:spcPct val="0"/>
              </a:spcBef>
              <a:spcAft>
                <a:spcPct val="0"/>
              </a:spcAft>
              <a:defRPr sz="2800" kern="1200">
                <a:solidFill>
                  <a:schemeClr val="tx1"/>
                </a:solidFill>
                <a:latin typeface="Times New Roman" charset="0"/>
                <a:ea typeface="+mn-ea"/>
                <a:cs typeface="+mn-cs"/>
              </a:defRPr>
            </a:lvl5pPr>
            <a:lvl6pPr marL="2286000" algn="l" defTabSz="457200" rtl="0" eaLnBrk="1" latinLnBrk="0" hangingPunct="1">
              <a:defRPr sz="2800" kern="1200">
                <a:solidFill>
                  <a:schemeClr val="tx1"/>
                </a:solidFill>
                <a:latin typeface="Times New Roman" charset="0"/>
                <a:ea typeface="+mn-ea"/>
                <a:cs typeface="+mn-cs"/>
              </a:defRPr>
            </a:lvl6pPr>
            <a:lvl7pPr marL="2743200" algn="l" defTabSz="457200" rtl="0" eaLnBrk="1" latinLnBrk="0" hangingPunct="1">
              <a:defRPr sz="2800" kern="1200">
                <a:solidFill>
                  <a:schemeClr val="tx1"/>
                </a:solidFill>
                <a:latin typeface="Times New Roman" charset="0"/>
                <a:ea typeface="+mn-ea"/>
                <a:cs typeface="+mn-cs"/>
              </a:defRPr>
            </a:lvl7pPr>
            <a:lvl8pPr marL="3200400" algn="l" defTabSz="457200" rtl="0" eaLnBrk="1" latinLnBrk="0" hangingPunct="1">
              <a:defRPr sz="2800" kern="1200">
                <a:solidFill>
                  <a:schemeClr val="tx1"/>
                </a:solidFill>
                <a:latin typeface="Times New Roman" charset="0"/>
                <a:ea typeface="+mn-ea"/>
                <a:cs typeface="+mn-cs"/>
              </a:defRPr>
            </a:lvl8pPr>
            <a:lvl9pPr marL="3657600" algn="l" defTabSz="457200" rtl="0" eaLnBrk="1" latinLnBrk="0" hangingPunct="1">
              <a:defRPr sz="2800" kern="1200">
                <a:solidFill>
                  <a:schemeClr val="tx1"/>
                </a:solidFill>
                <a:latin typeface="Times New Roman" charset="0"/>
                <a:ea typeface="+mn-ea"/>
                <a:cs typeface="+mn-cs"/>
              </a:defRPr>
            </a:lvl9pPr>
          </a:lstStyle>
          <a:p>
            <a:fld id="{2D3A695E-CF49-844C-908C-762332DE5207}" type="slidenum">
              <a:rPr lang="en-US" sz="2400" b="1" smtClean="0">
                <a:solidFill>
                  <a:schemeClr val="tx2"/>
                </a:solidFill>
                <a:latin typeface="+mn-lt"/>
              </a:rPr>
              <a:pPr/>
              <a:t>67</a:t>
            </a:fld>
            <a:endParaRPr lang="en-US" sz="2400" b="1" dirty="0">
              <a:solidFill>
                <a:schemeClr val="tx2"/>
              </a:solidFill>
              <a:latin typeface="+mn-lt"/>
            </a:endParaRPr>
          </a:p>
        </p:txBody>
      </p:sp>
      <p:pic>
        <p:nvPicPr>
          <p:cNvPr id="7" name="Picture 6"/>
          <p:cNvPicPr>
            <a:picLocks noChangeAspect="1" noChangeArrowheads="1"/>
          </p:cNvPicPr>
          <p:nvPr/>
        </p:nvPicPr>
        <p:blipFill rotWithShape="1">
          <a:blip r:embed="rId3">
            <a:extLst>
              <a:ext uri="{28A0092B-C50C-407E-A947-70E740481C1C}">
                <a14:useLocalDpi xmlns:a14="http://schemas.microsoft.com/office/drawing/2010/main" val="0"/>
              </a:ext>
            </a:extLst>
          </a:blip>
          <a:srcRect l="51563" t="32292" r="27225" b="30208"/>
          <a:stretch/>
        </p:blipFill>
        <p:spPr bwMode="auto">
          <a:xfrm>
            <a:off x="5715000" y="2176462"/>
            <a:ext cx="2438400" cy="3233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Tree>
    <p:extLst>
      <p:ext uri="{BB962C8B-B14F-4D97-AF65-F5344CB8AC3E}">
        <p14:creationId xmlns:p14="http://schemas.microsoft.com/office/powerpoint/2010/main" val="3757882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830"/>
        <p:cNvGrpSpPr/>
        <p:nvPr/>
      </p:nvGrpSpPr>
      <p:grpSpPr>
        <a:xfrm>
          <a:off x="0" y="0"/>
          <a:ext cx="0" cy="0"/>
          <a:chOff x="0" y="0"/>
          <a:chExt cx="0" cy="0"/>
        </a:xfrm>
      </p:grpSpPr>
      <p:sp>
        <p:nvSpPr>
          <p:cNvPr id="831" name="Google Shape;831;p104"/>
          <p:cNvSpPr txBox="1">
            <a:spLocks noGrp="1"/>
          </p:cNvSpPr>
          <p:nvPr>
            <p:ph type="title"/>
          </p:nvPr>
        </p:nvSpPr>
        <p:spPr>
          <a:xfrm>
            <a:off x="457200" y="152718"/>
            <a:ext cx="8080500" cy="781200"/>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Clr>
                <a:schemeClr val="dk1"/>
              </a:buClr>
              <a:buSzPts val="3600"/>
              <a:buFont typeface="Arial Black"/>
              <a:buNone/>
            </a:pPr>
            <a:r>
              <a:rPr lang="en-US" sz="3600" b="0" i="0" u="none" strike="noStrike" cap="none" dirty="0">
                <a:solidFill>
                  <a:schemeClr val="dk1"/>
                </a:solidFill>
                <a:latin typeface="Arial Black"/>
                <a:ea typeface="Arial Black"/>
                <a:cs typeface="Arial Black"/>
                <a:sym typeface="Arial Black"/>
              </a:rPr>
              <a:t>FOL Backward chaining</a:t>
            </a:r>
            <a:endParaRPr sz="3600" b="0" i="0" u="none" strike="noStrike" cap="none" dirty="0">
              <a:solidFill>
                <a:schemeClr val="dk1"/>
              </a:solidFill>
              <a:latin typeface="Arial Black"/>
              <a:ea typeface="Arial Black"/>
              <a:cs typeface="Arial Black"/>
              <a:sym typeface="Arial Black"/>
            </a:endParaRPr>
          </a:p>
        </p:txBody>
      </p:sp>
      <p:sp>
        <p:nvSpPr>
          <p:cNvPr id="832" name="Google Shape;832;p104"/>
          <p:cNvSpPr txBox="1">
            <a:spLocks noGrp="1"/>
          </p:cNvSpPr>
          <p:nvPr>
            <p:ph type="body" idx="1"/>
          </p:nvPr>
        </p:nvSpPr>
        <p:spPr>
          <a:xfrm>
            <a:off x="457200" y="1189704"/>
            <a:ext cx="8080500" cy="49365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Instead of </a:t>
            </a:r>
            <a:r>
              <a:rPr lang="en-US" sz="1800" b="1" i="0" u="none" strike="noStrike" cap="none">
                <a:solidFill>
                  <a:schemeClr val="dk1"/>
                </a:solidFill>
                <a:latin typeface="Arial"/>
                <a:ea typeface="Arial"/>
                <a:cs typeface="Arial"/>
                <a:sym typeface="Arial"/>
              </a:rPr>
              <a:t>forward-chaining </a:t>
            </a:r>
            <a:r>
              <a:rPr lang="en-US" sz="1800" b="0" i="0" u="none" strike="noStrike" cap="none">
                <a:solidFill>
                  <a:schemeClr val="dk1"/>
                </a:solidFill>
                <a:latin typeface="Arial"/>
                <a:ea typeface="Arial"/>
                <a:cs typeface="Arial"/>
                <a:sym typeface="Arial"/>
              </a:rPr>
              <a:t>from what we know to find what we want to know, let’s do the reverse: </a:t>
            </a:r>
            <a:endParaRPr/>
          </a:p>
          <a:p>
            <a:pPr marL="0" marR="0" lvl="0" indent="0" algn="l" rtl="0">
              <a:spcBef>
                <a:spcPts val="96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Start with what we want to know, and </a:t>
            </a:r>
            <a:r>
              <a:rPr lang="en-US" sz="1800" b="1" i="0" u="none" strike="noStrike" cap="none">
                <a:solidFill>
                  <a:schemeClr val="dk1"/>
                </a:solidFill>
                <a:latin typeface="Arial"/>
                <a:ea typeface="Arial"/>
                <a:cs typeface="Arial"/>
                <a:sym typeface="Arial"/>
              </a:rPr>
              <a:t>backward-chain </a:t>
            </a:r>
            <a:r>
              <a:rPr lang="en-US" sz="1800" b="0" i="0" u="none" strike="noStrike" cap="none">
                <a:solidFill>
                  <a:schemeClr val="dk1"/>
                </a:solidFill>
                <a:latin typeface="Arial"/>
                <a:ea typeface="Arial"/>
                <a:cs typeface="Arial"/>
                <a:sym typeface="Arial"/>
              </a:rPr>
              <a:t>until we can prove it from things we already know. We are searching for a </a:t>
            </a:r>
            <a:r>
              <a:rPr lang="en-US" sz="1800" b="1" i="0" u="none" strike="noStrike" cap="none">
                <a:solidFill>
                  <a:schemeClr val="dk1"/>
                </a:solidFill>
                <a:latin typeface="Arial"/>
                <a:ea typeface="Arial"/>
                <a:cs typeface="Arial"/>
                <a:sym typeface="Arial"/>
              </a:rPr>
              <a:t>proof</a:t>
            </a:r>
            <a:r>
              <a:rPr lang="en-US" sz="1800" b="0" i="0" u="none" strike="noStrike" cap="none">
                <a:solidFill>
                  <a:schemeClr val="dk1"/>
                </a:solidFill>
                <a:latin typeface="Arial"/>
                <a:ea typeface="Arial"/>
                <a:cs typeface="Arial"/>
                <a:sym typeface="Arial"/>
              </a:rPr>
              <a:t>.</a:t>
            </a:r>
            <a:endParaRPr/>
          </a:p>
          <a:p>
            <a:pPr marL="0" marR="0" lvl="0" indent="0" algn="l" rtl="0">
              <a:spcBef>
                <a:spcPts val="96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a:p>
            <a:pPr marL="0" marR="0" lvl="0" indent="0" algn="l" rtl="0">
              <a:spcBef>
                <a:spcPts val="96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For example, we want to prove: </a:t>
            </a:r>
            <a:r>
              <a:rPr lang="en-US" sz="1800" b="0" i="1" u="none" strike="noStrike" cap="none">
                <a:solidFill>
                  <a:schemeClr val="dk1"/>
                </a:solidFill>
                <a:latin typeface="Arial"/>
                <a:ea typeface="Arial"/>
                <a:cs typeface="Arial"/>
                <a:sym typeface="Arial"/>
              </a:rPr>
              <a:t>Criminal(West)</a:t>
            </a:r>
            <a:endParaRPr/>
          </a:p>
          <a:p>
            <a:pPr marL="0" marR="0" lvl="0" indent="0" algn="l" rtl="0">
              <a:spcBef>
                <a:spcPts val="96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Given our KB, we know of only one way to prove it:</a:t>
            </a:r>
            <a:endParaRPr/>
          </a:p>
          <a:p>
            <a:pPr marL="0" marR="0" lvl="0" indent="0" algn="l" rtl="0">
              <a:spcBef>
                <a:spcPts val="960"/>
              </a:spcBef>
              <a:spcAft>
                <a:spcPts val="0"/>
              </a:spcAft>
              <a:buClr>
                <a:schemeClr val="dk1"/>
              </a:buClr>
              <a:buSzPts val="1800"/>
              <a:buFont typeface="Arial"/>
              <a:buNone/>
            </a:pPr>
            <a:r>
              <a:rPr lang="en-US" sz="1800" b="0" i="1" u="none" strike="noStrike" cap="none">
                <a:solidFill>
                  <a:schemeClr val="dk1"/>
                </a:solidFill>
                <a:latin typeface="Arial"/>
                <a:ea typeface="Arial"/>
                <a:cs typeface="Arial"/>
                <a:sym typeface="Arial"/>
              </a:rPr>
              <a:t>American(x) </a:t>
            </a:r>
            <a:r>
              <a:rPr lang="en-US" sz="1800" b="0" i="0" u="none" strike="noStrike" cap="none">
                <a:solidFill>
                  <a:schemeClr val="dk1"/>
                </a:solidFill>
                <a:latin typeface="Arial"/>
                <a:ea typeface="Arial"/>
                <a:cs typeface="Arial"/>
                <a:sym typeface="Arial"/>
              </a:rPr>
              <a:t>∧</a:t>
            </a:r>
            <a:r>
              <a:rPr lang="en-US" sz="1800" b="0" i="1" u="none" strike="noStrike" cap="none">
                <a:solidFill>
                  <a:schemeClr val="dk1"/>
                </a:solidFill>
                <a:latin typeface="Arial"/>
                <a:ea typeface="Arial"/>
                <a:cs typeface="Arial"/>
                <a:sym typeface="Arial"/>
              </a:rPr>
              <a:t> Weapon(y) </a:t>
            </a:r>
            <a:r>
              <a:rPr lang="en-US" sz="1800" b="0" i="0" u="none" strike="noStrike" cap="none">
                <a:solidFill>
                  <a:schemeClr val="dk1"/>
                </a:solidFill>
                <a:latin typeface="Arial"/>
                <a:ea typeface="Arial"/>
                <a:cs typeface="Arial"/>
                <a:sym typeface="Arial"/>
              </a:rPr>
              <a:t>∧</a:t>
            </a:r>
            <a:r>
              <a:rPr lang="en-US" sz="1800" b="0" i="1" u="none" strike="noStrike" cap="none">
                <a:solidFill>
                  <a:schemeClr val="dk1"/>
                </a:solidFill>
                <a:latin typeface="Arial"/>
                <a:ea typeface="Arial"/>
                <a:cs typeface="Arial"/>
                <a:sym typeface="Arial"/>
              </a:rPr>
              <a:t> Sells(x,y,z) </a:t>
            </a:r>
            <a:r>
              <a:rPr lang="en-US" sz="1800" b="0" i="0" u="none" strike="noStrike" cap="none">
                <a:solidFill>
                  <a:schemeClr val="dk1"/>
                </a:solidFill>
                <a:latin typeface="Arial"/>
                <a:ea typeface="Arial"/>
                <a:cs typeface="Arial"/>
                <a:sym typeface="Arial"/>
              </a:rPr>
              <a:t>∧</a:t>
            </a:r>
            <a:r>
              <a:rPr lang="en-US" sz="1800" b="0" i="1" u="none" strike="noStrike" cap="none">
                <a:solidFill>
                  <a:schemeClr val="dk1"/>
                </a:solidFill>
                <a:latin typeface="Arial"/>
                <a:ea typeface="Arial"/>
                <a:cs typeface="Arial"/>
                <a:sym typeface="Arial"/>
              </a:rPr>
              <a:t> Hostile(z) </a:t>
            </a:r>
            <a:r>
              <a:rPr lang="en-US" sz="1800" b="0" i="0" u="none" strike="noStrike" cap="none">
                <a:solidFill>
                  <a:schemeClr val="dk1"/>
                </a:solidFill>
                <a:latin typeface="Arial"/>
                <a:ea typeface="Arial"/>
                <a:cs typeface="Arial"/>
                <a:sym typeface="Arial"/>
              </a:rPr>
              <a:t>⇒</a:t>
            </a:r>
            <a:r>
              <a:rPr lang="en-US" sz="1800" b="0" i="1" u="none" strike="noStrike" cap="none">
                <a:solidFill>
                  <a:schemeClr val="dk1"/>
                </a:solidFill>
                <a:latin typeface="Arial"/>
                <a:ea typeface="Arial"/>
                <a:cs typeface="Arial"/>
                <a:sym typeface="Arial"/>
              </a:rPr>
              <a:t> </a:t>
            </a:r>
            <a:r>
              <a:rPr lang="en-US" sz="1800" b="1" i="1" u="none" strike="noStrike" cap="none">
                <a:solidFill>
                  <a:schemeClr val="dk1"/>
                </a:solidFill>
                <a:latin typeface="Arial"/>
                <a:ea typeface="Arial"/>
                <a:cs typeface="Arial"/>
                <a:sym typeface="Arial"/>
              </a:rPr>
              <a:t>Criminal(x)</a:t>
            </a:r>
            <a:endParaRPr/>
          </a:p>
          <a:p>
            <a:pPr marL="0" marR="0" lvl="0" indent="0" algn="l" rtl="0">
              <a:spcBef>
                <a:spcPts val="960"/>
              </a:spcBef>
              <a:spcAft>
                <a:spcPts val="0"/>
              </a:spcAft>
              <a:buClr>
                <a:schemeClr val="dk1"/>
              </a:buClr>
              <a:buSzPts val="1800"/>
              <a:buFont typeface="Arial"/>
              <a:buNone/>
            </a:pPr>
            <a:endParaRPr sz="1800" b="0" i="1" u="none" strike="noStrike" cap="none">
              <a:solidFill>
                <a:schemeClr val="dk1"/>
              </a:solidFill>
              <a:latin typeface="Arial"/>
              <a:ea typeface="Arial"/>
              <a:cs typeface="Arial"/>
              <a:sym typeface="Arial"/>
            </a:endParaRPr>
          </a:p>
          <a:p>
            <a:pPr marL="0" marR="0" lvl="0" indent="0" algn="l" rtl="0">
              <a:spcBef>
                <a:spcPts val="96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We can prove the consequent if we can find a proof for the antecedent.</a:t>
            </a:r>
            <a:endParaRPr/>
          </a:p>
          <a:p>
            <a:pPr marL="0" marR="0" lvl="0" indent="0" algn="l" rtl="0">
              <a:spcBef>
                <a:spcPts val="96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Prove: </a:t>
            </a:r>
            <a:r>
              <a:rPr lang="en-US" sz="1800" b="0" i="1" u="none" strike="noStrike" cap="none">
                <a:solidFill>
                  <a:schemeClr val="dk1"/>
                </a:solidFill>
                <a:latin typeface="Arial"/>
                <a:ea typeface="Arial"/>
                <a:cs typeface="Arial"/>
                <a:sym typeface="Arial"/>
              </a:rPr>
              <a:t>American(West) </a:t>
            </a:r>
            <a:r>
              <a:rPr lang="en-US" sz="1800" b="0" i="0" u="none" strike="noStrike" cap="none">
                <a:solidFill>
                  <a:schemeClr val="dk1"/>
                </a:solidFill>
                <a:latin typeface="Arial"/>
                <a:ea typeface="Arial"/>
                <a:cs typeface="Arial"/>
                <a:sym typeface="Arial"/>
              </a:rPr>
              <a:t>∧</a:t>
            </a:r>
            <a:r>
              <a:rPr lang="en-US" sz="1800" b="0" i="1" u="none" strike="noStrike" cap="none">
                <a:solidFill>
                  <a:schemeClr val="dk1"/>
                </a:solidFill>
                <a:latin typeface="Arial"/>
                <a:ea typeface="Arial"/>
                <a:cs typeface="Arial"/>
                <a:sym typeface="Arial"/>
              </a:rPr>
              <a:t> Weapon(y) </a:t>
            </a:r>
            <a:r>
              <a:rPr lang="en-US" sz="1800" b="0" i="0" u="none" strike="noStrike" cap="none">
                <a:solidFill>
                  <a:schemeClr val="dk1"/>
                </a:solidFill>
                <a:latin typeface="Arial"/>
                <a:ea typeface="Arial"/>
                <a:cs typeface="Arial"/>
                <a:sym typeface="Arial"/>
              </a:rPr>
              <a:t>∧</a:t>
            </a:r>
            <a:r>
              <a:rPr lang="en-US" sz="1800" b="0" i="1" u="none" strike="noStrike" cap="none">
                <a:solidFill>
                  <a:schemeClr val="dk1"/>
                </a:solidFill>
                <a:latin typeface="Arial"/>
                <a:ea typeface="Arial"/>
                <a:cs typeface="Arial"/>
                <a:sym typeface="Arial"/>
              </a:rPr>
              <a:t> Sells(West,y,z) </a:t>
            </a:r>
            <a:r>
              <a:rPr lang="en-US" sz="1800" b="0" i="0" u="none" strike="noStrike" cap="none">
                <a:solidFill>
                  <a:schemeClr val="dk1"/>
                </a:solidFill>
                <a:latin typeface="Arial"/>
                <a:ea typeface="Arial"/>
                <a:cs typeface="Arial"/>
                <a:sym typeface="Arial"/>
              </a:rPr>
              <a:t>∧</a:t>
            </a:r>
            <a:r>
              <a:rPr lang="en-US" sz="1800" b="0" i="1" u="none" strike="noStrike" cap="none">
                <a:solidFill>
                  <a:schemeClr val="dk1"/>
                </a:solidFill>
                <a:latin typeface="Arial"/>
                <a:ea typeface="Arial"/>
                <a:cs typeface="Arial"/>
                <a:sym typeface="Arial"/>
              </a:rPr>
              <a:t> Hostile(z) </a:t>
            </a:r>
            <a:endParaRPr sz="1800" b="0" i="0" u="none" strike="noStrike" cap="none">
              <a:solidFill>
                <a:schemeClr val="dk1"/>
              </a:solidFill>
              <a:latin typeface="Arial"/>
              <a:ea typeface="Arial"/>
              <a:cs typeface="Arial"/>
              <a:sym typeface="Arial"/>
            </a:endParaRPr>
          </a:p>
        </p:txBody>
      </p:sp>
      <p:sp>
        <p:nvSpPr>
          <p:cNvPr id="833" name="Google Shape;833;p104"/>
          <p:cNvSpPr txBox="1"/>
          <p:nvPr/>
        </p:nvSpPr>
        <p:spPr>
          <a:xfrm rot="-5400000">
            <a:off x="8174684" y="5885470"/>
            <a:ext cx="1315800" cy="3651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fld id="{00000000-1234-1234-1234-123412341234}" type="slidenum">
              <a:rPr lang="en-US" sz="2400" b="1">
                <a:solidFill>
                  <a:schemeClr val="dk2"/>
                </a:solidFill>
                <a:latin typeface="Arial"/>
                <a:ea typeface="Arial"/>
                <a:cs typeface="Arial"/>
                <a:sym typeface="Arial"/>
              </a:rPr>
              <a:t>68</a:t>
            </a:fld>
            <a:endParaRPr sz="2400" b="1">
              <a:solidFill>
                <a:schemeClr val="dk2"/>
              </a:solidFill>
              <a:latin typeface="Arial"/>
              <a:ea typeface="Arial"/>
              <a:cs typeface="Arial"/>
              <a:sym typeface="Arial"/>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837"/>
        <p:cNvGrpSpPr/>
        <p:nvPr/>
      </p:nvGrpSpPr>
      <p:grpSpPr>
        <a:xfrm>
          <a:off x="0" y="0"/>
          <a:ext cx="0" cy="0"/>
          <a:chOff x="0" y="0"/>
          <a:chExt cx="0" cy="0"/>
        </a:xfrm>
      </p:grpSpPr>
      <p:sp>
        <p:nvSpPr>
          <p:cNvPr id="838" name="Google Shape;838;p105"/>
          <p:cNvSpPr txBox="1">
            <a:spLocks noGrp="1"/>
          </p:cNvSpPr>
          <p:nvPr>
            <p:ph type="title"/>
          </p:nvPr>
        </p:nvSpPr>
        <p:spPr>
          <a:xfrm>
            <a:off x="457200" y="152718"/>
            <a:ext cx="7772400" cy="1371600"/>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Clr>
                <a:schemeClr val="dk1"/>
              </a:buClr>
              <a:buSzPts val="3600"/>
              <a:buFont typeface="Arial Black"/>
              <a:buNone/>
            </a:pPr>
            <a:r>
              <a:rPr lang="en-US" sz="3600" b="0" i="0" u="none" strike="noStrike" cap="none">
                <a:solidFill>
                  <a:schemeClr val="dk1"/>
                </a:solidFill>
                <a:latin typeface="Arial Black"/>
                <a:ea typeface="Arial Black"/>
                <a:cs typeface="Arial Black"/>
                <a:sym typeface="Arial Black"/>
              </a:rPr>
              <a:t>Backward Chaining Algorithm</a:t>
            </a:r>
            <a:endParaRPr sz="3600" b="0" i="0" u="none" strike="noStrike" cap="none">
              <a:solidFill>
                <a:schemeClr val="dk1"/>
              </a:solidFill>
              <a:latin typeface="Arial Black"/>
              <a:ea typeface="Arial Black"/>
              <a:cs typeface="Arial Black"/>
              <a:sym typeface="Arial Black"/>
            </a:endParaRPr>
          </a:p>
        </p:txBody>
      </p:sp>
      <p:sp>
        <p:nvSpPr>
          <p:cNvPr id="839" name="Google Shape;839;p105"/>
          <p:cNvSpPr txBox="1">
            <a:spLocks noGrp="1"/>
          </p:cNvSpPr>
          <p:nvPr>
            <p:ph type="body" idx="1"/>
          </p:nvPr>
        </p:nvSpPr>
        <p:spPr>
          <a:xfrm>
            <a:off x="457200" y="1752600"/>
            <a:ext cx="7848600" cy="48006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2200"/>
              <a:buFont typeface="Arial"/>
              <a:buNone/>
            </a:pPr>
            <a:r>
              <a:rPr lang="en-US" sz="2200" b="0" i="0" u="none" strike="noStrike" cap="none">
                <a:solidFill>
                  <a:schemeClr val="dk1"/>
                </a:solidFill>
                <a:latin typeface="Arial"/>
                <a:ea typeface="Arial"/>
                <a:cs typeface="Arial"/>
                <a:sym typeface="Arial"/>
              </a:rPr>
              <a:t>Start with a knowledge base </a:t>
            </a:r>
            <a:r>
              <a:rPr lang="en-US" sz="2200" b="0" i="1" u="none" strike="noStrike" cap="none">
                <a:solidFill>
                  <a:schemeClr val="dk1"/>
                </a:solidFill>
                <a:latin typeface="Arial"/>
                <a:ea typeface="Arial"/>
                <a:cs typeface="Arial"/>
                <a:sym typeface="Arial"/>
              </a:rPr>
              <a:t>KB</a:t>
            </a:r>
            <a:r>
              <a:rPr lang="en-US" sz="2200" b="0" i="0" u="none" strike="noStrike" cap="none">
                <a:solidFill>
                  <a:schemeClr val="dk1"/>
                </a:solidFill>
                <a:latin typeface="Arial"/>
                <a:ea typeface="Arial"/>
                <a:cs typeface="Arial"/>
                <a:sym typeface="Arial"/>
              </a:rPr>
              <a:t>, and a desired conclusion </a:t>
            </a:r>
            <a:r>
              <a:rPr lang="en-US" sz="2200" b="0" i="1" u="none" strike="noStrike" cap="none">
                <a:solidFill>
                  <a:schemeClr val="dk1"/>
                </a:solidFill>
                <a:latin typeface="Arial"/>
                <a:ea typeface="Arial"/>
                <a:cs typeface="Arial"/>
                <a:sym typeface="Arial"/>
              </a:rPr>
              <a:t>c</a:t>
            </a:r>
            <a:r>
              <a:rPr lang="en-US" sz="2200" b="0" i="0" u="none" strike="noStrike" cap="none">
                <a:solidFill>
                  <a:schemeClr val="dk1"/>
                </a:solidFill>
                <a:latin typeface="Arial"/>
                <a:ea typeface="Arial"/>
                <a:cs typeface="Arial"/>
                <a:sym typeface="Arial"/>
              </a:rPr>
              <a:t> or question </a:t>
            </a:r>
            <a:r>
              <a:rPr lang="en-US" sz="2200" b="0" i="1" u="none" strike="noStrike" cap="none">
                <a:solidFill>
                  <a:schemeClr val="dk1"/>
                </a:solidFill>
                <a:latin typeface="Arial"/>
                <a:ea typeface="Arial"/>
                <a:cs typeface="Arial"/>
                <a:sym typeface="Arial"/>
              </a:rPr>
              <a:t>q</a:t>
            </a:r>
            <a:r>
              <a:rPr lang="en-US" sz="2200" b="0" i="0" u="none" strike="noStrike" cap="none">
                <a:solidFill>
                  <a:schemeClr val="dk1"/>
                </a:solidFill>
                <a:latin typeface="Arial"/>
                <a:ea typeface="Arial"/>
                <a:cs typeface="Arial"/>
                <a:sym typeface="Arial"/>
              </a:rPr>
              <a:t>.</a:t>
            </a:r>
            <a:endParaRPr sz="2200" b="0" i="0" u="none" strike="noStrike" cap="none">
              <a:solidFill>
                <a:schemeClr val="dk1"/>
              </a:solidFill>
              <a:latin typeface="Arial"/>
              <a:ea typeface="Arial"/>
              <a:cs typeface="Arial"/>
              <a:sym typeface="Arial"/>
            </a:endParaRPr>
          </a:p>
          <a:p>
            <a:pPr marL="0" marR="0" lvl="0" indent="0" algn="l" rtl="0">
              <a:lnSpc>
                <a:spcPct val="90000"/>
              </a:lnSpc>
              <a:spcBef>
                <a:spcPts val="1480"/>
              </a:spcBef>
              <a:spcAft>
                <a:spcPts val="0"/>
              </a:spcAft>
              <a:buClr>
                <a:schemeClr val="dk1"/>
              </a:buClr>
              <a:buSzPts val="2200"/>
              <a:buFont typeface="Arial"/>
              <a:buNone/>
            </a:pPr>
            <a:r>
              <a:rPr lang="en-US" sz="2200" b="0" i="0" u="none" strike="noStrike" cap="none">
                <a:solidFill>
                  <a:schemeClr val="dk1"/>
                </a:solidFill>
                <a:latin typeface="Arial"/>
                <a:ea typeface="Arial"/>
                <a:cs typeface="Arial"/>
                <a:sym typeface="Arial"/>
              </a:rPr>
              <a:t>Find all sentences that are answers to </a:t>
            </a:r>
            <a:r>
              <a:rPr lang="en-US" sz="2200" b="0" i="1" u="none" strike="noStrike" cap="none">
                <a:solidFill>
                  <a:schemeClr val="dk1"/>
                </a:solidFill>
                <a:latin typeface="Arial"/>
                <a:ea typeface="Arial"/>
                <a:cs typeface="Arial"/>
                <a:sym typeface="Arial"/>
              </a:rPr>
              <a:t>q</a:t>
            </a:r>
            <a:r>
              <a:rPr lang="en-US" sz="2200" b="0" i="0" u="none" strike="noStrike" cap="none">
                <a:solidFill>
                  <a:schemeClr val="dk1"/>
                </a:solidFill>
                <a:latin typeface="Arial"/>
                <a:ea typeface="Arial"/>
                <a:cs typeface="Arial"/>
                <a:sym typeface="Arial"/>
              </a:rPr>
              <a:t> in KB </a:t>
            </a:r>
            <a:r>
              <a:rPr lang="en-US" sz="2200" b="0" i="1" u="none" strike="noStrike" cap="none">
                <a:solidFill>
                  <a:schemeClr val="dk1"/>
                </a:solidFill>
                <a:latin typeface="Arial"/>
                <a:ea typeface="Arial"/>
                <a:cs typeface="Arial"/>
                <a:sym typeface="Arial"/>
              </a:rPr>
              <a:t>or</a:t>
            </a:r>
            <a:r>
              <a:rPr lang="en-US" sz="2200" b="0" i="0" u="none" strike="noStrike" cap="none">
                <a:solidFill>
                  <a:schemeClr val="dk1"/>
                </a:solidFill>
                <a:latin typeface="Arial"/>
                <a:ea typeface="Arial"/>
                <a:cs typeface="Arial"/>
                <a:sym typeface="Arial"/>
              </a:rPr>
              <a:t> proves </a:t>
            </a:r>
            <a:r>
              <a:rPr lang="en-US" sz="2200" b="0" i="1" u="none" strike="noStrike" cap="none">
                <a:solidFill>
                  <a:schemeClr val="dk1"/>
                </a:solidFill>
                <a:latin typeface="Arial"/>
                <a:ea typeface="Arial"/>
                <a:cs typeface="Arial"/>
                <a:sym typeface="Arial"/>
              </a:rPr>
              <a:t>c</a:t>
            </a:r>
            <a:endParaRPr/>
          </a:p>
          <a:p>
            <a:pPr marL="457200" marR="0" lvl="1" indent="-182880" algn="l" rtl="0">
              <a:lnSpc>
                <a:spcPct val="90000"/>
              </a:lnSpc>
              <a:spcBef>
                <a:spcPts val="1400"/>
              </a:spcBef>
              <a:spcAft>
                <a:spcPts val="0"/>
              </a:spcAft>
              <a:buClr>
                <a:schemeClr val="dk2"/>
              </a:buClr>
              <a:buSzPts val="2000"/>
              <a:buFont typeface="Arial"/>
              <a:buChar char="•"/>
            </a:pPr>
            <a:r>
              <a:rPr lang="en-US" sz="2000" b="0" i="0" u="none" strike="noStrike" cap="none">
                <a:solidFill>
                  <a:schemeClr val="dk1"/>
                </a:solidFill>
                <a:latin typeface="Arial"/>
                <a:ea typeface="Arial"/>
                <a:cs typeface="Arial"/>
                <a:sym typeface="Arial"/>
              </a:rPr>
              <a:t>If </a:t>
            </a:r>
            <a:r>
              <a:rPr lang="en-US" sz="2000" b="0" i="1" u="none" strike="noStrike" cap="none">
                <a:solidFill>
                  <a:schemeClr val="dk1"/>
                </a:solidFill>
                <a:latin typeface="Arial"/>
                <a:ea typeface="Arial"/>
                <a:cs typeface="Arial"/>
                <a:sym typeface="Arial"/>
              </a:rPr>
              <a:t>q</a:t>
            </a:r>
            <a:r>
              <a:rPr lang="en-US" sz="2000" b="0" i="0" u="none" strike="noStrike" cap="none">
                <a:solidFill>
                  <a:schemeClr val="dk1"/>
                </a:solidFill>
                <a:latin typeface="Arial"/>
                <a:ea typeface="Arial"/>
                <a:cs typeface="Arial"/>
                <a:sym typeface="Arial"/>
              </a:rPr>
              <a:t> is directly provable by premises in KB, infer </a:t>
            </a:r>
            <a:r>
              <a:rPr lang="en-US" sz="2000" b="0" i="1" u="none" strike="noStrike" cap="none">
                <a:solidFill>
                  <a:schemeClr val="dk1"/>
                </a:solidFill>
                <a:latin typeface="Arial"/>
                <a:ea typeface="Arial"/>
                <a:cs typeface="Arial"/>
                <a:sym typeface="Arial"/>
              </a:rPr>
              <a:t>q</a:t>
            </a:r>
            <a:r>
              <a:rPr lang="en-US" sz="2000" b="0" i="0" u="none" strike="noStrike" cap="none">
                <a:solidFill>
                  <a:schemeClr val="dk1"/>
                </a:solidFill>
                <a:latin typeface="Arial"/>
                <a:ea typeface="Arial"/>
                <a:cs typeface="Arial"/>
                <a:sym typeface="Arial"/>
              </a:rPr>
              <a:t>.</a:t>
            </a:r>
            <a:endParaRPr sz="2000" b="0" i="0" u="none" strike="noStrike" cap="none">
              <a:solidFill>
                <a:schemeClr val="dk1"/>
              </a:solidFill>
              <a:latin typeface="Arial"/>
              <a:ea typeface="Arial"/>
              <a:cs typeface="Arial"/>
              <a:sym typeface="Arial"/>
            </a:endParaRPr>
          </a:p>
          <a:p>
            <a:pPr marL="457200" marR="0" lvl="1" indent="-182880" algn="l" rtl="0">
              <a:lnSpc>
                <a:spcPct val="90000"/>
              </a:lnSpc>
              <a:spcBef>
                <a:spcPts val="800"/>
              </a:spcBef>
              <a:spcAft>
                <a:spcPts val="0"/>
              </a:spcAft>
              <a:buClr>
                <a:schemeClr val="dk2"/>
              </a:buClr>
              <a:buSzPts val="2000"/>
              <a:buFont typeface="Arial"/>
              <a:buChar char="•"/>
            </a:pPr>
            <a:r>
              <a:rPr lang="en-US" sz="2000" b="0" i="0" u="none" strike="noStrike" cap="none">
                <a:solidFill>
                  <a:schemeClr val="dk1"/>
                </a:solidFill>
                <a:latin typeface="Arial"/>
                <a:ea typeface="Arial"/>
                <a:cs typeface="Arial"/>
                <a:sym typeface="Arial"/>
              </a:rPr>
              <a:t>Find all implications that have </a:t>
            </a:r>
            <a:r>
              <a:rPr lang="en-US" sz="2000" b="0" i="1" u="none" strike="noStrike" cap="none">
                <a:solidFill>
                  <a:schemeClr val="dk1"/>
                </a:solidFill>
                <a:latin typeface="Arial"/>
                <a:ea typeface="Arial"/>
                <a:cs typeface="Arial"/>
                <a:sym typeface="Arial"/>
              </a:rPr>
              <a:t>q</a:t>
            </a:r>
            <a:r>
              <a:rPr lang="en-US" sz="2000" b="0" i="0" u="none" strike="noStrike" cap="none">
                <a:solidFill>
                  <a:schemeClr val="dk1"/>
                </a:solidFill>
                <a:latin typeface="Arial"/>
                <a:ea typeface="Arial"/>
                <a:cs typeface="Arial"/>
                <a:sym typeface="Arial"/>
              </a:rPr>
              <a:t> as a consequent.</a:t>
            </a:r>
            <a:endParaRPr/>
          </a:p>
          <a:p>
            <a:pPr marL="457200" marR="0" lvl="1" indent="-182880" algn="l" rtl="0">
              <a:lnSpc>
                <a:spcPct val="90000"/>
              </a:lnSpc>
              <a:spcBef>
                <a:spcPts val="800"/>
              </a:spcBef>
              <a:spcAft>
                <a:spcPts val="0"/>
              </a:spcAft>
              <a:buClr>
                <a:schemeClr val="dk2"/>
              </a:buClr>
              <a:buSzPts val="2000"/>
              <a:buFont typeface="Arial"/>
              <a:buChar char="•"/>
            </a:pPr>
            <a:r>
              <a:rPr lang="en-US" sz="2000" b="0" i="0" u="none" strike="noStrike" cap="none">
                <a:solidFill>
                  <a:schemeClr val="dk1"/>
                </a:solidFill>
                <a:latin typeface="Arial"/>
                <a:ea typeface="Arial"/>
                <a:cs typeface="Arial"/>
                <a:sym typeface="Arial"/>
              </a:rPr>
              <a:t>For each of these implications, find whether all of its premises are now in the KB, in which case infer the consequent and add it to the KB.  If necessary, attempt to prove the implication also via backward chaining</a:t>
            </a:r>
            <a:endParaRPr/>
          </a:p>
          <a:p>
            <a:pPr marL="457200" marR="0" lvl="1" indent="-182880" algn="l" rtl="0">
              <a:lnSpc>
                <a:spcPct val="90000"/>
              </a:lnSpc>
              <a:spcBef>
                <a:spcPts val="800"/>
              </a:spcBef>
              <a:spcAft>
                <a:spcPts val="0"/>
              </a:spcAft>
              <a:buClr>
                <a:schemeClr val="dk2"/>
              </a:buClr>
              <a:buSzPts val="2000"/>
              <a:buFont typeface="Arial"/>
              <a:buChar char="•"/>
            </a:pPr>
            <a:r>
              <a:rPr lang="en-US" sz="2000" b="0" i="0" u="none" strike="noStrike" cap="none">
                <a:solidFill>
                  <a:schemeClr val="dk1"/>
                </a:solidFill>
                <a:latin typeface="Arial"/>
                <a:ea typeface="Arial"/>
                <a:cs typeface="Arial"/>
                <a:sym typeface="Arial"/>
              </a:rPr>
              <a:t>Premises that are conjuncts are processed one conjunct at a time</a:t>
            </a:r>
            <a:endParaRPr sz="2000" b="0" i="0" u="none" strike="noStrike" cap="none">
              <a:solidFill>
                <a:schemeClr val="dk1"/>
              </a:solidFill>
              <a:latin typeface="Arial"/>
              <a:ea typeface="Arial"/>
              <a:cs typeface="Arial"/>
              <a:sym typeface="Arial"/>
            </a:endParaRPr>
          </a:p>
        </p:txBody>
      </p:sp>
      <p:sp>
        <p:nvSpPr>
          <p:cNvPr id="840" name="Google Shape;840;p105"/>
          <p:cNvSpPr txBox="1"/>
          <p:nvPr/>
        </p:nvSpPr>
        <p:spPr>
          <a:xfrm rot="-5400000">
            <a:off x="8174684" y="5885470"/>
            <a:ext cx="1315800" cy="3651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fld id="{00000000-1234-1234-1234-123412341234}" type="slidenum">
              <a:rPr lang="en-US" sz="2400" b="1">
                <a:solidFill>
                  <a:schemeClr val="dk2"/>
                </a:solidFill>
                <a:latin typeface="Arial"/>
                <a:ea typeface="Arial"/>
                <a:cs typeface="Arial"/>
                <a:sym typeface="Arial"/>
              </a:rPr>
              <a:t>69</a:t>
            </a:fld>
            <a:endParaRPr sz="2400" b="1">
              <a:solidFill>
                <a:schemeClr val="dk2"/>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Google Shape;349;p50"/>
          <p:cNvSpPr txBox="1">
            <a:spLocks noGrp="1"/>
          </p:cNvSpPr>
          <p:nvPr>
            <p:ph type="body" idx="1"/>
          </p:nvPr>
        </p:nvSpPr>
        <p:spPr>
          <a:xfrm>
            <a:off x="457200" y="1189703"/>
            <a:ext cx="8080500" cy="55362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1080"/>
              </a:spcBef>
              <a:spcAft>
                <a:spcPts val="0"/>
              </a:spcAft>
              <a:buClr>
                <a:schemeClr val="dk1"/>
              </a:buClr>
              <a:buSzPts val="2400"/>
              <a:buFont typeface="Arial"/>
              <a:buChar char="•"/>
            </a:pPr>
            <a:r>
              <a:rPr lang="en-US"/>
              <a:t>Joe does not have a lawyer</a:t>
            </a:r>
            <a:endParaRPr/>
          </a:p>
          <a:p>
            <a:pPr marL="800100" marR="0" lvl="1" indent="-342900" algn="l" rtl="0">
              <a:lnSpc>
                <a:spcPct val="100000"/>
              </a:lnSpc>
              <a:spcBef>
                <a:spcPts val="1080"/>
              </a:spcBef>
              <a:spcAft>
                <a:spcPts val="0"/>
              </a:spcAft>
              <a:buClr>
                <a:schemeClr val="dk2"/>
              </a:buClr>
              <a:buSzPts val="2000"/>
              <a:buFont typeface="Arial"/>
              <a:buChar char="•"/>
            </a:pPr>
            <a:r>
              <a:rPr lang="en-US"/>
              <a:t>There is no one who is a lawyer and has Joe as a customer</a:t>
            </a:r>
            <a:endParaRPr/>
          </a:p>
          <a:p>
            <a:pPr marL="1485900" marR="0" lvl="2" indent="-342900" algn="l" rtl="0">
              <a:lnSpc>
                <a:spcPct val="100000"/>
              </a:lnSpc>
              <a:spcBef>
                <a:spcPts val="1080"/>
              </a:spcBef>
              <a:spcAft>
                <a:spcPts val="0"/>
              </a:spcAft>
              <a:buClr>
                <a:schemeClr val="dk2"/>
              </a:buClr>
              <a:buSzPts val="1800"/>
              <a:buFont typeface="Arial"/>
              <a:buChar char="•"/>
            </a:pPr>
            <a:r>
              <a:rPr lang="en-US"/>
              <a:t>¬∃</a:t>
            </a:r>
            <a:r>
              <a:rPr lang="en-US" i="1"/>
              <a:t>x</a:t>
            </a:r>
            <a:r>
              <a:rPr lang="en-US"/>
              <a:t> (</a:t>
            </a:r>
            <a:r>
              <a:rPr lang="en-US" i="1"/>
              <a:t>Occupation</a:t>
            </a:r>
            <a:r>
              <a:rPr lang="en-US"/>
              <a:t>(</a:t>
            </a:r>
            <a:r>
              <a:rPr lang="en-US" i="1"/>
              <a:t>x</a:t>
            </a:r>
            <a:r>
              <a:rPr lang="en-US"/>
              <a:t>, </a:t>
            </a:r>
            <a:r>
              <a:rPr lang="en-US" i="1"/>
              <a:t>Lawyer</a:t>
            </a:r>
            <a:r>
              <a:rPr lang="en-US"/>
              <a:t>) ⋀ </a:t>
            </a:r>
            <a:r>
              <a:rPr lang="en-US" i="1"/>
              <a:t>Customer</a:t>
            </a:r>
            <a:r>
              <a:rPr lang="en-US"/>
              <a:t>(</a:t>
            </a:r>
            <a:r>
              <a:rPr lang="en-US" i="1"/>
              <a:t>Joe</a:t>
            </a:r>
            <a:r>
              <a:rPr lang="en-US"/>
              <a:t>, </a:t>
            </a:r>
            <a:r>
              <a:rPr lang="en-US" i="1"/>
              <a:t>x</a:t>
            </a:r>
            <a:r>
              <a:rPr lang="en-US"/>
              <a:t>))</a:t>
            </a:r>
            <a:endParaRPr/>
          </a:p>
          <a:p>
            <a:pPr marL="800100" marR="0" lvl="1" indent="-342900" algn="l" rtl="0">
              <a:lnSpc>
                <a:spcPct val="100000"/>
              </a:lnSpc>
              <a:spcBef>
                <a:spcPts val="1080"/>
              </a:spcBef>
              <a:spcAft>
                <a:spcPts val="0"/>
              </a:spcAft>
              <a:buClr>
                <a:schemeClr val="dk2"/>
              </a:buClr>
              <a:buSzPts val="2000"/>
              <a:buFont typeface="Arial"/>
              <a:buChar char="•"/>
            </a:pPr>
            <a:r>
              <a:rPr lang="en-US"/>
              <a:t>Everyone either is not a lawyer or does not have Joe as a customer</a:t>
            </a:r>
            <a:endParaRPr/>
          </a:p>
          <a:p>
            <a:pPr marL="1485900" marR="0" lvl="2" indent="-342900" algn="l" rtl="0">
              <a:lnSpc>
                <a:spcPct val="100000"/>
              </a:lnSpc>
              <a:spcBef>
                <a:spcPts val="1080"/>
              </a:spcBef>
              <a:spcAft>
                <a:spcPts val="0"/>
              </a:spcAft>
              <a:buClr>
                <a:schemeClr val="dk2"/>
              </a:buClr>
              <a:buSzPts val="1800"/>
              <a:buFont typeface="Arial"/>
              <a:buChar char="•"/>
            </a:pPr>
            <a:r>
              <a:rPr lang="en-US"/>
              <a:t>∀x ( ¬</a:t>
            </a:r>
            <a:r>
              <a:rPr lang="en-US" i="1"/>
              <a:t>Occupation</a:t>
            </a:r>
            <a:r>
              <a:rPr lang="en-US"/>
              <a:t>(</a:t>
            </a:r>
            <a:r>
              <a:rPr lang="en-US" i="1"/>
              <a:t>x</a:t>
            </a:r>
            <a:r>
              <a:rPr lang="en-US"/>
              <a:t>, </a:t>
            </a:r>
            <a:r>
              <a:rPr lang="en-US" i="1"/>
              <a:t>Lawyer</a:t>
            </a:r>
            <a:r>
              <a:rPr lang="en-US"/>
              <a:t>) ⋁ ¬</a:t>
            </a:r>
            <a:r>
              <a:rPr lang="en-US" i="1"/>
              <a:t>Customer</a:t>
            </a:r>
            <a:r>
              <a:rPr lang="en-US"/>
              <a:t>(</a:t>
            </a:r>
            <a:r>
              <a:rPr lang="en-US" i="1"/>
              <a:t>Joe</a:t>
            </a:r>
            <a:r>
              <a:rPr lang="en-US"/>
              <a:t>, </a:t>
            </a:r>
            <a:r>
              <a:rPr lang="en-US" i="1"/>
              <a:t>x</a:t>
            </a:r>
            <a:r>
              <a:rPr lang="en-US"/>
              <a:t>))</a:t>
            </a:r>
            <a:endParaRPr/>
          </a:p>
          <a:p>
            <a:pPr marL="800100" marR="0" lvl="1" indent="-342900" algn="l" rtl="0">
              <a:lnSpc>
                <a:spcPct val="100000"/>
              </a:lnSpc>
              <a:spcBef>
                <a:spcPts val="1080"/>
              </a:spcBef>
              <a:spcAft>
                <a:spcPts val="0"/>
              </a:spcAft>
              <a:buClr>
                <a:schemeClr val="dk2"/>
              </a:buClr>
              <a:buSzPts val="2000"/>
              <a:buFont typeface="Arial"/>
              <a:buChar char="•"/>
            </a:pPr>
            <a:r>
              <a:rPr lang="en-US"/>
              <a:t>If someone is a lawyer, s/he does not have Joe as a customer</a:t>
            </a:r>
            <a:endParaRPr/>
          </a:p>
          <a:p>
            <a:pPr marL="1485900" marR="0" lvl="2" indent="-355600" algn="l" rtl="0">
              <a:lnSpc>
                <a:spcPct val="100000"/>
              </a:lnSpc>
              <a:spcBef>
                <a:spcPts val="1080"/>
              </a:spcBef>
              <a:spcAft>
                <a:spcPts val="0"/>
              </a:spcAft>
              <a:buClr>
                <a:schemeClr val="dk2"/>
              </a:buClr>
              <a:buSzPts val="2000"/>
              <a:buFont typeface="Arial"/>
              <a:buChar char="•"/>
            </a:pPr>
            <a:r>
              <a:rPr lang="en-US" i="1"/>
              <a:t>∀x  Occupation</a:t>
            </a:r>
            <a:r>
              <a:rPr lang="en-US"/>
              <a:t>(</a:t>
            </a:r>
            <a:r>
              <a:rPr lang="en-US" i="1"/>
              <a:t>x, Lawyer</a:t>
            </a:r>
            <a:r>
              <a:rPr lang="en-US"/>
              <a:t>)</a:t>
            </a:r>
            <a:r>
              <a:rPr lang="en-US" i="1"/>
              <a:t> ⇒ </a:t>
            </a:r>
            <a:r>
              <a:rPr lang="en-US"/>
              <a:t>¬</a:t>
            </a:r>
            <a:r>
              <a:rPr lang="en-US" i="1"/>
              <a:t>Customer</a:t>
            </a:r>
            <a:r>
              <a:rPr lang="en-US"/>
              <a:t>(</a:t>
            </a:r>
            <a:r>
              <a:rPr lang="en-US" i="1"/>
              <a:t>Joe, x</a:t>
            </a:r>
            <a:r>
              <a:rPr lang="en-US"/>
              <a:t>)</a:t>
            </a:r>
            <a:endParaRPr/>
          </a:p>
        </p:txBody>
      </p:sp>
      <p:sp>
        <p:nvSpPr>
          <p:cNvPr id="350" name="Google Shape;350;p50"/>
          <p:cNvSpPr txBox="1">
            <a:spLocks noGrp="1"/>
          </p:cNvSpPr>
          <p:nvPr>
            <p:ph type="title"/>
          </p:nvPr>
        </p:nvSpPr>
        <p:spPr>
          <a:xfrm>
            <a:off x="457200" y="152718"/>
            <a:ext cx="8080500" cy="781200"/>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Clr>
                <a:schemeClr val="dk1"/>
              </a:buClr>
              <a:buFont typeface="Arial Black"/>
              <a:buNone/>
            </a:pPr>
            <a:r>
              <a:rPr lang="en-US"/>
              <a:t>d.</a:t>
            </a:r>
            <a:endParaRPr sz="3600" b="0" i="0" u="none" strike="noStrike" cap="none">
              <a:solidFill>
                <a:schemeClr val="dk1"/>
              </a:solidFill>
              <a:latin typeface="Arial Black"/>
              <a:ea typeface="Arial Black"/>
              <a:cs typeface="Arial Black"/>
              <a:sym typeface="Arial Black"/>
            </a:endParaRPr>
          </a:p>
        </p:txBody>
      </p:sp>
      <p:sp>
        <p:nvSpPr>
          <p:cNvPr id="351" name="Google Shape;351;p50"/>
          <p:cNvSpPr txBox="1">
            <a:spLocks noGrp="1"/>
          </p:cNvSpPr>
          <p:nvPr>
            <p:ph type="sldNum" idx="12"/>
          </p:nvPr>
        </p:nvSpPr>
        <p:spPr>
          <a:xfrm rot="-5400000">
            <a:off x="8227325" y="5885470"/>
            <a:ext cx="1315800" cy="3651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fld id="{00000000-1234-1234-1234-123412341234}" type="slidenum">
              <a:rPr lang="en-US" sz="2400" b="1">
                <a:solidFill>
                  <a:schemeClr val="dk2"/>
                </a:solidFill>
                <a:latin typeface="Arial"/>
                <a:ea typeface="Arial"/>
                <a:cs typeface="Arial"/>
                <a:sym typeface="Arial"/>
              </a:rPr>
              <a:t>7</a:t>
            </a:fld>
            <a:endParaRPr sz="2400" b="1">
              <a:solidFill>
                <a:schemeClr val="dk2"/>
              </a:solidFill>
              <a:latin typeface="Arial"/>
              <a:ea typeface="Arial"/>
              <a:cs typeface="Arial"/>
              <a:sym typeface="Arial"/>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844"/>
        <p:cNvGrpSpPr/>
        <p:nvPr/>
      </p:nvGrpSpPr>
      <p:grpSpPr>
        <a:xfrm>
          <a:off x="0" y="0"/>
          <a:ext cx="0" cy="0"/>
          <a:chOff x="0" y="0"/>
          <a:chExt cx="0" cy="0"/>
        </a:xfrm>
      </p:grpSpPr>
      <p:sp>
        <p:nvSpPr>
          <p:cNvPr id="845" name="Google Shape;845;p106"/>
          <p:cNvSpPr txBox="1">
            <a:spLocks noGrp="1"/>
          </p:cNvSpPr>
          <p:nvPr>
            <p:ph type="title"/>
          </p:nvPr>
        </p:nvSpPr>
        <p:spPr>
          <a:xfrm>
            <a:off x="457200" y="152718"/>
            <a:ext cx="8080500" cy="781200"/>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Clr>
                <a:schemeClr val="dk1"/>
              </a:buClr>
              <a:buSzPts val="3600"/>
              <a:buFont typeface="Arial Black"/>
              <a:buNone/>
            </a:pPr>
            <a:r>
              <a:rPr lang="en-US" sz="3600" b="0" i="0" u="none" strike="noStrike" cap="none">
                <a:solidFill>
                  <a:schemeClr val="dk1"/>
                </a:solidFill>
                <a:latin typeface="Arial Black"/>
                <a:ea typeface="Arial Black"/>
                <a:cs typeface="Arial Black"/>
                <a:sym typeface="Arial Black"/>
              </a:rPr>
              <a:t>Was West a Criminal?</a:t>
            </a:r>
            <a:endParaRPr sz="3600" b="0" i="0" u="none" strike="noStrike" cap="none">
              <a:solidFill>
                <a:schemeClr val="dk1"/>
              </a:solidFill>
              <a:latin typeface="Arial Black"/>
              <a:ea typeface="Arial Black"/>
              <a:cs typeface="Arial Black"/>
              <a:sym typeface="Arial Black"/>
            </a:endParaRPr>
          </a:p>
        </p:txBody>
      </p:sp>
      <p:sp>
        <p:nvSpPr>
          <p:cNvPr id="846" name="Google Shape;846;p106"/>
          <p:cNvSpPr txBox="1">
            <a:spLocks noGrp="1"/>
          </p:cNvSpPr>
          <p:nvPr>
            <p:ph type="body" idx="1"/>
          </p:nvPr>
        </p:nvSpPr>
        <p:spPr>
          <a:xfrm>
            <a:off x="457200" y="1752600"/>
            <a:ext cx="7924800" cy="48006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r>
              <a:rPr lang="en-US" sz="2400" b="1" i="0" u="none" strike="noStrike" cap="none">
                <a:solidFill>
                  <a:schemeClr val="dk1"/>
                </a:solidFill>
                <a:latin typeface="Arial"/>
                <a:ea typeface="Arial"/>
                <a:cs typeface="Arial"/>
                <a:sym typeface="Arial"/>
              </a:rPr>
              <a:t>In the initial KB:</a:t>
            </a:r>
            <a:endParaRPr/>
          </a:p>
          <a:p>
            <a:pPr marL="342900" marR="0" lvl="0" indent="-342900" algn="l" rtl="0">
              <a:spcBef>
                <a:spcPts val="1200"/>
              </a:spcBef>
              <a:spcAft>
                <a:spcPts val="0"/>
              </a:spcAft>
              <a:buClr>
                <a:schemeClr val="dk1"/>
              </a:buClr>
              <a:buSzPts val="1800"/>
              <a:buFont typeface="Arial Black"/>
              <a:buAutoNum type="arabicPeriod"/>
            </a:pPr>
            <a:r>
              <a:rPr lang="en-US" sz="1800" b="0" i="1" u="none" strike="noStrike" cap="none">
                <a:solidFill>
                  <a:schemeClr val="dk1"/>
                </a:solidFill>
                <a:latin typeface="Arial"/>
                <a:ea typeface="Arial"/>
                <a:cs typeface="Arial"/>
                <a:sym typeface="Arial"/>
              </a:rPr>
              <a:t>American(x) </a:t>
            </a:r>
            <a:r>
              <a:rPr lang="en-US" sz="1800" b="0" i="0" u="none" strike="noStrike" cap="none">
                <a:solidFill>
                  <a:schemeClr val="dk1"/>
                </a:solidFill>
                <a:latin typeface="Arial"/>
                <a:ea typeface="Arial"/>
                <a:cs typeface="Arial"/>
                <a:sym typeface="Arial"/>
              </a:rPr>
              <a:t>∧</a:t>
            </a:r>
            <a:r>
              <a:rPr lang="en-US" sz="1800" b="0" i="1" u="none" strike="noStrike" cap="none">
                <a:solidFill>
                  <a:schemeClr val="dk1"/>
                </a:solidFill>
                <a:latin typeface="Arial"/>
                <a:ea typeface="Arial"/>
                <a:cs typeface="Arial"/>
                <a:sym typeface="Arial"/>
              </a:rPr>
              <a:t> Weapon(y) </a:t>
            </a:r>
            <a:r>
              <a:rPr lang="en-US" sz="1800" b="0" i="0" u="none" strike="noStrike" cap="none">
                <a:solidFill>
                  <a:schemeClr val="dk1"/>
                </a:solidFill>
                <a:latin typeface="Arial"/>
                <a:ea typeface="Arial"/>
                <a:cs typeface="Arial"/>
                <a:sym typeface="Arial"/>
              </a:rPr>
              <a:t>∧</a:t>
            </a:r>
            <a:r>
              <a:rPr lang="en-US" sz="1800" b="0" i="1" u="none" strike="noStrike" cap="none">
                <a:solidFill>
                  <a:schemeClr val="dk1"/>
                </a:solidFill>
                <a:latin typeface="Arial"/>
                <a:ea typeface="Arial"/>
                <a:cs typeface="Arial"/>
                <a:sym typeface="Arial"/>
              </a:rPr>
              <a:t> Sells(x,y,z) </a:t>
            </a:r>
            <a:r>
              <a:rPr lang="en-US" sz="1800" b="0" i="0" u="none" strike="noStrike" cap="none">
                <a:solidFill>
                  <a:schemeClr val="dk1"/>
                </a:solidFill>
                <a:latin typeface="Arial"/>
                <a:ea typeface="Arial"/>
                <a:cs typeface="Arial"/>
                <a:sym typeface="Arial"/>
              </a:rPr>
              <a:t>∧</a:t>
            </a:r>
            <a:r>
              <a:rPr lang="en-US" sz="1800" b="0" i="1" u="none" strike="noStrike" cap="none">
                <a:solidFill>
                  <a:schemeClr val="dk1"/>
                </a:solidFill>
                <a:latin typeface="Arial"/>
                <a:ea typeface="Arial"/>
                <a:cs typeface="Arial"/>
                <a:sym typeface="Arial"/>
              </a:rPr>
              <a:t> Hostile(z) </a:t>
            </a:r>
            <a:r>
              <a:rPr lang="en-US" sz="1800" b="0" i="0" u="none" strike="noStrike" cap="none">
                <a:solidFill>
                  <a:schemeClr val="dk1"/>
                </a:solidFill>
                <a:latin typeface="Arial"/>
                <a:ea typeface="Arial"/>
                <a:cs typeface="Arial"/>
                <a:sym typeface="Arial"/>
              </a:rPr>
              <a:t>⇒</a:t>
            </a:r>
            <a:r>
              <a:rPr lang="en-US" sz="1800" b="0" i="1" u="none" strike="noStrike" cap="none">
                <a:solidFill>
                  <a:schemeClr val="dk1"/>
                </a:solidFill>
                <a:latin typeface="Arial"/>
                <a:ea typeface="Arial"/>
                <a:cs typeface="Arial"/>
                <a:sym typeface="Arial"/>
              </a:rPr>
              <a:t> Criminal(x)</a:t>
            </a:r>
            <a:endParaRPr sz="1800" b="0" i="0" u="none" strike="noStrike" cap="none">
              <a:solidFill>
                <a:schemeClr val="dk1"/>
              </a:solidFill>
              <a:latin typeface="Arial"/>
              <a:ea typeface="Arial"/>
              <a:cs typeface="Arial"/>
              <a:sym typeface="Arial"/>
            </a:endParaRPr>
          </a:p>
          <a:p>
            <a:pPr marL="342900" marR="0" lvl="0" indent="-342900" algn="l" rtl="0">
              <a:spcBef>
                <a:spcPts val="600"/>
              </a:spcBef>
              <a:spcAft>
                <a:spcPts val="0"/>
              </a:spcAft>
              <a:buClr>
                <a:schemeClr val="dk1"/>
              </a:buClr>
              <a:buSzPts val="1800"/>
              <a:buFont typeface="Arial Black"/>
              <a:buAutoNum type="arabicPeriod"/>
            </a:pPr>
            <a:r>
              <a:rPr lang="en-US" sz="1800" b="0" i="1" u="none" strike="noStrike" cap="none">
                <a:solidFill>
                  <a:schemeClr val="dk1"/>
                </a:solidFill>
                <a:latin typeface="Arial"/>
                <a:ea typeface="Arial"/>
                <a:cs typeface="Arial"/>
                <a:sym typeface="Arial"/>
              </a:rPr>
              <a:t>Owns(Nono, M</a:t>
            </a:r>
            <a:r>
              <a:rPr lang="en-US" sz="1800" b="0" i="1" u="none" strike="noStrike" cap="none" baseline="-25000">
                <a:solidFill>
                  <a:schemeClr val="dk1"/>
                </a:solidFill>
                <a:latin typeface="Arial"/>
                <a:ea typeface="Arial"/>
                <a:cs typeface="Arial"/>
                <a:sym typeface="Arial"/>
              </a:rPr>
              <a:t>1</a:t>
            </a:r>
            <a:r>
              <a:rPr lang="en-US" sz="1800" b="0" i="1" u="none" strike="noStrike" cap="none">
                <a:solidFill>
                  <a:schemeClr val="dk1"/>
                </a:solidFill>
                <a:latin typeface="Arial"/>
                <a:ea typeface="Arial"/>
                <a:cs typeface="Arial"/>
                <a:sym typeface="Arial"/>
              </a:rPr>
              <a:t>) </a:t>
            </a:r>
            <a:r>
              <a:rPr lang="en-US" sz="1800" b="0" i="0" u="none" strike="noStrike" cap="none">
                <a:solidFill>
                  <a:schemeClr val="dk1"/>
                </a:solidFill>
                <a:latin typeface="Arial"/>
                <a:ea typeface="Arial"/>
                <a:cs typeface="Arial"/>
                <a:sym typeface="Arial"/>
              </a:rPr>
              <a:t>∧</a:t>
            </a:r>
            <a:r>
              <a:rPr lang="en-US" sz="1800" b="0" i="1" u="none" strike="noStrike" cap="none">
                <a:solidFill>
                  <a:schemeClr val="dk1"/>
                </a:solidFill>
                <a:latin typeface="Arial"/>
                <a:ea typeface="Arial"/>
                <a:cs typeface="Arial"/>
                <a:sym typeface="Arial"/>
              </a:rPr>
              <a:t> Missile(M</a:t>
            </a:r>
            <a:r>
              <a:rPr lang="en-US" sz="1800" b="0" i="1" u="none" strike="noStrike" cap="none" baseline="-25000">
                <a:solidFill>
                  <a:schemeClr val="dk1"/>
                </a:solidFill>
                <a:latin typeface="Arial"/>
                <a:ea typeface="Arial"/>
                <a:cs typeface="Arial"/>
                <a:sym typeface="Arial"/>
              </a:rPr>
              <a:t>1</a:t>
            </a:r>
            <a:r>
              <a:rPr lang="en-US" sz="1800" b="0" i="1" u="none" strike="noStrike" cap="none">
                <a:solidFill>
                  <a:schemeClr val="dk1"/>
                </a:solidFill>
                <a:latin typeface="Arial"/>
                <a:ea typeface="Arial"/>
                <a:cs typeface="Arial"/>
                <a:sym typeface="Arial"/>
              </a:rPr>
              <a:t>)</a:t>
            </a:r>
            <a:endParaRPr sz="1800" b="0" i="0" u="none" strike="noStrike" cap="none">
              <a:solidFill>
                <a:schemeClr val="dk1"/>
              </a:solidFill>
              <a:latin typeface="Arial"/>
              <a:ea typeface="Arial"/>
              <a:cs typeface="Arial"/>
              <a:sym typeface="Arial"/>
            </a:endParaRPr>
          </a:p>
          <a:p>
            <a:pPr marL="342900" marR="0" lvl="0" indent="-342900" algn="l" rtl="0">
              <a:spcBef>
                <a:spcPts val="600"/>
              </a:spcBef>
              <a:spcAft>
                <a:spcPts val="0"/>
              </a:spcAft>
              <a:buClr>
                <a:schemeClr val="dk1"/>
              </a:buClr>
              <a:buSzPts val="1800"/>
              <a:buFont typeface="Arial Black"/>
              <a:buAutoNum type="arabicPeriod"/>
            </a:pPr>
            <a:r>
              <a:rPr lang="en-US" sz="1800" b="0" i="1" u="none" strike="noStrike" cap="none">
                <a:solidFill>
                  <a:schemeClr val="dk1"/>
                </a:solidFill>
                <a:latin typeface="Arial"/>
                <a:ea typeface="Arial"/>
                <a:cs typeface="Arial"/>
                <a:sym typeface="Arial"/>
              </a:rPr>
              <a:t>Missile(x) </a:t>
            </a:r>
            <a:r>
              <a:rPr lang="en-US" sz="1800" b="0" i="0" u="none" strike="noStrike" cap="none">
                <a:solidFill>
                  <a:schemeClr val="dk1"/>
                </a:solidFill>
                <a:latin typeface="Arial"/>
                <a:ea typeface="Arial"/>
                <a:cs typeface="Arial"/>
                <a:sym typeface="Arial"/>
              </a:rPr>
              <a:t>∧</a:t>
            </a:r>
            <a:r>
              <a:rPr lang="en-US" sz="1800" b="0" i="1" u="none" strike="noStrike" cap="none">
                <a:solidFill>
                  <a:schemeClr val="dk1"/>
                </a:solidFill>
                <a:latin typeface="Arial"/>
                <a:ea typeface="Arial"/>
                <a:cs typeface="Arial"/>
                <a:sym typeface="Arial"/>
              </a:rPr>
              <a:t> Owns(Nono, x) ⇒ Sells(West, x, Nono)</a:t>
            </a:r>
            <a:endParaRPr sz="1800" b="0" i="0" u="none" strike="noStrike" cap="none">
              <a:solidFill>
                <a:schemeClr val="dk1"/>
              </a:solidFill>
              <a:latin typeface="Arial"/>
              <a:ea typeface="Arial"/>
              <a:cs typeface="Arial"/>
              <a:sym typeface="Arial"/>
            </a:endParaRPr>
          </a:p>
          <a:p>
            <a:pPr marL="342900" marR="0" lvl="0" indent="-342900" algn="l" rtl="0">
              <a:spcBef>
                <a:spcPts val="600"/>
              </a:spcBef>
              <a:spcAft>
                <a:spcPts val="0"/>
              </a:spcAft>
              <a:buClr>
                <a:schemeClr val="dk1"/>
              </a:buClr>
              <a:buSzPts val="1800"/>
              <a:buFont typeface="Arial Black"/>
              <a:buAutoNum type="arabicPeriod"/>
            </a:pPr>
            <a:r>
              <a:rPr lang="en-US" sz="1800" b="0" i="1" u="none" strike="noStrike" cap="none">
                <a:solidFill>
                  <a:schemeClr val="dk1"/>
                </a:solidFill>
                <a:latin typeface="Arial"/>
                <a:ea typeface="Arial"/>
                <a:cs typeface="Arial"/>
                <a:sym typeface="Arial"/>
              </a:rPr>
              <a:t>Missile(x) ⇒ Weapon(x)</a:t>
            </a:r>
            <a:endParaRPr sz="1800" b="0" i="0" u="none" strike="noStrike" cap="none">
              <a:solidFill>
                <a:schemeClr val="dk1"/>
              </a:solidFill>
              <a:latin typeface="Arial"/>
              <a:ea typeface="Arial"/>
              <a:cs typeface="Arial"/>
              <a:sym typeface="Arial"/>
            </a:endParaRPr>
          </a:p>
          <a:p>
            <a:pPr marL="342900" marR="0" lvl="0" indent="-342900" algn="l" rtl="0">
              <a:spcBef>
                <a:spcPts val="600"/>
              </a:spcBef>
              <a:spcAft>
                <a:spcPts val="0"/>
              </a:spcAft>
              <a:buClr>
                <a:schemeClr val="dk1"/>
              </a:buClr>
              <a:buSzPts val="1800"/>
              <a:buFont typeface="Arial Black"/>
              <a:buAutoNum type="arabicPeriod"/>
            </a:pPr>
            <a:r>
              <a:rPr lang="en-US" sz="1800" b="0" i="1" u="none" strike="noStrike" cap="none">
                <a:solidFill>
                  <a:schemeClr val="dk1"/>
                </a:solidFill>
                <a:latin typeface="Arial"/>
                <a:ea typeface="Arial"/>
                <a:cs typeface="Arial"/>
                <a:sym typeface="Arial"/>
              </a:rPr>
              <a:t>Enemy(x, America) ⇒ Hostile(x)</a:t>
            </a:r>
            <a:endParaRPr sz="1800" b="0" i="0" u="none" strike="noStrike" cap="none">
              <a:solidFill>
                <a:schemeClr val="dk1"/>
              </a:solidFill>
              <a:latin typeface="Arial"/>
              <a:ea typeface="Arial"/>
              <a:cs typeface="Arial"/>
              <a:sym typeface="Arial"/>
            </a:endParaRPr>
          </a:p>
          <a:p>
            <a:pPr marL="342900" marR="0" lvl="0" indent="-342900" algn="l" rtl="0">
              <a:spcBef>
                <a:spcPts val="600"/>
              </a:spcBef>
              <a:spcAft>
                <a:spcPts val="0"/>
              </a:spcAft>
              <a:buClr>
                <a:schemeClr val="dk1"/>
              </a:buClr>
              <a:buSzPts val="1800"/>
              <a:buFont typeface="Arial Black"/>
              <a:buAutoNum type="arabicPeriod"/>
            </a:pPr>
            <a:r>
              <a:rPr lang="en-US" sz="1800" b="0" i="1" u="none" strike="noStrike" cap="none">
                <a:solidFill>
                  <a:schemeClr val="dk1"/>
                </a:solidFill>
                <a:latin typeface="Arial"/>
                <a:ea typeface="Arial"/>
                <a:cs typeface="Arial"/>
                <a:sym typeface="Arial"/>
              </a:rPr>
              <a:t>American(West)</a:t>
            </a:r>
            <a:endParaRPr sz="1800" b="0" i="0" u="none" strike="noStrike" cap="none">
              <a:solidFill>
                <a:schemeClr val="dk1"/>
              </a:solidFill>
              <a:latin typeface="Arial"/>
              <a:ea typeface="Arial"/>
              <a:cs typeface="Arial"/>
              <a:sym typeface="Arial"/>
            </a:endParaRPr>
          </a:p>
          <a:p>
            <a:pPr marL="342900" marR="0" lvl="0" indent="-342900" algn="l" rtl="0">
              <a:spcBef>
                <a:spcPts val="600"/>
              </a:spcBef>
              <a:spcAft>
                <a:spcPts val="0"/>
              </a:spcAft>
              <a:buClr>
                <a:schemeClr val="dk1"/>
              </a:buClr>
              <a:buSzPts val="1800"/>
              <a:buFont typeface="Arial Black"/>
              <a:buAutoNum type="arabicPeriod"/>
            </a:pPr>
            <a:r>
              <a:rPr lang="en-US" sz="1800" b="0" i="1" u="none" strike="noStrike" cap="none">
                <a:solidFill>
                  <a:schemeClr val="dk1"/>
                </a:solidFill>
                <a:latin typeface="Arial"/>
                <a:ea typeface="Arial"/>
                <a:cs typeface="Arial"/>
                <a:sym typeface="Arial"/>
              </a:rPr>
              <a:t>Enemy(Nono, America)</a:t>
            </a:r>
            <a:endParaRPr sz="1800" b="0" i="0" u="none" strike="noStrike" cap="none">
              <a:solidFill>
                <a:schemeClr val="dk1"/>
              </a:solidFill>
              <a:latin typeface="Arial"/>
              <a:ea typeface="Arial"/>
              <a:cs typeface="Arial"/>
              <a:sym typeface="Arial"/>
            </a:endParaRPr>
          </a:p>
        </p:txBody>
      </p:sp>
      <p:sp>
        <p:nvSpPr>
          <p:cNvPr id="847" name="Google Shape;847;p106"/>
          <p:cNvSpPr txBox="1"/>
          <p:nvPr/>
        </p:nvSpPr>
        <p:spPr>
          <a:xfrm rot="-5400000">
            <a:off x="8174684" y="5885470"/>
            <a:ext cx="1315800" cy="3651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fld id="{00000000-1234-1234-1234-123412341234}" type="slidenum">
              <a:rPr lang="en-US" sz="2400" b="1">
                <a:solidFill>
                  <a:schemeClr val="dk2"/>
                </a:solidFill>
                <a:latin typeface="Arial"/>
                <a:ea typeface="Arial"/>
                <a:cs typeface="Arial"/>
                <a:sym typeface="Arial"/>
              </a:rPr>
              <a:t>70</a:t>
            </a:fld>
            <a:endParaRPr sz="2400" b="1">
              <a:solidFill>
                <a:schemeClr val="dk2"/>
              </a:solidFill>
              <a:latin typeface="Arial"/>
              <a:ea typeface="Arial"/>
              <a:cs typeface="Arial"/>
              <a:sym typeface="Arial"/>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851"/>
        <p:cNvGrpSpPr/>
        <p:nvPr/>
      </p:nvGrpSpPr>
      <p:grpSpPr>
        <a:xfrm>
          <a:off x="0" y="0"/>
          <a:ext cx="0" cy="0"/>
          <a:chOff x="0" y="0"/>
          <a:chExt cx="0" cy="0"/>
        </a:xfrm>
      </p:grpSpPr>
      <p:sp>
        <p:nvSpPr>
          <p:cNvPr id="852" name="Google Shape;852;p107"/>
          <p:cNvSpPr txBox="1">
            <a:spLocks noGrp="1"/>
          </p:cNvSpPr>
          <p:nvPr>
            <p:ph type="title"/>
          </p:nvPr>
        </p:nvSpPr>
        <p:spPr>
          <a:xfrm>
            <a:off x="457200" y="152718"/>
            <a:ext cx="8080500" cy="781200"/>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Clr>
                <a:schemeClr val="dk1"/>
              </a:buClr>
              <a:buSzPts val="3600"/>
              <a:buFont typeface="Arial Black"/>
              <a:buNone/>
            </a:pPr>
            <a:r>
              <a:rPr lang="en-US" sz="3600" b="0" i="0" u="none" strike="noStrike" cap="none">
                <a:solidFill>
                  <a:schemeClr val="dk1"/>
                </a:solidFill>
                <a:latin typeface="Arial Black"/>
                <a:ea typeface="Arial Black"/>
                <a:cs typeface="Arial Black"/>
                <a:sym typeface="Arial Black"/>
              </a:rPr>
              <a:t>Example</a:t>
            </a:r>
            <a:endParaRPr sz="3600" b="0" i="0" u="none" strike="noStrike" cap="none">
              <a:solidFill>
                <a:schemeClr val="dk1"/>
              </a:solidFill>
              <a:latin typeface="Arial Black"/>
              <a:ea typeface="Arial Black"/>
              <a:cs typeface="Arial Black"/>
              <a:sym typeface="Arial Black"/>
            </a:endParaRPr>
          </a:p>
        </p:txBody>
      </p:sp>
      <p:sp>
        <p:nvSpPr>
          <p:cNvPr id="853" name="Google Shape;853;p107"/>
          <p:cNvSpPr/>
          <p:nvPr/>
        </p:nvSpPr>
        <p:spPr>
          <a:xfrm>
            <a:off x="3276600" y="1752600"/>
            <a:ext cx="1676400" cy="3048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i="1">
                <a:solidFill>
                  <a:schemeClr val="dk1"/>
                </a:solidFill>
                <a:latin typeface="Times New Roman"/>
                <a:ea typeface="Times New Roman"/>
                <a:cs typeface="Times New Roman"/>
                <a:sym typeface="Times New Roman"/>
              </a:rPr>
              <a:t>Criminal(West)</a:t>
            </a:r>
            <a:endParaRPr sz="1600" i="1">
              <a:solidFill>
                <a:schemeClr val="dk1"/>
              </a:solidFill>
              <a:latin typeface="Times New Roman"/>
              <a:ea typeface="Times New Roman"/>
              <a:cs typeface="Times New Roman"/>
              <a:sym typeface="Times New Roman"/>
            </a:endParaRPr>
          </a:p>
        </p:txBody>
      </p:sp>
      <p:sp>
        <p:nvSpPr>
          <p:cNvPr id="854" name="Google Shape;854;p107"/>
          <p:cNvSpPr txBox="1"/>
          <p:nvPr/>
        </p:nvSpPr>
        <p:spPr>
          <a:xfrm>
            <a:off x="304800" y="6096000"/>
            <a:ext cx="45381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Arial"/>
                <a:ea typeface="Arial"/>
                <a:cs typeface="Arial"/>
                <a:sym typeface="Arial"/>
              </a:rPr>
              <a:t>We want to prove that West was a criminal</a:t>
            </a:r>
            <a:endParaRPr sz="1800">
              <a:solidFill>
                <a:schemeClr val="dk1"/>
              </a:solidFill>
              <a:latin typeface="Arial"/>
              <a:ea typeface="Arial"/>
              <a:cs typeface="Arial"/>
              <a:sym typeface="Arial"/>
            </a:endParaRPr>
          </a:p>
        </p:txBody>
      </p:sp>
      <p:sp>
        <p:nvSpPr>
          <p:cNvPr id="855" name="Google Shape;855;p107"/>
          <p:cNvSpPr txBox="1"/>
          <p:nvPr/>
        </p:nvSpPr>
        <p:spPr>
          <a:xfrm rot="-5400000">
            <a:off x="8174684" y="5885470"/>
            <a:ext cx="1315800" cy="3651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fld id="{00000000-1234-1234-1234-123412341234}" type="slidenum">
              <a:rPr lang="en-US" sz="2400" b="1">
                <a:solidFill>
                  <a:schemeClr val="dk2"/>
                </a:solidFill>
                <a:latin typeface="Arial"/>
                <a:ea typeface="Arial"/>
                <a:cs typeface="Arial"/>
                <a:sym typeface="Arial"/>
              </a:rPr>
              <a:t>71</a:t>
            </a:fld>
            <a:endParaRPr sz="2400" b="1">
              <a:solidFill>
                <a:schemeClr val="dk2"/>
              </a:solidFill>
              <a:latin typeface="Arial"/>
              <a:ea typeface="Arial"/>
              <a:cs typeface="Arial"/>
              <a:sym typeface="Arial"/>
            </a:endParaRPr>
          </a:p>
        </p:txBody>
      </p:sp>
      <p:sp>
        <p:nvSpPr>
          <p:cNvPr id="856" name="Google Shape;856;p107"/>
          <p:cNvSpPr txBox="1"/>
          <p:nvPr/>
        </p:nvSpPr>
        <p:spPr>
          <a:xfrm>
            <a:off x="4003221" y="76200"/>
            <a:ext cx="4912200" cy="1385100"/>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i="1">
                <a:solidFill>
                  <a:schemeClr val="dk1"/>
                </a:solidFill>
                <a:latin typeface="Arial"/>
                <a:ea typeface="Arial"/>
                <a:cs typeface="Arial"/>
                <a:sym typeface="Arial"/>
              </a:rPr>
              <a:t>American(x) </a:t>
            </a:r>
            <a:r>
              <a:rPr lang="en-US" sz="1200">
                <a:solidFill>
                  <a:schemeClr val="dk1"/>
                </a:solidFill>
                <a:latin typeface="Arial"/>
                <a:ea typeface="Arial"/>
                <a:cs typeface="Arial"/>
                <a:sym typeface="Arial"/>
              </a:rPr>
              <a:t>∧</a:t>
            </a:r>
            <a:r>
              <a:rPr lang="en-US" sz="1200" i="1">
                <a:solidFill>
                  <a:schemeClr val="dk1"/>
                </a:solidFill>
                <a:latin typeface="Arial"/>
                <a:ea typeface="Arial"/>
                <a:cs typeface="Arial"/>
                <a:sym typeface="Arial"/>
              </a:rPr>
              <a:t> Weapon(y) </a:t>
            </a:r>
            <a:r>
              <a:rPr lang="en-US" sz="1200">
                <a:solidFill>
                  <a:schemeClr val="dk1"/>
                </a:solidFill>
                <a:latin typeface="Arial"/>
                <a:ea typeface="Arial"/>
                <a:cs typeface="Arial"/>
                <a:sym typeface="Arial"/>
              </a:rPr>
              <a:t>∧</a:t>
            </a:r>
            <a:r>
              <a:rPr lang="en-US" sz="1200" i="1">
                <a:solidFill>
                  <a:schemeClr val="dk1"/>
                </a:solidFill>
                <a:latin typeface="Arial"/>
                <a:ea typeface="Arial"/>
                <a:cs typeface="Arial"/>
                <a:sym typeface="Arial"/>
              </a:rPr>
              <a:t> Sells(x,y,z) </a:t>
            </a:r>
            <a:r>
              <a:rPr lang="en-US" sz="1200">
                <a:solidFill>
                  <a:schemeClr val="dk1"/>
                </a:solidFill>
                <a:latin typeface="Arial"/>
                <a:ea typeface="Arial"/>
                <a:cs typeface="Arial"/>
                <a:sym typeface="Arial"/>
              </a:rPr>
              <a:t>∧</a:t>
            </a:r>
            <a:r>
              <a:rPr lang="en-US" sz="1200" i="1">
                <a:solidFill>
                  <a:schemeClr val="dk1"/>
                </a:solidFill>
                <a:latin typeface="Arial"/>
                <a:ea typeface="Arial"/>
                <a:cs typeface="Arial"/>
                <a:sym typeface="Arial"/>
              </a:rPr>
              <a:t> Hostile(z) </a:t>
            </a:r>
            <a:r>
              <a:rPr lang="en-US" sz="1200">
                <a:solidFill>
                  <a:schemeClr val="dk1"/>
                </a:solidFill>
                <a:latin typeface="Arial"/>
                <a:ea typeface="Arial"/>
                <a:cs typeface="Arial"/>
                <a:sym typeface="Arial"/>
              </a:rPr>
              <a:t>⇒</a:t>
            </a:r>
            <a:r>
              <a:rPr lang="en-US" sz="1200" i="1">
                <a:solidFill>
                  <a:schemeClr val="dk1"/>
                </a:solidFill>
                <a:latin typeface="Arial"/>
                <a:ea typeface="Arial"/>
                <a:cs typeface="Arial"/>
                <a:sym typeface="Arial"/>
              </a:rPr>
              <a:t> </a:t>
            </a:r>
            <a:r>
              <a:rPr lang="en-US" sz="1200" i="1">
                <a:solidFill>
                  <a:srgbClr val="FF0000"/>
                </a:solidFill>
                <a:latin typeface="Arial"/>
                <a:ea typeface="Arial"/>
                <a:cs typeface="Arial"/>
                <a:sym typeface="Arial"/>
              </a:rPr>
              <a:t>Criminal(x</a:t>
            </a:r>
            <a:r>
              <a:rPr lang="en-US" sz="1200" b="1" i="1">
                <a:solidFill>
                  <a:srgbClr val="FF0000"/>
                </a:solidFill>
                <a:latin typeface="Arial"/>
                <a:ea typeface="Arial"/>
                <a:cs typeface="Arial"/>
                <a:sym typeface="Arial"/>
              </a:rPr>
              <a:t>)</a:t>
            </a:r>
            <a:endParaRPr sz="1200" b="1">
              <a:solidFill>
                <a:srgbClr val="FF0000"/>
              </a:solidFill>
              <a:latin typeface="Arial"/>
              <a:ea typeface="Arial"/>
              <a:cs typeface="Arial"/>
              <a:sym typeface="Arial"/>
            </a:endParaRPr>
          </a:p>
          <a:p>
            <a:pPr marL="0" marR="0" lvl="0" indent="0" algn="l" rtl="0">
              <a:spcBef>
                <a:spcPts val="0"/>
              </a:spcBef>
              <a:spcAft>
                <a:spcPts val="0"/>
              </a:spcAft>
              <a:buNone/>
            </a:pPr>
            <a:r>
              <a:rPr lang="en-US" sz="1200" i="1">
                <a:solidFill>
                  <a:schemeClr val="dk1"/>
                </a:solidFill>
                <a:latin typeface="Arial"/>
                <a:ea typeface="Arial"/>
                <a:cs typeface="Arial"/>
                <a:sym typeface="Arial"/>
              </a:rPr>
              <a:t>Owns(Nono, M</a:t>
            </a:r>
            <a:r>
              <a:rPr lang="en-US" sz="1200" i="1" baseline="-25000">
                <a:solidFill>
                  <a:schemeClr val="dk1"/>
                </a:solidFill>
                <a:latin typeface="Arial"/>
                <a:ea typeface="Arial"/>
                <a:cs typeface="Arial"/>
                <a:sym typeface="Arial"/>
              </a:rPr>
              <a:t>1</a:t>
            </a:r>
            <a:r>
              <a:rPr lang="en-US" sz="1200" i="1">
                <a:solidFill>
                  <a:schemeClr val="dk1"/>
                </a:solidFill>
                <a:latin typeface="Arial"/>
                <a:ea typeface="Arial"/>
                <a:cs typeface="Arial"/>
                <a:sym typeface="Arial"/>
              </a:rPr>
              <a:t>) </a:t>
            </a:r>
            <a:r>
              <a:rPr lang="en-US" sz="1200">
                <a:solidFill>
                  <a:schemeClr val="dk1"/>
                </a:solidFill>
                <a:latin typeface="Arial"/>
                <a:ea typeface="Arial"/>
                <a:cs typeface="Arial"/>
                <a:sym typeface="Arial"/>
              </a:rPr>
              <a:t>∧</a:t>
            </a:r>
            <a:r>
              <a:rPr lang="en-US" sz="1200" i="1">
                <a:solidFill>
                  <a:schemeClr val="dk1"/>
                </a:solidFill>
                <a:latin typeface="Arial"/>
                <a:ea typeface="Arial"/>
                <a:cs typeface="Arial"/>
                <a:sym typeface="Arial"/>
              </a:rPr>
              <a:t> Missile(M</a:t>
            </a:r>
            <a:r>
              <a:rPr lang="en-US" sz="1200" i="1" baseline="-25000">
                <a:solidFill>
                  <a:schemeClr val="dk1"/>
                </a:solidFill>
                <a:latin typeface="Arial"/>
                <a:ea typeface="Arial"/>
                <a:cs typeface="Arial"/>
                <a:sym typeface="Arial"/>
              </a:rPr>
              <a:t>1</a:t>
            </a:r>
            <a:r>
              <a:rPr lang="en-US" sz="1200" i="1">
                <a:solidFill>
                  <a:schemeClr val="dk1"/>
                </a:solidFill>
                <a:latin typeface="Arial"/>
                <a:ea typeface="Arial"/>
                <a:cs typeface="Arial"/>
                <a:sym typeface="Arial"/>
              </a:rPr>
              <a:t>)</a:t>
            </a:r>
            <a:endParaRPr sz="1200">
              <a:solidFill>
                <a:schemeClr val="dk1"/>
              </a:solidFill>
              <a:latin typeface="Arial"/>
              <a:ea typeface="Arial"/>
              <a:cs typeface="Arial"/>
              <a:sym typeface="Arial"/>
            </a:endParaRPr>
          </a:p>
          <a:p>
            <a:pPr marL="0" marR="0" lvl="0" indent="0" algn="l" rtl="0">
              <a:spcBef>
                <a:spcPts val="0"/>
              </a:spcBef>
              <a:spcAft>
                <a:spcPts val="0"/>
              </a:spcAft>
              <a:buNone/>
            </a:pPr>
            <a:r>
              <a:rPr lang="en-US" sz="1200" i="1">
                <a:solidFill>
                  <a:schemeClr val="dk1"/>
                </a:solidFill>
                <a:latin typeface="Arial"/>
                <a:ea typeface="Arial"/>
                <a:cs typeface="Arial"/>
                <a:sym typeface="Arial"/>
              </a:rPr>
              <a:t>Missile(x) </a:t>
            </a:r>
            <a:r>
              <a:rPr lang="en-US" sz="1200">
                <a:solidFill>
                  <a:schemeClr val="dk1"/>
                </a:solidFill>
                <a:latin typeface="Arial"/>
                <a:ea typeface="Arial"/>
                <a:cs typeface="Arial"/>
                <a:sym typeface="Arial"/>
              </a:rPr>
              <a:t>∧</a:t>
            </a:r>
            <a:r>
              <a:rPr lang="en-US" sz="1200" i="1">
                <a:solidFill>
                  <a:schemeClr val="dk1"/>
                </a:solidFill>
                <a:latin typeface="Arial"/>
                <a:ea typeface="Arial"/>
                <a:cs typeface="Arial"/>
                <a:sym typeface="Arial"/>
              </a:rPr>
              <a:t> Owns(Nono, x) ⇒ Sells(West, x, Nono)</a:t>
            </a:r>
            <a:endParaRPr sz="1200">
              <a:solidFill>
                <a:schemeClr val="dk1"/>
              </a:solidFill>
              <a:latin typeface="Arial"/>
              <a:ea typeface="Arial"/>
              <a:cs typeface="Arial"/>
              <a:sym typeface="Arial"/>
            </a:endParaRPr>
          </a:p>
          <a:p>
            <a:pPr marL="0" marR="0" lvl="0" indent="0" algn="l" rtl="0">
              <a:spcBef>
                <a:spcPts val="0"/>
              </a:spcBef>
              <a:spcAft>
                <a:spcPts val="0"/>
              </a:spcAft>
              <a:buNone/>
            </a:pPr>
            <a:r>
              <a:rPr lang="en-US" sz="1200" i="1">
                <a:solidFill>
                  <a:schemeClr val="dk1"/>
                </a:solidFill>
                <a:latin typeface="Arial"/>
                <a:ea typeface="Arial"/>
                <a:cs typeface="Arial"/>
                <a:sym typeface="Arial"/>
              </a:rPr>
              <a:t>Missile(x) ⇒ Weapon(x)</a:t>
            </a:r>
            <a:endParaRPr sz="1200">
              <a:solidFill>
                <a:schemeClr val="dk1"/>
              </a:solidFill>
              <a:latin typeface="Arial"/>
              <a:ea typeface="Arial"/>
              <a:cs typeface="Arial"/>
              <a:sym typeface="Arial"/>
            </a:endParaRPr>
          </a:p>
          <a:p>
            <a:pPr marL="0" marR="0" lvl="0" indent="0" algn="l" rtl="0">
              <a:spcBef>
                <a:spcPts val="0"/>
              </a:spcBef>
              <a:spcAft>
                <a:spcPts val="0"/>
              </a:spcAft>
              <a:buNone/>
            </a:pPr>
            <a:r>
              <a:rPr lang="en-US" sz="1200" i="1">
                <a:solidFill>
                  <a:schemeClr val="dk1"/>
                </a:solidFill>
                <a:latin typeface="Arial"/>
                <a:ea typeface="Arial"/>
                <a:cs typeface="Arial"/>
                <a:sym typeface="Arial"/>
              </a:rPr>
              <a:t>Enemy(x, America) ⇒ Hostile(x)</a:t>
            </a:r>
            <a:endParaRPr sz="1200">
              <a:solidFill>
                <a:schemeClr val="dk1"/>
              </a:solidFill>
              <a:latin typeface="Arial"/>
              <a:ea typeface="Arial"/>
              <a:cs typeface="Arial"/>
              <a:sym typeface="Arial"/>
            </a:endParaRPr>
          </a:p>
          <a:p>
            <a:pPr marL="0" marR="0" lvl="0" indent="0" algn="l" rtl="0">
              <a:spcBef>
                <a:spcPts val="0"/>
              </a:spcBef>
              <a:spcAft>
                <a:spcPts val="0"/>
              </a:spcAft>
              <a:buNone/>
            </a:pPr>
            <a:r>
              <a:rPr lang="en-US" sz="1200" i="1">
                <a:solidFill>
                  <a:schemeClr val="dk1"/>
                </a:solidFill>
                <a:latin typeface="Arial"/>
                <a:ea typeface="Arial"/>
                <a:cs typeface="Arial"/>
                <a:sym typeface="Arial"/>
              </a:rPr>
              <a:t>American(West)</a:t>
            </a:r>
            <a:endParaRPr sz="1200">
              <a:solidFill>
                <a:schemeClr val="dk1"/>
              </a:solidFill>
              <a:latin typeface="Arial"/>
              <a:ea typeface="Arial"/>
              <a:cs typeface="Arial"/>
              <a:sym typeface="Arial"/>
            </a:endParaRPr>
          </a:p>
          <a:p>
            <a:pPr marL="0" marR="0" lvl="0" indent="0" algn="l" rtl="0">
              <a:spcBef>
                <a:spcPts val="0"/>
              </a:spcBef>
              <a:spcAft>
                <a:spcPts val="0"/>
              </a:spcAft>
              <a:buNone/>
            </a:pPr>
            <a:r>
              <a:rPr lang="en-US" sz="1200" i="1">
                <a:solidFill>
                  <a:schemeClr val="dk1"/>
                </a:solidFill>
                <a:latin typeface="Arial"/>
                <a:ea typeface="Arial"/>
                <a:cs typeface="Arial"/>
                <a:sym typeface="Arial"/>
              </a:rPr>
              <a:t>Enemy(Nono, America)</a:t>
            </a:r>
            <a:endParaRPr sz="1200">
              <a:solidFill>
                <a:schemeClr val="dk1"/>
              </a:solidFill>
              <a:latin typeface="Arial"/>
              <a:ea typeface="Arial"/>
              <a:cs typeface="Arial"/>
              <a:sym typeface="Arial"/>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860"/>
        <p:cNvGrpSpPr/>
        <p:nvPr/>
      </p:nvGrpSpPr>
      <p:grpSpPr>
        <a:xfrm>
          <a:off x="0" y="0"/>
          <a:ext cx="0" cy="0"/>
          <a:chOff x="0" y="0"/>
          <a:chExt cx="0" cy="0"/>
        </a:xfrm>
      </p:grpSpPr>
      <p:sp>
        <p:nvSpPr>
          <p:cNvPr id="861" name="Google Shape;861;p108"/>
          <p:cNvSpPr txBox="1">
            <a:spLocks noGrp="1"/>
          </p:cNvSpPr>
          <p:nvPr>
            <p:ph type="title"/>
          </p:nvPr>
        </p:nvSpPr>
        <p:spPr>
          <a:xfrm>
            <a:off x="457200" y="152718"/>
            <a:ext cx="8080500" cy="781200"/>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Clr>
                <a:schemeClr val="dk1"/>
              </a:buClr>
              <a:buSzPts val="3600"/>
              <a:buFont typeface="Arial Black"/>
              <a:buNone/>
            </a:pPr>
            <a:r>
              <a:rPr lang="en-US" sz="3600" b="0" i="0" u="none" strike="noStrike" cap="none">
                <a:solidFill>
                  <a:schemeClr val="dk1"/>
                </a:solidFill>
                <a:latin typeface="Arial Black"/>
                <a:ea typeface="Arial Black"/>
                <a:cs typeface="Arial Black"/>
                <a:sym typeface="Arial Black"/>
              </a:rPr>
              <a:t>Example</a:t>
            </a:r>
            <a:endParaRPr sz="3600" b="0" i="0" u="none" strike="noStrike" cap="none">
              <a:solidFill>
                <a:schemeClr val="dk1"/>
              </a:solidFill>
              <a:latin typeface="Arial Black"/>
              <a:ea typeface="Arial Black"/>
              <a:cs typeface="Arial Black"/>
              <a:sym typeface="Arial Black"/>
            </a:endParaRPr>
          </a:p>
        </p:txBody>
      </p:sp>
      <p:sp>
        <p:nvSpPr>
          <p:cNvPr id="862" name="Google Shape;862;p108"/>
          <p:cNvSpPr/>
          <p:nvPr/>
        </p:nvSpPr>
        <p:spPr>
          <a:xfrm>
            <a:off x="3276600" y="1752600"/>
            <a:ext cx="1676400" cy="3048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i="1">
                <a:solidFill>
                  <a:schemeClr val="dk1"/>
                </a:solidFill>
                <a:latin typeface="Times New Roman"/>
                <a:ea typeface="Times New Roman"/>
                <a:cs typeface="Times New Roman"/>
                <a:sym typeface="Times New Roman"/>
              </a:rPr>
              <a:t>Criminal(West)</a:t>
            </a:r>
            <a:endParaRPr sz="1600" i="1">
              <a:solidFill>
                <a:schemeClr val="dk1"/>
              </a:solidFill>
              <a:latin typeface="Times New Roman"/>
              <a:ea typeface="Times New Roman"/>
              <a:cs typeface="Times New Roman"/>
              <a:sym typeface="Times New Roman"/>
            </a:endParaRPr>
          </a:p>
        </p:txBody>
      </p:sp>
      <p:sp>
        <p:nvSpPr>
          <p:cNvPr id="863" name="Google Shape;863;p108"/>
          <p:cNvSpPr/>
          <p:nvPr/>
        </p:nvSpPr>
        <p:spPr>
          <a:xfrm>
            <a:off x="762000" y="3352800"/>
            <a:ext cx="1676400" cy="3048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i="1">
                <a:solidFill>
                  <a:schemeClr val="dk1"/>
                </a:solidFill>
                <a:latin typeface="Times New Roman"/>
                <a:ea typeface="Times New Roman"/>
                <a:cs typeface="Times New Roman"/>
                <a:sym typeface="Times New Roman"/>
              </a:rPr>
              <a:t>American(West)</a:t>
            </a:r>
            <a:endParaRPr sz="1600" i="1">
              <a:solidFill>
                <a:schemeClr val="dk1"/>
              </a:solidFill>
              <a:latin typeface="Times New Roman"/>
              <a:ea typeface="Times New Roman"/>
              <a:cs typeface="Times New Roman"/>
              <a:sym typeface="Times New Roman"/>
            </a:endParaRPr>
          </a:p>
        </p:txBody>
      </p:sp>
      <p:sp>
        <p:nvSpPr>
          <p:cNvPr id="864" name="Google Shape;864;p108"/>
          <p:cNvSpPr/>
          <p:nvPr/>
        </p:nvSpPr>
        <p:spPr>
          <a:xfrm>
            <a:off x="2514600" y="3352800"/>
            <a:ext cx="1676400" cy="3048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i="1">
                <a:solidFill>
                  <a:schemeClr val="dk1"/>
                </a:solidFill>
                <a:latin typeface="Times New Roman"/>
                <a:ea typeface="Times New Roman"/>
                <a:cs typeface="Times New Roman"/>
                <a:sym typeface="Times New Roman"/>
              </a:rPr>
              <a:t>Weapon(y)</a:t>
            </a:r>
            <a:endParaRPr sz="1600" i="1">
              <a:solidFill>
                <a:schemeClr val="dk1"/>
              </a:solidFill>
              <a:latin typeface="Times New Roman"/>
              <a:ea typeface="Times New Roman"/>
              <a:cs typeface="Times New Roman"/>
              <a:sym typeface="Times New Roman"/>
            </a:endParaRPr>
          </a:p>
        </p:txBody>
      </p:sp>
      <p:sp>
        <p:nvSpPr>
          <p:cNvPr id="865" name="Google Shape;865;p108"/>
          <p:cNvSpPr/>
          <p:nvPr/>
        </p:nvSpPr>
        <p:spPr>
          <a:xfrm>
            <a:off x="4267200" y="3352800"/>
            <a:ext cx="2212800" cy="3048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i="1">
                <a:solidFill>
                  <a:schemeClr val="dk1"/>
                </a:solidFill>
                <a:latin typeface="Times New Roman"/>
                <a:ea typeface="Times New Roman"/>
                <a:cs typeface="Times New Roman"/>
                <a:sym typeface="Times New Roman"/>
              </a:rPr>
              <a:t>Sells(West, y, z)</a:t>
            </a:r>
            <a:endParaRPr sz="1600" i="1">
              <a:solidFill>
                <a:schemeClr val="dk1"/>
              </a:solidFill>
              <a:latin typeface="Times New Roman"/>
              <a:ea typeface="Times New Roman"/>
              <a:cs typeface="Times New Roman"/>
              <a:sym typeface="Times New Roman"/>
            </a:endParaRPr>
          </a:p>
        </p:txBody>
      </p:sp>
      <p:sp>
        <p:nvSpPr>
          <p:cNvPr id="866" name="Google Shape;866;p108"/>
          <p:cNvSpPr/>
          <p:nvPr/>
        </p:nvSpPr>
        <p:spPr>
          <a:xfrm>
            <a:off x="6629400" y="3352800"/>
            <a:ext cx="1676400" cy="3048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i="1">
                <a:solidFill>
                  <a:schemeClr val="dk1"/>
                </a:solidFill>
                <a:latin typeface="Times New Roman"/>
                <a:ea typeface="Times New Roman"/>
                <a:cs typeface="Times New Roman"/>
                <a:sym typeface="Times New Roman"/>
              </a:rPr>
              <a:t>Hostile(z)</a:t>
            </a:r>
            <a:endParaRPr sz="1600" i="1">
              <a:solidFill>
                <a:schemeClr val="dk1"/>
              </a:solidFill>
              <a:latin typeface="Times New Roman"/>
              <a:ea typeface="Times New Roman"/>
              <a:cs typeface="Times New Roman"/>
              <a:sym typeface="Times New Roman"/>
            </a:endParaRPr>
          </a:p>
        </p:txBody>
      </p:sp>
      <p:cxnSp>
        <p:nvCxnSpPr>
          <p:cNvPr id="867" name="Google Shape;867;p108"/>
          <p:cNvCxnSpPr>
            <a:stCxn id="862" idx="2"/>
            <a:endCxn id="863" idx="0"/>
          </p:cNvCxnSpPr>
          <p:nvPr/>
        </p:nvCxnSpPr>
        <p:spPr>
          <a:xfrm flipH="1">
            <a:off x="1600200" y="2057400"/>
            <a:ext cx="2514600" cy="1295400"/>
          </a:xfrm>
          <a:prstGeom prst="straightConnector1">
            <a:avLst/>
          </a:prstGeom>
          <a:noFill/>
          <a:ln w="28575" cap="flat" cmpd="sng">
            <a:solidFill>
              <a:schemeClr val="accent1"/>
            </a:solidFill>
            <a:prstDash val="solid"/>
            <a:round/>
            <a:headEnd type="none" w="sm" len="sm"/>
            <a:tailEnd type="none" w="sm" len="sm"/>
          </a:ln>
        </p:spPr>
      </p:cxnSp>
      <p:cxnSp>
        <p:nvCxnSpPr>
          <p:cNvPr id="868" name="Google Shape;868;p108"/>
          <p:cNvCxnSpPr>
            <a:stCxn id="864" idx="0"/>
            <a:endCxn id="862" idx="2"/>
          </p:cNvCxnSpPr>
          <p:nvPr/>
        </p:nvCxnSpPr>
        <p:spPr>
          <a:xfrm rot="10800000" flipH="1">
            <a:off x="3352800" y="2057400"/>
            <a:ext cx="762000" cy="1295400"/>
          </a:xfrm>
          <a:prstGeom prst="straightConnector1">
            <a:avLst/>
          </a:prstGeom>
          <a:noFill/>
          <a:ln w="28575" cap="flat" cmpd="sng">
            <a:solidFill>
              <a:schemeClr val="accent1"/>
            </a:solidFill>
            <a:prstDash val="solid"/>
            <a:round/>
            <a:headEnd type="none" w="sm" len="sm"/>
            <a:tailEnd type="none" w="sm" len="sm"/>
          </a:ln>
        </p:spPr>
      </p:cxnSp>
      <p:cxnSp>
        <p:nvCxnSpPr>
          <p:cNvPr id="869" name="Google Shape;869;p108"/>
          <p:cNvCxnSpPr>
            <a:stCxn id="865" idx="0"/>
            <a:endCxn id="862" idx="2"/>
          </p:cNvCxnSpPr>
          <p:nvPr/>
        </p:nvCxnSpPr>
        <p:spPr>
          <a:xfrm rot="10800000">
            <a:off x="4114800" y="2057400"/>
            <a:ext cx="1258800" cy="1295400"/>
          </a:xfrm>
          <a:prstGeom prst="straightConnector1">
            <a:avLst/>
          </a:prstGeom>
          <a:noFill/>
          <a:ln w="28575" cap="flat" cmpd="sng">
            <a:solidFill>
              <a:schemeClr val="accent1"/>
            </a:solidFill>
            <a:prstDash val="solid"/>
            <a:round/>
            <a:headEnd type="none" w="sm" len="sm"/>
            <a:tailEnd type="none" w="sm" len="sm"/>
          </a:ln>
        </p:spPr>
      </p:cxnSp>
      <p:cxnSp>
        <p:nvCxnSpPr>
          <p:cNvPr id="870" name="Google Shape;870;p108"/>
          <p:cNvCxnSpPr>
            <a:stCxn id="866" idx="0"/>
            <a:endCxn id="862" idx="2"/>
          </p:cNvCxnSpPr>
          <p:nvPr/>
        </p:nvCxnSpPr>
        <p:spPr>
          <a:xfrm rot="10800000">
            <a:off x="4114800" y="2057400"/>
            <a:ext cx="3352800" cy="1295400"/>
          </a:xfrm>
          <a:prstGeom prst="straightConnector1">
            <a:avLst/>
          </a:prstGeom>
          <a:noFill/>
          <a:ln w="28575" cap="flat" cmpd="sng">
            <a:solidFill>
              <a:schemeClr val="accent1"/>
            </a:solidFill>
            <a:prstDash val="solid"/>
            <a:round/>
            <a:headEnd type="none" w="sm" len="sm"/>
            <a:tailEnd type="none" w="sm" len="sm"/>
          </a:ln>
        </p:spPr>
      </p:cxnSp>
      <p:sp>
        <p:nvSpPr>
          <p:cNvPr id="871" name="Google Shape;871;p108"/>
          <p:cNvSpPr/>
          <p:nvPr/>
        </p:nvSpPr>
        <p:spPr>
          <a:xfrm>
            <a:off x="3352800" y="2438400"/>
            <a:ext cx="1828800" cy="228600"/>
          </a:xfrm>
          <a:custGeom>
            <a:avLst/>
            <a:gdLst/>
            <a:ahLst/>
            <a:cxnLst/>
            <a:rect l="0" t="0" r="0" b="0"/>
            <a:pathLst>
              <a:path w="120000" h="120000" extrusionOk="0">
                <a:moveTo>
                  <a:pt x="0" y="0"/>
                </a:moveTo>
                <a:cubicBezTo>
                  <a:pt x="19230" y="57326"/>
                  <a:pt x="38461" y="114654"/>
                  <a:pt x="58461" y="119638"/>
                </a:cubicBezTo>
                <a:cubicBezTo>
                  <a:pt x="78461" y="124622"/>
                  <a:pt x="99230" y="77266"/>
                  <a:pt x="120000" y="29909"/>
                </a:cubicBezTo>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800">
              <a:solidFill>
                <a:schemeClr val="dk1"/>
              </a:solidFill>
              <a:latin typeface="Times New Roman"/>
              <a:ea typeface="Times New Roman"/>
              <a:cs typeface="Times New Roman"/>
              <a:sym typeface="Times New Roman"/>
            </a:endParaRPr>
          </a:p>
        </p:txBody>
      </p:sp>
      <p:sp>
        <p:nvSpPr>
          <p:cNvPr id="872" name="Google Shape;872;p108"/>
          <p:cNvSpPr txBox="1"/>
          <p:nvPr/>
        </p:nvSpPr>
        <p:spPr>
          <a:xfrm>
            <a:off x="304800" y="5943600"/>
            <a:ext cx="8534400" cy="646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rgbClr val="000000"/>
                </a:solidFill>
                <a:latin typeface="Arial"/>
                <a:ea typeface="Arial"/>
                <a:cs typeface="Arial"/>
                <a:sym typeface="Arial"/>
              </a:rPr>
              <a:t>This goal unifies with the consequent of only one rule in our KB. After substitution </a:t>
            </a:r>
            <a:r>
              <a:rPr lang="en-US" sz="1800" i="1">
                <a:solidFill>
                  <a:srgbClr val="000000"/>
                </a:solidFill>
                <a:latin typeface="Arial"/>
                <a:ea typeface="Arial"/>
                <a:cs typeface="Arial"/>
                <a:sym typeface="Arial"/>
              </a:rPr>
              <a:t>{x/West}</a:t>
            </a:r>
            <a:r>
              <a:rPr lang="en-US" sz="1800">
                <a:solidFill>
                  <a:srgbClr val="000000"/>
                </a:solidFill>
                <a:latin typeface="Arial"/>
                <a:ea typeface="Arial"/>
                <a:cs typeface="Arial"/>
                <a:sym typeface="Arial"/>
              </a:rPr>
              <a:t>, we need to prove four new conjuncts in the premise of the rule.</a:t>
            </a:r>
            <a:endParaRPr sz="1800">
              <a:solidFill>
                <a:srgbClr val="000000"/>
              </a:solidFill>
              <a:latin typeface="Arial"/>
              <a:ea typeface="Arial"/>
              <a:cs typeface="Arial"/>
              <a:sym typeface="Arial"/>
            </a:endParaRPr>
          </a:p>
        </p:txBody>
      </p:sp>
      <p:sp>
        <p:nvSpPr>
          <p:cNvPr id="873" name="Google Shape;873;p108"/>
          <p:cNvSpPr txBox="1"/>
          <p:nvPr/>
        </p:nvSpPr>
        <p:spPr>
          <a:xfrm rot="-5400000">
            <a:off x="8174684" y="5885470"/>
            <a:ext cx="1315800" cy="3651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fld id="{00000000-1234-1234-1234-123412341234}" type="slidenum">
              <a:rPr lang="en-US" sz="2400" b="1">
                <a:solidFill>
                  <a:schemeClr val="dk2"/>
                </a:solidFill>
                <a:latin typeface="Arial"/>
                <a:ea typeface="Arial"/>
                <a:cs typeface="Arial"/>
                <a:sym typeface="Arial"/>
              </a:rPr>
              <a:t>72</a:t>
            </a:fld>
            <a:endParaRPr sz="2400" b="1">
              <a:solidFill>
                <a:schemeClr val="dk2"/>
              </a:solidFill>
              <a:latin typeface="Arial"/>
              <a:ea typeface="Arial"/>
              <a:cs typeface="Arial"/>
              <a:sym typeface="Arial"/>
            </a:endParaRPr>
          </a:p>
        </p:txBody>
      </p:sp>
      <p:sp>
        <p:nvSpPr>
          <p:cNvPr id="874" name="Google Shape;874;p108"/>
          <p:cNvSpPr txBox="1"/>
          <p:nvPr/>
        </p:nvSpPr>
        <p:spPr>
          <a:xfrm>
            <a:off x="4003221" y="76200"/>
            <a:ext cx="4912200" cy="1385100"/>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i="1">
                <a:solidFill>
                  <a:srgbClr val="FF0000"/>
                </a:solidFill>
                <a:latin typeface="Arial"/>
                <a:ea typeface="Arial"/>
                <a:cs typeface="Arial"/>
                <a:sym typeface="Arial"/>
              </a:rPr>
              <a:t>American(x) </a:t>
            </a:r>
            <a:r>
              <a:rPr lang="en-US" sz="1200">
                <a:solidFill>
                  <a:srgbClr val="FF0000"/>
                </a:solidFill>
                <a:latin typeface="Arial"/>
                <a:ea typeface="Arial"/>
                <a:cs typeface="Arial"/>
                <a:sym typeface="Arial"/>
              </a:rPr>
              <a:t>∧</a:t>
            </a:r>
            <a:r>
              <a:rPr lang="en-US" sz="1200" i="1">
                <a:solidFill>
                  <a:srgbClr val="FF0000"/>
                </a:solidFill>
                <a:latin typeface="Arial"/>
                <a:ea typeface="Arial"/>
                <a:cs typeface="Arial"/>
                <a:sym typeface="Arial"/>
              </a:rPr>
              <a:t> Weapon(y) </a:t>
            </a:r>
            <a:r>
              <a:rPr lang="en-US" sz="1200">
                <a:solidFill>
                  <a:srgbClr val="FF0000"/>
                </a:solidFill>
                <a:latin typeface="Arial"/>
                <a:ea typeface="Arial"/>
                <a:cs typeface="Arial"/>
                <a:sym typeface="Arial"/>
              </a:rPr>
              <a:t>∧</a:t>
            </a:r>
            <a:r>
              <a:rPr lang="en-US" sz="1200" i="1">
                <a:solidFill>
                  <a:srgbClr val="FF0000"/>
                </a:solidFill>
                <a:latin typeface="Arial"/>
                <a:ea typeface="Arial"/>
                <a:cs typeface="Arial"/>
                <a:sym typeface="Arial"/>
              </a:rPr>
              <a:t> Sells(x,y,z) </a:t>
            </a:r>
            <a:r>
              <a:rPr lang="en-US" sz="1200">
                <a:solidFill>
                  <a:srgbClr val="FF0000"/>
                </a:solidFill>
                <a:latin typeface="Arial"/>
                <a:ea typeface="Arial"/>
                <a:cs typeface="Arial"/>
                <a:sym typeface="Arial"/>
              </a:rPr>
              <a:t>∧</a:t>
            </a:r>
            <a:r>
              <a:rPr lang="en-US" sz="1200" i="1">
                <a:solidFill>
                  <a:srgbClr val="FF0000"/>
                </a:solidFill>
                <a:latin typeface="Arial"/>
                <a:ea typeface="Arial"/>
                <a:cs typeface="Arial"/>
                <a:sym typeface="Arial"/>
              </a:rPr>
              <a:t> Hostile(z) </a:t>
            </a:r>
            <a:r>
              <a:rPr lang="en-US" sz="1200">
                <a:solidFill>
                  <a:srgbClr val="FF0000"/>
                </a:solidFill>
                <a:latin typeface="Arial"/>
                <a:ea typeface="Arial"/>
                <a:cs typeface="Arial"/>
                <a:sym typeface="Arial"/>
              </a:rPr>
              <a:t>⇒</a:t>
            </a:r>
            <a:r>
              <a:rPr lang="en-US" sz="1200" i="1">
                <a:solidFill>
                  <a:srgbClr val="FF0000"/>
                </a:solidFill>
                <a:latin typeface="Arial"/>
                <a:ea typeface="Arial"/>
                <a:cs typeface="Arial"/>
                <a:sym typeface="Arial"/>
              </a:rPr>
              <a:t> Criminal(x</a:t>
            </a:r>
            <a:r>
              <a:rPr lang="en-US" sz="1200" b="1" i="1">
                <a:solidFill>
                  <a:srgbClr val="FF0000"/>
                </a:solidFill>
                <a:latin typeface="Arial"/>
                <a:ea typeface="Arial"/>
                <a:cs typeface="Arial"/>
                <a:sym typeface="Arial"/>
              </a:rPr>
              <a:t>)</a:t>
            </a:r>
            <a:endParaRPr sz="1200" b="1">
              <a:solidFill>
                <a:srgbClr val="FF0000"/>
              </a:solidFill>
              <a:latin typeface="Arial"/>
              <a:ea typeface="Arial"/>
              <a:cs typeface="Arial"/>
              <a:sym typeface="Arial"/>
            </a:endParaRPr>
          </a:p>
          <a:p>
            <a:pPr marL="0" marR="0" lvl="0" indent="0" algn="l" rtl="0">
              <a:spcBef>
                <a:spcPts val="0"/>
              </a:spcBef>
              <a:spcAft>
                <a:spcPts val="0"/>
              </a:spcAft>
              <a:buNone/>
            </a:pPr>
            <a:r>
              <a:rPr lang="en-US" sz="1200" i="1">
                <a:solidFill>
                  <a:schemeClr val="dk1"/>
                </a:solidFill>
                <a:latin typeface="Arial"/>
                <a:ea typeface="Arial"/>
                <a:cs typeface="Arial"/>
                <a:sym typeface="Arial"/>
              </a:rPr>
              <a:t>Owns(Nono, M</a:t>
            </a:r>
            <a:r>
              <a:rPr lang="en-US" sz="1200" i="1" baseline="-25000">
                <a:solidFill>
                  <a:schemeClr val="dk1"/>
                </a:solidFill>
                <a:latin typeface="Arial"/>
                <a:ea typeface="Arial"/>
                <a:cs typeface="Arial"/>
                <a:sym typeface="Arial"/>
              </a:rPr>
              <a:t>1</a:t>
            </a:r>
            <a:r>
              <a:rPr lang="en-US" sz="1200" i="1">
                <a:solidFill>
                  <a:schemeClr val="dk1"/>
                </a:solidFill>
                <a:latin typeface="Arial"/>
                <a:ea typeface="Arial"/>
                <a:cs typeface="Arial"/>
                <a:sym typeface="Arial"/>
              </a:rPr>
              <a:t>) </a:t>
            </a:r>
            <a:r>
              <a:rPr lang="en-US" sz="1200">
                <a:solidFill>
                  <a:schemeClr val="dk1"/>
                </a:solidFill>
                <a:latin typeface="Arial"/>
                <a:ea typeface="Arial"/>
                <a:cs typeface="Arial"/>
                <a:sym typeface="Arial"/>
              </a:rPr>
              <a:t>∧</a:t>
            </a:r>
            <a:r>
              <a:rPr lang="en-US" sz="1200" i="1">
                <a:solidFill>
                  <a:schemeClr val="dk1"/>
                </a:solidFill>
                <a:latin typeface="Arial"/>
                <a:ea typeface="Arial"/>
                <a:cs typeface="Arial"/>
                <a:sym typeface="Arial"/>
              </a:rPr>
              <a:t> Missile(M</a:t>
            </a:r>
            <a:r>
              <a:rPr lang="en-US" sz="1200" i="1" baseline="-25000">
                <a:solidFill>
                  <a:schemeClr val="dk1"/>
                </a:solidFill>
                <a:latin typeface="Arial"/>
                <a:ea typeface="Arial"/>
                <a:cs typeface="Arial"/>
                <a:sym typeface="Arial"/>
              </a:rPr>
              <a:t>1</a:t>
            </a:r>
            <a:r>
              <a:rPr lang="en-US" sz="1200" i="1">
                <a:solidFill>
                  <a:schemeClr val="dk1"/>
                </a:solidFill>
                <a:latin typeface="Arial"/>
                <a:ea typeface="Arial"/>
                <a:cs typeface="Arial"/>
                <a:sym typeface="Arial"/>
              </a:rPr>
              <a:t>)</a:t>
            </a:r>
            <a:endParaRPr sz="1200">
              <a:solidFill>
                <a:schemeClr val="dk1"/>
              </a:solidFill>
              <a:latin typeface="Arial"/>
              <a:ea typeface="Arial"/>
              <a:cs typeface="Arial"/>
              <a:sym typeface="Arial"/>
            </a:endParaRPr>
          </a:p>
          <a:p>
            <a:pPr marL="0" marR="0" lvl="0" indent="0" algn="l" rtl="0">
              <a:spcBef>
                <a:spcPts val="0"/>
              </a:spcBef>
              <a:spcAft>
                <a:spcPts val="0"/>
              </a:spcAft>
              <a:buNone/>
            </a:pPr>
            <a:r>
              <a:rPr lang="en-US" sz="1200" i="1">
                <a:solidFill>
                  <a:schemeClr val="dk1"/>
                </a:solidFill>
                <a:latin typeface="Arial"/>
                <a:ea typeface="Arial"/>
                <a:cs typeface="Arial"/>
                <a:sym typeface="Arial"/>
              </a:rPr>
              <a:t>Missile(x) </a:t>
            </a:r>
            <a:r>
              <a:rPr lang="en-US" sz="1200">
                <a:solidFill>
                  <a:schemeClr val="dk1"/>
                </a:solidFill>
                <a:latin typeface="Arial"/>
                <a:ea typeface="Arial"/>
                <a:cs typeface="Arial"/>
                <a:sym typeface="Arial"/>
              </a:rPr>
              <a:t>∧</a:t>
            </a:r>
            <a:r>
              <a:rPr lang="en-US" sz="1200" i="1">
                <a:solidFill>
                  <a:schemeClr val="dk1"/>
                </a:solidFill>
                <a:latin typeface="Arial"/>
                <a:ea typeface="Arial"/>
                <a:cs typeface="Arial"/>
                <a:sym typeface="Arial"/>
              </a:rPr>
              <a:t> Owns(Nono, x) ⇒ Sells(West, x, Nono)</a:t>
            </a:r>
            <a:endParaRPr sz="1200">
              <a:solidFill>
                <a:schemeClr val="dk1"/>
              </a:solidFill>
              <a:latin typeface="Arial"/>
              <a:ea typeface="Arial"/>
              <a:cs typeface="Arial"/>
              <a:sym typeface="Arial"/>
            </a:endParaRPr>
          </a:p>
          <a:p>
            <a:pPr marL="0" marR="0" lvl="0" indent="0" algn="l" rtl="0">
              <a:spcBef>
                <a:spcPts val="0"/>
              </a:spcBef>
              <a:spcAft>
                <a:spcPts val="0"/>
              </a:spcAft>
              <a:buNone/>
            </a:pPr>
            <a:r>
              <a:rPr lang="en-US" sz="1200" i="1">
                <a:solidFill>
                  <a:schemeClr val="dk1"/>
                </a:solidFill>
                <a:latin typeface="Arial"/>
                <a:ea typeface="Arial"/>
                <a:cs typeface="Arial"/>
                <a:sym typeface="Arial"/>
              </a:rPr>
              <a:t>Missile(x) ⇒ Weapon(x)</a:t>
            </a:r>
            <a:endParaRPr sz="1200">
              <a:solidFill>
                <a:schemeClr val="dk1"/>
              </a:solidFill>
              <a:latin typeface="Arial"/>
              <a:ea typeface="Arial"/>
              <a:cs typeface="Arial"/>
              <a:sym typeface="Arial"/>
            </a:endParaRPr>
          </a:p>
          <a:p>
            <a:pPr marL="0" marR="0" lvl="0" indent="0" algn="l" rtl="0">
              <a:spcBef>
                <a:spcPts val="0"/>
              </a:spcBef>
              <a:spcAft>
                <a:spcPts val="0"/>
              </a:spcAft>
              <a:buNone/>
            </a:pPr>
            <a:r>
              <a:rPr lang="en-US" sz="1200" i="1">
                <a:solidFill>
                  <a:schemeClr val="dk1"/>
                </a:solidFill>
                <a:latin typeface="Arial"/>
                <a:ea typeface="Arial"/>
                <a:cs typeface="Arial"/>
                <a:sym typeface="Arial"/>
              </a:rPr>
              <a:t>Enemy(x, America) ⇒ Hostile(x)</a:t>
            </a:r>
            <a:endParaRPr sz="1200">
              <a:solidFill>
                <a:schemeClr val="dk1"/>
              </a:solidFill>
              <a:latin typeface="Arial"/>
              <a:ea typeface="Arial"/>
              <a:cs typeface="Arial"/>
              <a:sym typeface="Arial"/>
            </a:endParaRPr>
          </a:p>
          <a:p>
            <a:pPr marL="0" marR="0" lvl="0" indent="0" algn="l" rtl="0">
              <a:spcBef>
                <a:spcPts val="0"/>
              </a:spcBef>
              <a:spcAft>
                <a:spcPts val="0"/>
              </a:spcAft>
              <a:buNone/>
            </a:pPr>
            <a:r>
              <a:rPr lang="en-US" sz="1200" i="1">
                <a:solidFill>
                  <a:schemeClr val="dk1"/>
                </a:solidFill>
                <a:latin typeface="Arial"/>
                <a:ea typeface="Arial"/>
                <a:cs typeface="Arial"/>
                <a:sym typeface="Arial"/>
              </a:rPr>
              <a:t>American(West)</a:t>
            </a:r>
            <a:endParaRPr sz="1200">
              <a:solidFill>
                <a:schemeClr val="dk1"/>
              </a:solidFill>
              <a:latin typeface="Arial"/>
              <a:ea typeface="Arial"/>
              <a:cs typeface="Arial"/>
              <a:sym typeface="Arial"/>
            </a:endParaRPr>
          </a:p>
          <a:p>
            <a:pPr marL="0" marR="0" lvl="0" indent="0" algn="l" rtl="0">
              <a:spcBef>
                <a:spcPts val="0"/>
              </a:spcBef>
              <a:spcAft>
                <a:spcPts val="0"/>
              </a:spcAft>
              <a:buNone/>
            </a:pPr>
            <a:r>
              <a:rPr lang="en-US" sz="1200" i="1">
                <a:solidFill>
                  <a:schemeClr val="dk1"/>
                </a:solidFill>
                <a:latin typeface="Arial"/>
                <a:ea typeface="Arial"/>
                <a:cs typeface="Arial"/>
                <a:sym typeface="Arial"/>
              </a:rPr>
              <a:t>Enemy(Nono, America)</a:t>
            </a:r>
            <a:endParaRPr sz="1200">
              <a:solidFill>
                <a:schemeClr val="dk1"/>
              </a:solidFill>
              <a:latin typeface="Arial"/>
              <a:ea typeface="Arial"/>
              <a:cs typeface="Arial"/>
              <a:sym typeface="Arial"/>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878"/>
        <p:cNvGrpSpPr/>
        <p:nvPr/>
      </p:nvGrpSpPr>
      <p:grpSpPr>
        <a:xfrm>
          <a:off x="0" y="0"/>
          <a:ext cx="0" cy="0"/>
          <a:chOff x="0" y="0"/>
          <a:chExt cx="0" cy="0"/>
        </a:xfrm>
      </p:grpSpPr>
      <p:sp>
        <p:nvSpPr>
          <p:cNvPr id="879" name="Google Shape;879;p109"/>
          <p:cNvSpPr txBox="1">
            <a:spLocks noGrp="1"/>
          </p:cNvSpPr>
          <p:nvPr>
            <p:ph type="title"/>
          </p:nvPr>
        </p:nvSpPr>
        <p:spPr>
          <a:xfrm>
            <a:off x="457200" y="152718"/>
            <a:ext cx="8080500" cy="781200"/>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Clr>
                <a:schemeClr val="dk1"/>
              </a:buClr>
              <a:buSzPts val="3600"/>
              <a:buFont typeface="Arial Black"/>
              <a:buNone/>
            </a:pPr>
            <a:r>
              <a:rPr lang="en-US" sz="3600" b="0" i="0" u="none" strike="noStrike" cap="none">
                <a:solidFill>
                  <a:schemeClr val="dk1"/>
                </a:solidFill>
                <a:latin typeface="Arial Black"/>
                <a:ea typeface="Arial Black"/>
                <a:cs typeface="Arial Black"/>
                <a:sym typeface="Arial Black"/>
              </a:rPr>
              <a:t>Example</a:t>
            </a:r>
            <a:endParaRPr sz="3600" b="0" i="0" u="none" strike="noStrike" cap="none">
              <a:solidFill>
                <a:schemeClr val="dk1"/>
              </a:solidFill>
              <a:latin typeface="Arial Black"/>
              <a:ea typeface="Arial Black"/>
              <a:cs typeface="Arial Black"/>
              <a:sym typeface="Arial Black"/>
            </a:endParaRPr>
          </a:p>
        </p:txBody>
      </p:sp>
      <p:sp>
        <p:nvSpPr>
          <p:cNvPr id="880" name="Google Shape;880;p109"/>
          <p:cNvSpPr/>
          <p:nvPr/>
        </p:nvSpPr>
        <p:spPr>
          <a:xfrm>
            <a:off x="3276600" y="1752600"/>
            <a:ext cx="1676400" cy="3048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i="1">
                <a:solidFill>
                  <a:schemeClr val="dk1"/>
                </a:solidFill>
                <a:latin typeface="Times New Roman"/>
                <a:ea typeface="Times New Roman"/>
                <a:cs typeface="Times New Roman"/>
                <a:sym typeface="Times New Roman"/>
              </a:rPr>
              <a:t>Criminal(West)</a:t>
            </a:r>
            <a:endParaRPr sz="1600" i="1">
              <a:solidFill>
                <a:schemeClr val="dk1"/>
              </a:solidFill>
              <a:latin typeface="Times New Roman"/>
              <a:ea typeface="Times New Roman"/>
              <a:cs typeface="Times New Roman"/>
              <a:sym typeface="Times New Roman"/>
            </a:endParaRPr>
          </a:p>
        </p:txBody>
      </p:sp>
      <p:sp>
        <p:nvSpPr>
          <p:cNvPr id="881" name="Google Shape;881;p109"/>
          <p:cNvSpPr/>
          <p:nvPr/>
        </p:nvSpPr>
        <p:spPr>
          <a:xfrm>
            <a:off x="762000" y="3352800"/>
            <a:ext cx="1676400" cy="3048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i="1">
                <a:solidFill>
                  <a:schemeClr val="dk1"/>
                </a:solidFill>
                <a:latin typeface="Times New Roman"/>
                <a:ea typeface="Times New Roman"/>
                <a:cs typeface="Times New Roman"/>
                <a:sym typeface="Times New Roman"/>
              </a:rPr>
              <a:t>American(West)</a:t>
            </a:r>
            <a:endParaRPr sz="1600" i="1">
              <a:solidFill>
                <a:schemeClr val="dk1"/>
              </a:solidFill>
              <a:latin typeface="Times New Roman"/>
              <a:ea typeface="Times New Roman"/>
              <a:cs typeface="Times New Roman"/>
              <a:sym typeface="Times New Roman"/>
            </a:endParaRPr>
          </a:p>
        </p:txBody>
      </p:sp>
      <p:sp>
        <p:nvSpPr>
          <p:cNvPr id="882" name="Google Shape;882;p109"/>
          <p:cNvSpPr/>
          <p:nvPr/>
        </p:nvSpPr>
        <p:spPr>
          <a:xfrm>
            <a:off x="2514600" y="3352800"/>
            <a:ext cx="1676400" cy="3048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i="1">
                <a:solidFill>
                  <a:schemeClr val="dk1"/>
                </a:solidFill>
                <a:latin typeface="Times New Roman"/>
                <a:ea typeface="Times New Roman"/>
                <a:cs typeface="Times New Roman"/>
                <a:sym typeface="Times New Roman"/>
              </a:rPr>
              <a:t>Weapon(y)</a:t>
            </a:r>
            <a:endParaRPr sz="1600" i="1">
              <a:solidFill>
                <a:schemeClr val="dk1"/>
              </a:solidFill>
              <a:latin typeface="Times New Roman"/>
              <a:ea typeface="Times New Roman"/>
              <a:cs typeface="Times New Roman"/>
              <a:sym typeface="Times New Roman"/>
            </a:endParaRPr>
          </a:p>
        </p:txBody>
      </p:sp>
      <p:sp>
        <p:nvSpPr>
          <p:cNvPr id="883" name="Google Shape;883;p109"/>
          <p:cNvSpPr/>
          <p:nvPr/>
        </p:nvSpPr>
        <p:spPr>
          <a:xfrm>
            <a:off x="4267200" y="3352800"/>
            <a:ext cx="2212800" cy="3048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i="1">
                <a:solidFill>
                  <a:schemeClr val="dk1"/>
                </a:solidFill>
                <a:latin typeface="Times New Roman"/>
                <a:ea typeface="Times New Roman"/>
                <a:cs typeface="Times New Roman"/>
                <a:sym typeface="Times New Roman"/>
              </a:rPr>
              <a:t>Sells(West, y, z)</a:t>
            </a:r>
            <a:endParaRPr sz="1600" i="1">
              <a:solidFill>
                <a:schemeClr val="dk1"/>
              </a:solidFill>
              <a:latin typeface="Times New Roman"/>
              <a:ea typeface="Times New Roman"/>
              <a:cs typeface="Times New Roman"/>
              <a:sym typeface="Times New Roman"/>
            </a:endParaRPr>
          </a:p>
        </p:txBody>
      </p:sp>
      <p:sp>
        <p:nvSpPr>
          <p:cNvPr id="884" name="Google Shape;884;p109"/>
          <p:cNvSpPr/>
          <p:nvPr/>
        </p:nvSpPr>
        <p:spPr>
          <a:xfrm>
            <a:off x="6629400" y="3352800"/>
            <a:ext cx="1676400" cy="3048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i="1">
                <a:solidFill>
                  <a:schemeClr val="dk1"/>
                </a:solidFill>
                <a:latin typeface="Times New Roman"/>
                <a:ea typeface="Times New Roman"/>
                <a:cs typeface="Times New Roman"/>
                <a:sym typeface="Times New Roman"/>
              </a:rPr>
              <a:t>Hostile(z)</a:t>
            </a:r>
            <a:endParaRPr sz="1600" i="1">
              <a:solidFill>
                <a:schemeClr val="dk1"/>
              </a:solidFill>
              <a:latin typeface="Times New Roman"/>
              <a:ea typeface="Times New Roman"/>
              <a:cs typeface="Times New Roman"/>
              <a:sym typeface="Times New Roman"/>
            </a:endParaRPr>
          </a:p>
        </p:txBody>
      </p:sp>
      <p:cxnSp>
        <p:nvCxnSpPr>
          <p:cNvPr id="885" name="Google Shape;885;p109"/>
          <p:cNvCxnSpPr>
            <a:stCxn id="880" idx="2"/>
            <a:endCxn id="881" idx="0"/>
          </p:cNvCxnSpPr>
          <p:nvPr/>
        </p:nvCxnSpPr>
        <p:spPr>
          <a:xfrm flipH="1">
            <a:off x="1600200" y="2057400"/>
            <a:ext cx="2514600" cy="1295400"/>
          </a:xfrm>
          <a:prstGeom prst="straightConnector1">
            <a:avLst/>
          </a:prstGeom>
          <a:noFill/>
          <a:ln w="28575" cap="flat" cmpd="sng">
            <a:solidFill>
              <a:schemeClr val="accent1"/>
            </a:solidFill>
            <a:prstDash val="solid"/>
            <a:round/>
            <a:headEnd type="none" w="sm" len="sm"/>
            <a:tailEnd type="none" w="sm" len="sm"/>
          </a:ln>
        </p:spPr>
      </p:cxnSp>
      <p:cxnSp>
        <p:nvCxnSpPr>
          <p:cNvPr id="886" name="Google Shape;886;p109"/>
          <p:cNvCxnSpPr>
            <a:stCxn id="882" idx="0"/>
            <a:endCxn id="880" idx="2"/>
          </p:cNvCxnSpPr>
          <p:nvPr/>
        </p:nvCxnSpPr>
        <p:spPr>
          <a:xfrm rot="10800000" flipH="1">
            <a:off x="3352800" y="2057400"/>
            <a:ext cx="762000" cy="1295400"/>
          </a:xfrm>
          <a:prstGeom prst="straightConnector1">
            <a:avLst/>
          </a:prstGeom>
          <a:noFill/>
          <a:ln w="28575" cap="flat" cmpd="sng">
            <a:solidFill>
              <a:schemeClr val="accent1"/>
            </a:solidFill>
            <a:prstDash val="solid"/>
            <a:round/>
            <a:headEnd type="none" w="sm" len="sm"/>
            <a:tailEnd type="none" w="sm" len="sm"/>
          </a:ln>
        </p:spPr>
      </p:cxnSp>
      <p:cxnSp>
        <p:nvCxnSpPr>
          <p:cNvPr id="887" name="Google Shape;887;p109"/>
          <p:cNvCxnSpPr>
            <a:stCxn id="883" idx="0"/>
            <a:endCxn id="880" idx="2"/>
          </p:cNvCxnSpPr>
          <p:nvPr/>
        </p:nvCxnSpPr>
        <p:spPr>
          <a:xfrm rot="10800000">
            <a:off x="4114800" y="2057400"/>
            <a:ext cx="1258800" cy="1295400"/>
          </a:xfrm>
          <a:prstGeom prst="straightConnector1">
            <a:avLst/>
          </a:prstGeom>
          <a:noFill/>
          <a:ln w="28575" cap="flat" cmpd="sng">
            <a:solidFill>
              <a:schemeClr val="accent1"/>
            </a:solidFill>
            <a:prstDash val="solid"/>
            <a:round/>
            <a:headEnd type="none" w="sm" len="sm"/>
            <a:tailEnd type="none" w="sm" len="sm"/>
          </a:ln>
        </p:spPr>
      </p:cxnSp>
      <p:cxnSp>
        <p:nvCxnSpPr>
          <p:cNvPr id="888" name="Google Shape;888;p109"/>
          <p:cNvCxnSpPr>
            <a:stCxn id="884" idx="0"/>
            <a:endCxn id="880" idx="2"/>
          </p:cNvCxnSpPr>
          <p:nvPr/>
        </p:nvCxnSpPr>
        <p:spPr>
          <a:xfrm rot="10800000">
            <a:off x="4114800" y="2057400"/>
            <a:ext cx="3352800" cy="1295400"/>
          </a:xfrm>
          <a:prstGeom prst="straightConnector1">
            <a:avLst/>
          </a:prstGeom>
          <a:noFill/>
          <a:ln w="28575" cap="flat" cmpd="sng">
            <a:solidFill>
              <a:schemeClr val="accent1"/>
            </a:solidFill>
            <a:prstDash val="solid"/>
            <a:round/>
            <a:headEnd type="none" w="sm" len="sm"/>
            <a:tailEnd type="none" w="sm" len="sm"/>
          </a:ln>
        </p:spPr>
      </p:cxnSp>
      <p:sp>
        <p:nvSpPr>
          <p:cNvPr id="889" name="Google Shape;889;p109"/>
          <p:cNvSpPr txBox="1"/>
          <p:nvPr/>
        </p:nvSpPr>
        <p:spPr>
          <a:xfrm>
            <a:off x="304800" y="5943600"/>
            <a:ext cx="8534400" cy="646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rgbClr val="000000"/>
                </a:solidFill>
                <a:latin typeface="Arial"/>
                <a:ea typeface="Arial"/>
                <a:cs typeface="Arial"/>
                <a:sym typeface="Arial"/>
              </a:rPr>
              <a:t>The first conjunct is already a fact in our KB – </a:t>
            </a:r>
            <a:r>
              <a:rPr lang="en-US" sz="1800" i="1">
                <a:solidFill>
                  <a:srgbClr val="FF0000"/>
                </a:solidFill>
                <a:latin typeface="Arial"/>
                <a:ea typeface="Arial"/>
                <a:cs typeface="Arial"/>
                <a:sym typeface="Arial"/>
              </a:rPr>
              <a:t>American(West)</a:t>
            </a:r>
            <a:r>
              <a:rPr lang="en-US" sz="1800">
                <a:solidFill>
                  <a:srgbClr val="000000"/>
                </a:solidFill>
                <a:latin typeface="Arial"/>
                <a:ea typeface="Arial"/>
                <a:cs typeface="Arial"/>
                <a:sym typeface="Arial"/>
              </a:rPr>
              <a:t>. It unifies with this fact with no substitutions.</a:t>
            </a:r>
            <a:endParaRPr sz="1800">
              <a:solidFill>
                <a:srgbClr val="000000"/>
              </a:solidFill>
              <a:latin typeface="Arial"/>
              <a:ea typeface="Arial"/>
              <a:cs typeface="Arial"/>
              <a:sym typeface="Arial"/>
            </a:endParaRPr>
          </a:p>
        </p:txBody>
      </p:sp>
      <p:sp>
        <p:nvSpPr>
          <p:cNvPr id="890" name="Google Shape;890;p109"/>
          <p:cNvSpPr txBox="1"/>
          <p:nvPr/>
        </p:nvSpPr>
        <p:spPr>
          <a:xfrm>
            <a:off x="1295400" y="3743980"/>
            <a:ext cx="474900" cy="4617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a:solidFill>
                  <a:schemeClr val="dk1"/>
                </a:solidFill>
                <a:latin typeface="Arial"/>
                <a:ea typeface="Arial"/>
                <a:cs typeface="Arial"/>
                <a:sym typeface="Arial"/>
              </a:rPr>
              <a:t>{ }</a:t>
            </a:r>
            <a:endParaRPr sz="2400">
              <a:solidFill>
                <a:schemeClr val="dk1"/>
              </a:solidFill>
              <a:latin typeface="Arial"/>
              <a:ea typeface="Arial"/>
              <a:cs typeface="Arial"/>
              <a:sym typeface="Arial"/>
            </a:endParaRPr>
          </a:p>
        </p:txBody>
      </p:sp>
      <p:sp>
        <p:nvSpPr>
          <p:cNvPr id="891" name="Google Shape;891;p109"/>
          <p:cNvSpPr txBox="1"/>
          <p:nvPr/>
        </p:nvSpPr>
        <p:spPr>
          <a:xfrm rot="-5400000">
            <a:off x="8174684" y="5885470"/>
            <a:ext cx="1315800" cy="3651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fld id="{00000000-1234-1234-1234-123412341234}" type="slidenum">
              <a:rPr lang="en-US" sz="2400" b="1">
                <a:solidFill>
                  <a:schemeClr val="dk2"/>
                </a:solidFill>
                <a:latin typeface="Arial"/>
                <a:ea typeface="Arial"/>
                <a:cs typeface="Arial"/>
                <a:sym typeface="Arial"/>
              </a:rPr>
              <a:t>73</a:t>
            </a:fld>
            <a:endParaRPr sz="2400" b="1">
              <a:solidFill>
                <a:schemeClr val="dk2"/>
              </a:solidFill>
              <a:latin typeface="Arial"/>
              <a:ea typeface="Arial"/>
              <a:cs typeface="Arial"/>
              <a:sym typeface="Arial"/>
            </a:endParaRPr>
          </a:p>
        </p:txBody>
      </p:sp>
      <p:sp>
        <p:nvSpPr>
          <p:cNvPr id="892" name="Google Shape;892;p109"/>
          <p:cNvSpPr/>
          <p:nvPr/>
        </p:nvSpPr>
        <p:spPr>
          <a:xfrm>
            <a:off x="3352800" y="2438400"/>
            <a:ext cx="1828800" cy="228600"/>
          </a:xfrm>
          <a:custGeom>
            <a:avLst/>
            <a:gdLst/>
            <a:ahLst/>
            <a:cxnLst/>
            <a:rect l="0" t="0" r="0" b="0"/>
            <a:pathLst>
              <a:path w="120000" h="120000" extrusionOk="0">
                <a:moveTo>
                  <a:pt x="0" y="0"/>
                </a:moveTo>
                <a:cubicBezTo>
                  <a:pt x="19230" y="57326"/>
                  <a:pt x="38461" y="114654"/>
                  <a:pt x="58461" y="119638"/>
                </a:cubicBezTo>
                <a:cubicBezTo>
                  <a:pt x="78461" y="124622"/>
                  <a:pt x="99230" y="77266"/>
                  <a:pt x="120000" y="29909"/>
                </a:cubicBezTo>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800">
              <a:solidFill>
                <a:schemeClr val="dk1"/>
              </a:solidFill>
              <a:latin typeface="Times New Roman"/>
              <a:ea typeface="Times New Roman"/>
              <a:cs typeface="Times New Roman"/>
              <a:sym typeface="Times New Roman"/>
            </a:endParaRPr>
          </a:p>
        </p:txBody>
      </p:sp>
      <p:sp>
        <p:nvSpPr>
          <p:cNvPr id="893" name="Google Shape;893;p109"/>
          <p:cNvSpPr txBox="1"/>
          <p:nvPr/>
        </p:nvSpPr>
        <p:spPr>
          <a:xfrm>
            <a:off x="4003221" y="76200"/>
            <a:ext cx="4912200" cy="1385100"/>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i="1">
                <a:solidFill>
                  <a:schemeClr val="dk1"/>
                </a:solidFill>
                <a:latin typeface="Arial"/>
                <a:ea typeface="Arial"/>
                <a:cs typeface="Arial"/>
                <a:sym typeface="Arial"/>
              </a:rPr>
              <a:t>American(x) </a:t>
            </a:r>
            <a:r>
              <a:rPr lang="en-US" sz="1200">
                <a:solidFill>
                  <a:schemeClr val="dk1"/>
                </a:solidFill>
                <a:latin typeface="Arial"/>
                <a:ea typeface="Arial"/>
                <a:cs typeface="Arial"/>
                <a:sym typeface="Arial"/>
              </a:rPr>
              <a:t>∧</a:t>
            </a:r>
            <a:r>
              <a:rPr lang="en-US" sz="1200" i="1">
                <a:solidFill>
                  <a:schemeClr val="dk1"/>
                </a:solidFill>
                <a:latin typeface="Arial"/>
                <a:ea typeface="Arial"/>
                <a:cs typeface="Arial"/>
                <a:sym typeface="Arial"/>
              </a:rPr>
              <a:t> Weapon(y) </a:t>
            </a:r>
            <a:r>
              <a:rPr lang="en-US" sz="1200">
                <a:solidFill>
                  <a:schemeClr val="dk1"/>
                </a:solidFill>
                <a:latin typeface="Arial"/>
                <a:ea typeface="Arial"/>
                <a:cs typeface="Arial"/>
                <a:sym typeface="Arial"/>
              </a:rPr>
              <a:t>∧</a:t>
            </a:r>
            <a:r>
              <a:rPr lang="en-US" sz="1200" i="1">
                <a:solidFill>
                  <a:schemeClr val="dk1"/>
                </a:solidFill>
                <a:latin typeface="Arial"/>
                <a:ea typeface="Arial"/>
                <a:cs typeface="Arial"/>
                <a:sym typeface="Arial"/>
              </a:rPr>
              <a:t> Sells(x,y,z) </a:t>
            </a:r>
            <a:r>
              <a:rPr lang="en-US" sz="1200">
                <a:solidFill>
                  <a:schemeClr val="dk1"/>
                </a:solidFill>
                <a:latin typeface="Arial"/>
                <a:ea typeface="Arial"/>
                <a:cs typeface="Arial"/>
                <a:sym typeface="Arial"/>
              </a:rPr>
              <a:t>∧</a:t>
            </a:r>
            <a:r>
              <a:rPr lang="en-US" sz="1200" i="1">
                <a:solidFill>
                  <a:schemeClr val="dk1"/>
                </a:solidFill>
                <a:latin typeface="Arial"/>
                <a:ea typeface="Arial"/>
                <a:cs typeface="Arial"/>
                <a:sym typeface="Arial"/>
              </a:rPr>
              <a:t> Hostile(z) </a:t>
            </a:r>
            <a:r>
              <a:rPr lang="en-US" sz="1200">
                <a:solidFill>
                  <a:schemeClr val="dk1"/>
                </a:solidFill>
                <a:latin typeface="Arial"/>
                <a:ea typeface="Arial"/>
                <a:cs typeface="Arial"/>
                <a:sym typeface="Arial"/>
              </a:rPr>
              <a:t>⇒</a:t>
            </a:r>
            <a:r>
              <a:rPr lang="en-US" sz="1200" i="1">
                <a:solidFill>
                  <a:schemeClr val="dk1"/>
                </a:solidFill>
                <a:latin typeface="Arial"/>
                <a:ea typeface="Arial"/>
                <a:cs typeface="Arial"/>
                <a:sym typeface="Arial"/>
              </a:rPr>
              <a:t> Criminal(x</a:t>
            </a:r>
            <a:r>
              <a:rPr lang="en-US" sz="1200" b="1" i="1">
                <a:solidFill>
                  <a:schemeClr val="dk1"/>
                </a:solidFill>
                <a:latin typeface="Arial"/>
                <a:ea typeface="Arial"/>
                <a:cs typeface="Arial"/>
                <a:sym typeface="Arial"/>
              </a:rPr>
              <a:t>)</a:t>
            </a:r>
            <a:endParaRPr sz="1200" b="1">
              <a:solidFill>
                <a:schemeClr val="dk1"/>
              </a:solidFill>
              <a:latin typeface="Arial"/>
              <a:ea typeface="Arial"/>
              <a:cs typeface="Arial"/>
              <a:sym typeface="Arial"/>
            </a:endParaRPr>
          </a:p>
          <a:p>
            <a:pPr marL="0" marR="0" lvl="0" indent="0" algn="l" rtl="0">
              <a:spcBef>
                <a:spcPts val="0"/>
              </a:spcBef>
              <a:spcAft>
                <a:spcPts val="0"/>
              </a:spcAft>
              <a:buNone/>
            </a:pPr>
            <a:r>
              <a:rPr lang="en-US" sz="1200" i="1">
                <a:solidFill>
                  <a:schemeClr val="dk1"/>
                </a:solidFill>
                <a:latin typeface="Arial"/>
                <a:ea typeface="Arial"/>
                <a:cs typeface="Arial"/>
                <a:sym typeface="Arial"/>
              </a:rPr>
              <a:t>Owns(Nono, M</a:t>
            </a:r>
            <a:r>
              <a:rPr lang="en-US" sz="1200" i="1" baseline="-25000">
                <a:solidFill>
                  <a:schemeClr val="dk1"/>
                </a:solidFill>
                <a:latin typeface="Arial"/>
                <a:ea typeface="Arial"/>
                <a:cs typeface="Arial"/>
                <a:sym typeface="Arial"/>
              </a:rPr>
              <a:t>1</a:t>
            </a:r>
            <a:r>
              <a:rPr lang="en-US" sz="1200" i="1">
                <a:solidFill>
                  <a:schemeClr val="dk1"/>
                </a:solidFill>
                <a:latin typeface="Arial"/>
                <a:ea typeface="Arial"/>
                <a:cs typeface="Arial"/>
                <a:sym typeface="Arial"/>
              </a:rPr>
              <a:t>) </a:t>
            </a:r>
            <a:r>
              <a:rPr lang="en-US" sz="1200">
                <a:solidFill>
                  <a:schemeClr val="dk1"/>
                </a:solidFill>
                <a:latin typeface="Arial"/>
                <a:ea typeface="Arial"/>
                <a:cs typeface="Arial"/>
                <a:sym typeface="Arial"/>
              </a:rPr>
              <a:t>∧</a:t>
            </a:r>
            <a:r>
              <a:rPr lang="en-US" sz="1200" i="1">
                <a:solidFill>
                  <a:schemeClr val="dk1"/>
                </a:solidFill>
                <a:latin typeface="Arial"/>
                <a:ea typeface="Arial"/>
                <a:cs typeface="Arial"/>
                <a:sym typeface="Arial"/>
              </a:rPr>
              <a:t> Missile(M</a:t>
            </a:r>
            <a:r>
              <a:rPr lang="en-US" sz="1200" i="1" baseline="-25000">
                <a:solidFill>
                  <a:schemeClr val="dk1"/>
                </a:solidFill>
                <a:latin typeface="Arial"/>
                <a:ea typeface="Arial"/>
                <a:cs typeface="Arial"/>
                <a:sym typeface="Arial"/>
              </a:rPr>
              <a:t>1</a:t>
            </a:r>
            <a:r>
              <a:rPr lang="en-US" sz="1200" i="1">
                <a:solidFill>
                  <a:schemeClr val="dk1"/>
                </a:solidFill>
                <a:latin typeface="Arial"/>
                <a:ea typeface="Arial"/>
                <a:cs typeface="Arial"/>
                <a:sym typeface="Arial"/>
              </a:rPr>
              <a:t>)</a:t>
            </a:r>
            <a:endParaRPr sz="1200">
              <a:solidFill>
                <a:schemeClr val="dk1"/>
              </a:solidFill>
              <a:latin typeface="Arial"/>
              <a:ea typeface="Arial"/>
              <a:cs typeface="Arial"/>
              <a:sym typeface="Arial"/>
            </a:endParaRPr>
          </a:p>
          <a:p>
            <a:pPr marL="0" marR="0" lvl="0" indent="0" algn="l" rtl="0">
              <a:spcBef>
                <a:spcPts val="0"/>
              </a:spcBef>
              <a:spcAft>
                <a:spcPts val="0"/>
              </a:spcAft>
              <a:buNone/>
            </a:pPr>
            <a:r>
              <a:rPr lang="en-US" sz="1200" i="1">
                <a:solidFill>
                  <a:schemeClr val="dk1"/>
                </a:solidFill>
                <a:latin typeface="Arial"/>
                <a:ea typeface="Arial"/>
                <a:cs typeface="Arial"/>
                <a:sym typeface="Arial"/>
              </a:rPr>
              <a:t>Missile(x) </a:t>
            </a:r>
            <a:r>
              <a:rPr lang="en-US" sz="1200">
                <a:solidFill>
                  <a:schemeClr val="dk1"/>
                </a:solidFill>
                <a:latin typeface="Arial"/>
                <a:ea typeface="Arial"/>
                <a:cs typeface="Arial"/>
                <a:sym typeface="Arial"/>
              </a:rPr>
              <a:t>∧</a:t>
            </a:r>
            <a:r>
              <a:rPr lang="en-US" sz="1200" i="1">
                <a:solidFill>
                  <a:schemeClr val="dk1"/>
                </a:solidFill>
                <a:latin typeface="Arial"/>
                <a:ea typeface="Arial"/>
                <a:cs typeface="Arial"/>
                <a:sym typeface="Arial"/>
              </a:rPr>
              <a:t> Owns(Nono, x) ⇒ Sells(West, x, Nono)</a:t>
            </a:r>
            <a:endParaRPr sz="1200">
              <a:solidFill>
                <a:schemeClr val="dk1"/>
              </a:solidFill>
              <a:latin typeface="Arial"/>
              <a:ea typeface="Arial"/>
              <a:cs typeface="Arial"/>
              <a:sym typeface="Arial"/>
            </a:endParaRPr>
          </a:p>
          <a:p>
            <a:pPr marL="0" marR="0" lvl="0" indent="0" algn="l" rtl="0">
              <a:spcBef>
                <a:spcPts val="0"/>
              </a:spcBef>
              <a:spcAft>
                <a:spcPts val="0"/>
              </a:spcAft>
              <a:buNone/>
            </a:pPr>
            <a:r>
              <a:rPr lang="en-US" sz="1200" i="1">
                <a:solidFill>
                  <a:schemeClr val="dk1"/>
                </a:solidFill>
                <a:latin typeface="Arial"/>
                <a:ea typeface="Arial"/>
                <a:cs typeface="Arial"/>
                <a:sym typeface="Arial"/>
              </a:rPr>
              <a:t>Missile(x) ⇒ Weapon(x)</a:t>
            </a:r>
            <a:endParaRPr sz="1200">
              <a:solidFill>
                <a:schemeClr val="dk1"/>
              </a:solidFill>
              <a:latin typeface="Arial"/>
              <a:ea typeface="Arial"/>
              <a:cs typeface="Arial"/>
              <a:sym typeface="Arial"/>
            </a:endParaRPr>
          </a:p>
          <a:p>
            <a:pPr marL="0" marR="0" lvl="0" indent="0" algn="l" rtl="0">
              <a:spcBef>
                <a:spcPts val="0"/>
              </a:spcBef>
              <a:spcAft>
                <a:spcPts val="0"/>
              </a:spcAft>
              <a:buNone/>
            </a:pPr>
            <a:r>
              <a:rPr lang="en-US" sz="1200" i="1">
                <a:solidFill>
                  <a:schemeClr val="dk1"/>
                </a:solidFill>
                <a:latin typeface="Arial"/>
                <a:ea typeface="Arial"/>
                <a:cs typeface="Arial"/>
                <a:sym typeface="Arial"/>
              </a:rPr>
              <a:t>Enemy(x, America) ⇒ Hostile(x)</a:t>
            </a:r>
            <a:endParaRPr sz="1200">
              <a:solidFill>
                <a:schemeClr val="dk1"/>
              </a:solidFill>
              <a:latin typeface="Arial"/>
              <a:ea typeface="Arial"/>
              <a:cs typeface="Arial"/>
              <a:sym typeface="Arial"/>
            </a:endParaRPr>
          </a:p>
          <a:p>
            <a:pPr marL="0" marR="0" lvl="0" indent="0" algn="l" rtl="0">
              <a:spcBef>
                <a:spcPts val="0"/>
              </a:spcBef>
              <a:spcAft>
                <a:spcPts val="0"/>
              </a:spcAft>
              <a:buNone/>
            </a:pPr>
            <a:r>
              <a:rPr lang="en-US" sz="1200" i="1">
                <a:solidFill>
                  <a:srgbClr val="FF0000"/>
                </a:solidFill>
                <a:latin typeface="Arial"/>
                <a:ea typeface="Arial"/>
                <a:cs typeface="Arial"/>
                <a:sym typeface="Arial"/>
              </a:rPr>
              <a:t>American(West)</a:t>
            </a:r>
            <a:endParaRPr sz="1200">
              <a:solidFill>
                <a:srgbClr val="FF0000"/>
              </a:solidFill>
              <a:latin typeface="Arial"/>
              <a:ea typeface="Arial"/>
              <a:cs typeface="Arial"/>
              <a:sym typeface="Arial"/>
            </a:endParaRPr>
          </a:p>
          <a:p>
            <a:pPr marL="0" marR="0" lvl="0" indent="0" algn="l" rtl="0">
              <a:spcBef>
                <a:spcPts val="0"/>
              </a:spcBef>
              <a:spcAft>
                <a:spcPts val="0"/>
              </a:spcAft>
              <a:buNone/>
            </a:pPr>
            <a:r>
              <a:rPr lang="en-US" sz="1200" i="1">
                <a:solidFill>
                  <a:schemeClr val="dk1"/>
                </a:solidFill>
                <a:latin typeface="Arial"/>
                <a:ea typeface="Arial"/>
                <a:cs typeface="Arial"/>
                <a:sym typeface="Arial"/>
              </a:rPr>
              <a:t>Enemy(Nono, America)</a:t>
            </a:r>
            <a:endParaRPr sz="1200">
              <a:solidFill>
                <a:schemeClr val="dk1"/>
              </a:solidFill>
              <a:latin typeface="Arial"/>
              <a:ea typeface="Arial"/>
              <a:cs typeface="Arial"/>
              <a:sym typeface="Arial"/>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897"/>
        <p:cNvGrpSpPr/>
        <p:nvPr/>
      </p:nvGrpSpPr>
      <p:grpSpPr>
        <a:xfrm>
          <a:off x="0" y="0"/>
          <a:ext cx="0" cy="0"/>
          <a:chOff x="0" y="0"/>
          <a:chExt cx="0" cy="0"/>
        </a:xfrm>
      </p:grpSpPr>
      <p:sp>
        <p:nvSpPr>
          <p:cNvPr id="898" name="Google Shape;898;p110"/>
          <p:cNvSpPr txBox="1">
            <a:spLocks noGrp="1"/>
          </p:cNvSpPr>
          <p:nvPr>
            <p:ph type="title"/>
          </p:nvPr>
        </p:nvSpPr>
        <p:spPr>
          <a:xfrm>
            <a:off x="457200" y="152718"/>
            <a:ext cx="8080500" cy="781200"/>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Clr>
                <a:schemeClr val="dk1"/>
              </a:buClr>
              <a:buSzPts val="3600"/>
              <a:buFont typeface="Arial Black"/>
              <a:buNone/>
            </a:pPr>
            <a:r>
              <a:rPr lang="en-US" sz="3600" b="0" i="0" u="none" strike="noStrike" cap="none">
                <a:solidFill>
                  <a:schemeClr val="dk1"/>
                </a:solidFill>
                <a:latin typeface="Arial Black"/>
                <a:ea typeface="Arial Black"/>
                <a:cs typeface="Arial Black"/>
                <a:sym typeface="Arial Black"/>
              </a:rPr>
              <a:t>Example</a:t>
            </a:r>
            <a:endParaRPr sz="3600" b="0" i="0" u="none" strike="noStrike" cap="none">
              <a:solidFill>
                <a:schemeClr val="dk1"/>
              </a:solidFill>
              <a:latin typeface="Arial Black"/>
              <a:ea typeface="Arial Black"/>
              <a:cs typeface="Arial Black"/>
              <a:sym typeface="Arial Black"/>
            </a:endParaRPr>
          </a:p>
        </p:txBody>
      </p:sp>
      <p:sp>
        <p:nvSpPr>
          <p:cNvPr id="899" name="Google Shape;899;p110"/>
          <p:cNvSpPr/>
          <p:nvPr/>
        </p:nvSpPr>
        <p:spPr>
          <a:xfrm>
            <a:off x="3276600" y="1752600"/>
            <a:ext cx="1676400" cy="3048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i="1">
                <a:solidFill>
                  <a:schemeClr val="dk1"/>
                </a:solidFill>
                <a:latin typeface="Times New Roman"/>
                <a:ea typeface="Times New Roman"/>
                <a:cs typeface="Times New Roman"/>
                <a:sym typeface="Times New Roman"/>
              </a:rPr>
              <a:t>Criminal(West)</a:t>
            </a:r>
            <a:endParaRPr sz="1600" i="1">
              <a:solidFill>
                <a:schemeClr val="dk1"/>
              </a:solidFill>
              <a:latin typeface="Times New Roman"/>
              <a:ea typeface="Times New Roman"/>
              <a:cs typeface="Times New Roman"/>
              <a:sym typeface="Times New Roman"/>
            </a:endParaRPr>
          </a:p>
        </p:txBody>
      </p:sp>
      <p:sp>
        <p:nvSpPr>
          <p:cNvPr id="900" name="Google Shape;900;p110"/>
          <p:cNvSpPr/>
          <p:nvPr/>
        </p:nvSpPr>
        <p:spPr>
          <a:xfrm>
            <a:off x="762000" y="3352800"/>
            <a:ext cx="1676400" cy="3048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i="1">
                <a:solidFill>
                  <a:schemeClr val="dk1"/>
                </a:solidFill>
                <a:latin typeface="Times New Roman"/>
                <a:ea typeface="Times New Roman"/>
                <a:cs typeface="Times New Roman"/>
                <a:sym typeface="Times New Roman"/>
              </a:rPr>
              <a:t>American(West)</a:t>
            </a:r>
            <a:endParaRPr sz="1600" i="1">
              <a:solidFill>
                <a:schemeClr val="dk1"/>
              </a:solidFill>
              <a:latin typeface="Times New Roman"/>
              <a:ea typeface="Times New Roman"/>
              <a:cs typeface="Times New Roman"/>
              <a:sym typeface="Times New Roman"/>
            </a:endParaRPr>
          </a:p>
        </p:txBody>
      </p:sp>
      <p:sp>
        <p:nvSpPr>
          <p:cNvPr id="901" name="Google Shape;901;p110"/>
          <p:cNvSpPr/>
          <p:nvPr/>
        </p:nvSpPr>
        <p:spPr>
          <a:xfrm>
            <a:off x="2514600" y="3352800"/>
            <a:ext cx="1676400" cy="3048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i="1">
                <a:solidFill>
                  <a:schemeClr val="dk1"/>
                </a:solidFill>
                <a:latin typeface="Times New Roman"/>
                <a:ea typeface="Times New Roman"/>
                <a:cs typeface="Times New Roman"/>
                <a:sym typeface="Times New Roman"/>
              </a:rPr>
              <a:t>Weapon(y)</a:t>
            </a:r>
            <a:endParaRPr sz="1600" i="1">
              <a:solidFill>
                <a:schemeClr val="dk1"/>
              </a:solidFill>
              <a:latin typeface="Times New Roman"/>
              <a:ea typeface="Times New Roman"/>
              <a:cs typeface="Times New Roman"/>
              <a:sym typeface="Times New Roman"/>
            </a:endParaRPr>
          </a:p>
        </p:txBody>
      </p:sp>
      <p:sp>
        <p:nvSpPr>
          <p:cNvPr id="902" name="Google Shape;902;p110"/>
          <p:cNvSpPr/>
          <p:nvPr/>
        </p:nvSpPr>
        <p:spPr>
          <a:xfrm>
            <a:off x="4267200" y="3352800"/>
            <a:ext cx="2212800" cy="3048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i="1">
                <a:solidFill>
                  <a:schemeClr val="dk1"/>
                </a:solidFill>
                <a:latin typeface="Times New Roman"/>
                <a:ea typeface="Times New Roman"/>
                <a:cs typeface="Times New Roman"/>
                <a:sym typeface="Times New Roman"/>
              </a:rPr>
              <a:t>Sells(West, y, z)</a:t>
            </a:r>
            <a:endParaRPr sz="1600" i="1">
              <a:solidFill>
                <a:schemeClr val="dk1"/>
              </a:solidFill>
              <a:latin typeface="Times New Roman"/>
              <a:ea typeface="Times New Roman"/>
              <a:cs typeface="Times New Roman"/>
              <a:sym typeface="Times New Roman"/>
            </a:endParaRPr>
          </a:p>
        </p:txBody>
      </p:sp>
      <p:sp>
        <p:nvSpPr>
          <p:cNvPr id="903" name="Google Shape;903;p110"/>
          <p:cNvSpPr/>
          <p:nvPr/>
        </p:nvSpPr>
        <p:spPr>
          <a:xfrm>
            <a:off x="6629400" y="3352800"/>
            <a:ext cx="1676400" cy="3048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i="1">
                <a:solidFill>
                  <a:schemeClr val="dk1"/>
                </a:solidFill>
                <a:latin typeface="Times New Roman"/>
                <a:ea typeface="Times New Roman"/>
                <a:cs typeface="Times New Roman"/>
                <a:sym typeface="Times New Roman"/>
              </a:rPr>
              <a:t>Hostile(z)</a:t>
            </a:r>
            <a:endParaRPr sz="1600" i="1">
              <a:solidFill>
                <a:schemeClr val="dk1"/>
              </a:solidFill>
              <a:latin typeface="Times New Roman"/>
              <a:ea typeface="Times New Roman"/>
              <a:cs typeface="Times New Roman"/>
              <a:sym typeface="Times New Roman"/>
            </a:endParaRPr>
          </a:p>
        </p:txBody>
      </p:sp>
      <p:cxnSp>
        <p:nvCxnSpPr>
          <p:cNvPr id="904" name="Google Shape;904;p110"/>
          <p:cNvCxnSpPr>
            <a:stCxn id="899" idx="2"/>
            <a:endCxn id="900" idx="0"/>
          </p:cNvCxnSpPr>
          <p:nvPr/>
        </p:nvCxnSpPr>
        <p:spPr>
          <a:xfrm flipH="1">
            <a:off x="1600200" y="2057400"/>
            <a:ext cx="2514600" cy="1295400"/>
          </a:xfrm>
          <a:prstGeom prst="straightConnector1">
            <a:avLst/>
          </a:prstGeom>
          <a:noFill/>
          <a:ln w="28575" cap="flat" cmpd="sng">
            <a:solidFill>
              <a:schemeClr val="accent1"/>
            </a:solidFill>
            <a:prstDash val="solid"/>
            <a:round/>
            <a:headEnd type="none" w="sm" len="sm"/>
            <a:tailEnd type="none" w="sm" len="sm"/>
          </a:ln>
        </p:spPr>
      </p:cxnSp>
      <p:cxnSp>
        <p:nvCxnSpPr>
          <p:cNvPr id="905" name="Google Shape;905;p110"/>
          <p:cNvCxnSpPr>
            <a:stCxn id="901" idx="0"/>
            <a:endCxn id="899" idx="2"/>
          </p:cNvCxnSpPr>
          <p:nvPr/>
        </p:nvCxnSpPr>
        <p:spPr>
          <a:xfrm rot="10800000" flipH="1">
            <a:off x="3352800" y="2057400"/>
            <a:ext cx="762000" cy="1295400"/>
          </a:xfrm>
          <a:prstGeom prst="straightConnector1">
            <a:avLst/>
          </a:prstGeom>
          <a:noFill/>
          <a:ln w="28575" cap="flat" cmpd="sng">
            <a:solidFill>
              <a:schemeClr val="accent1"/>
            </a:solidFill>
            <a:prstDash val="solid"/>
            <a:round/>
            <a:headEnd type="none" w="sm" len="sm"/>
            <a:tailEnd type="none" w="sm" len="sm"/>
          </a:ln>
        </p:spPr>
      </p:cxnSp>
      <p:cxnSp>
        <p:nvCxnSpPr>
          <p:cNvPr id="906" name="Google Shape;906;p110"/>
          <p:cNvCxnSpPr>
            <a:stCxn id="902" idx="0"/>
            <a:endCxn id="899" idx="2"/>
          </p:cNvCxnSpPr>
          <p:nvPr/>
        </p:nvCxnSpPr>
        <p:spPr>
          <a:xfrm rot="10800000">
            <a:off x="4114800" y="2057400"/>
            <a:ext cx="1258800" cy="1295400"/>
          </a:xfrm>
          <a:prstGeom prst="straightConnector1">
            <a:avLst/>
          </a:prstGeom>
          <a:noFill/>
          <a:ln w="28575" cap="flat" cmpd="sng">
            <a:solidFill>
              <a:schemeClr val="accent1"/>
            </a:solidFill>
            <a:prstDash val="solid"/>
            <a:round/>
            <a:headEnd type="none" w="sm" len="sm"/>
            <a:tailEnd type="none" w="sm" len="sm"/>
          </a:ln>
        </p:spPr>
      </p:cxnSp>
      <p:cxnSp>
        <p:nvCxnSpPr>
          <p:cNvPr id="907" name="Google Shape;907;p110"/>
          <p:cNvCxnSpPr>
            <a:stCxn id="903" idx="0"/>
            <a:endCxn id="899" idx="2"/>
          </p:cNvCxnSpPr>
          <p:nvPr/>
        </p:nvCxnSpPr>
        <p:spPr>
          <a:xfrm rot="10800000">
            <a:off x="4114800" y="2057400"/>
            <a:ext cx="3352800" cy="1295400"/>
          </a:xfrm>
          <a:prstGeom prst="straightConnector1">
            <a:avLst/>
          </a:prstGeom>
          <a:noFill/>
          <a:ln w="28575" cap="flat" cmpd="sng">
            <a:solidFill>
              <a:schemeClr val="accent1"/>
            </a:solidFill>
            <a:prstDash val="solid"/>
            <a:round/>
            <a:headEnd type="none" w="sm" len="sm"/>
            <a:tailEnd type="none" w="sm" len="sm"/>
          </a:ln>
        </p:spPr>
      </p:cxnSp>
      <p:sp>
        <p:nvSpPr>
          <p:cNvPr id="908" name="Google Shape;908;p110"/>
          <p:cNvSpPr txBox="1"/>
          <p:nvPr/>
        </p:nvSpPr>
        <p:spPr>
          <a:xfrm>
            <a:off x="304800" y="5943600"/>
            <a:ext cx="8534400" cy="646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rgbClr val="000000"/>
                </a:solidFill>
                <a:latin typeface="Arial"/>
                <a:ea typeface="Arial"/>
                <a:cs typeface="Arial"/>
                <a:sym typeface="Arial"/>
              </a:rPr>
              <a:t>The second conjunct unifies with the consequent of another rule in our KB – </a:t>
            </a:r>
            <a:r>
              <a:rPr lang="en-US" sz="1800" i="1">
                <a:solidFill>
                  <a:srgbClr val="FF0000"/>
                </a:solidFill>
                <a:latin typeface="Arial"/>
                <a:ea typeface="Arial"/>
                <a:cs typeface="Arial"/>
                <a:sym typeface="Arial"/>
              </a:rPr>
              <a:t>Missile(x) ⇒ Weapon(x)</a:t>
            </a:r>
            <a:r>
              <a:rPr lang="en-US" sz="1800">
                <a:solidFill>
                  <a:srgbClr val="000000"/>
                </a:solidFill>
                <a:latin typeface="Arial"/>
                <a:ea typeface="Arial"/>
                <a:cs typeface="Arial"/>
                <a:sym typeface="Arial"/>
              </a:rPr>
              <a:t>. The antecedent of this rule is added as a subgoal.</a:t>
            </a:r>
            <a:endParaRPr sz="1800">
              <a:solidFill>
                <a:srgbClr val="000000"/>
              </a:solidFill>
              <a:latin typeface="Arial"/>
              <a:ea typeface="Arial"/>
              <a:cs typeface="Arial"/>
              <a:sym typeface="Arial"/>
            </a:endParaRPr>
          </a:p>
        </p:txBody>
      </p:sp>
      <p:sp>
        <p:nvSpPr>
          <p:cNvPr id="909" name="Google Shape;909;p110"/>
          <p:cNvSpPr/>
          <p:nvPr/>
        </p:nvSpPr>
        <p:spPr>
          <a:xfrm>
            <a:off x="1143000" y="4876800"/>
            <a:ext cx="1676400" cy="3048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i="1">
                <a:solidFill>
                  <a:schemeClr val="dk1"/>
                </a:solidFill>
                <a:latin typeface="Times New Roman"/>
                <a:ea typeface="Times New Roman"/>
                <a:cs typeface="Times New Roman"/>
                <a:sym typeface="Times New Roman"/>
              </a:rPr>
              <a:t>Missile(y)</a:t>
            </a:r>
            <a:endParaRPr sz="1600" i="1">
              <a:solidFill>
                <a:schemeClr val="dk1"/>
              </a:solidFill>
              <a:latin typeface="Times New Roman"/>
              <a:ea typeface="Times New Roman"/>
              <a:cs typeface="Times New Roman"/>
              <a:sym typeface="Times New Roman"/>
            </a:endParaRPr>
          </a:p>
        </p:txBody>
      </p:sp>
      <p:cxnSp>
        <p:nvCxnSpPr>
          <p:cNvPr id="910" name="Google Shape;910;p110"/>
          <p:cNvCxnSpPr>
            <a:stCxn id="909" idx="0"/>
            <a:endCxn id="901" idx="2"/>
          </p:cNvCxnSpPr>
          <p:nvPr/>
        </p:nvCxnSpPr>
        <p:spPr>
          <a:xfrm rot="10800000" flipH="1">
            <a:off x="1981200" y="3657600"/>
            <a:ext cx="1371600" cy="1219200"/>
          </a:xfrm>
          <a:prstGeom prst="straightConnector1">
            <a:avLst/>
          </a:prstGeom>
          <a:noFill/>
          <a:ln w="28575" cap="flat" cmpd="sng">
            <a:solidFill>
              <a:schemeClr val="accent1"/>
            </a:solidFill>
            <a:prstDash val="solid"/>
            <a:round/>
            <a:headEnd type="none" w="sm" len="sm"/>
            <a:tailEnd type="none" w="sm" len="sm"/>
          </a:ln>
        </p:spPr>
      </p:cxnSp>
      <p:sp>
        <p:nvSpPr>
          <p:cNvPr id="911" name="Google Shape;911;p110"/>
          <p:cNvSpPr txBox="1"/>
          <p:nvPr/>
        </p:nvSpPr>
        <p:spPr>
          <a:xfrm rot="-5400000">
            <a:off x="8174684" y="5885470"/>
            <a:ext cx="1315800" cy="3651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fld id="{00000000-1234-1234-1234-123412341234}" type="slidenum">
              <a:rPr lang="en-US" sz="2400" b="1">
                <a:solidFill>
                  <a:schemeClr val="dk2"/>
                </a:solidFill>
                <a:latin typeface="Arial"/>
                <a:ea typeface="Arial"/>
                <a:cs typeface="Arial"/>
                <a:sym typeface="Arial"/>
              </a:rPr>
              <a:t>74</a:t>
            </a:fld>
            <a:endParaRPr sz="2400" b="1">
              <a:solidFill>
                <a:schemeClr val="dk2"/>
              </a:solidFill>
              <a:latin typeface="Arial"/>
              <a:ea typeface="Arial"/>
              <a:cs typeface="Arial"/>
              <a:sym typeface="Arial"/>
            </a:endParaRPr>
          </a:p>
        </p:txBody>
      </p:sp>
      <p:sp>
        <p:nvSpPr>
          <p:cNvPr id="912" name="Google Shape;912;p110"/>
          <p:cNvSpPr/>
          <p:nvPr/>
        </p:nvSpPr>
        <p:spPr>
          <a:xfrm>
            <a:off x="3352800" y="2438400"/>
            <a:ext cx="1828800" cy="228600"/>
          </a:xfrm>
          <a:custGeom>
            <a:avLst/>
            <a:gdLst/>
            <a:ahLst/>
            <a:cxnLst/>
            <a:rect l="0" t="0" r="0" b="0"/>
            <a:pathLst>
              <a:path w="120000" h="120000" extrusionOk="0">
                <a:moveTo>
                  <a:pt x="0" y="0"/>
                </a:moveTo>
                <a:cubicBezTo>
                  <a:pt x="19230" y="57326"/>
                  <a:pt x="38461" y="114654"/>
                  <a:pt x="58461" y="119638"/>
                </a:cubicBezTo>
                <a:cubicBezTo>
                  <a:pt x="78461" y="124622"/>
                  <a:pt x="99230" y="77266"/>
                  <a:pt x="120000" y="29909"/>
                </a:cubicBezTo>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800">
              <a:solidFill>
                <a:schemeClr val="dk1"/>
              </a:solidFill>
              <a:latin typeface="Times New Roman"/>
              <a:ea typeface="Times New Roman"/>
              <a:cs typeface="Times New Roman"/>
              <a:sym typeface="Times New Roman"/>
            </a:endParaRPr>
          </a:p>
        </p:txBody>
      </p:sp>
      <p:sp>
        <p:nvSpPr>
          <p:cNvPr id="913" name="Google Shape;913;p110"/>
          <p:cNvSpPr txBox="1"/>
          <p:nvPr/>
        </p:nvSpPr>
        <p:spPr>
          <a:xfrm>
            <a:off x="1295400" y="3743980"/>
            <a:ext cx="474900" cy="4617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a:solidFill>
                  <a:schemeClr val="dk1"/>
                </a:solidFill>
                <a:latin typeface="Arial"/>
                <a:ea typeface="Arial"/>
                <a:cs typeface="Arial"/>
                <a:sym typeface="Arial"/>
              </a:rPr>
              <a:t>{ }</a:t>
            </a:r>
            <a:endParaRPr sz="2400">
              <a:solidFill>
                <a:schemeClr val="dk1"/>
              </a:solidFill>
              <a:latin typeface="Arial"/>
              <a:ea typeface="Arial"/>
              <a:cs typeface="Arial"/>
              <a:sym typeface="Arial"/>
            </a:endParaRPr>
          </a:p>
        </p:txBody>
      </p:sp>
      <p:sp>
        <p:nvSpPr>
          <p:cNvPr id="914" name="Google Shape;914;p110"/>
          <p:cNvSpPr txBox="1"/>
          <p:nvPr/>
        </p:nvSpPr>
        <p:spPr>
          <a:xfrm>
            <a:off x="4003221" y="76200"/>
            <a:ext cx="4912200" cy="1385100"/>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i="1">
                <a:solidFill>
                  <a:schemeClr val="dk1"/>
                </a:solidFill>
                <a:latin typeface="Arial"/>
                <a:ea typeface="Arial"/>
                <a:cs typeface="Arial"/>
                <a:sym typeface="Arial"/>
              </a:rPr>
              <a:t>American(x) </a:t>
            </a:r>
            <a:r>
              <a:rPr lang="en-US" sz="1200">
                <a:solidFill>
                  <a:schemeClr val="dk1"/>
                </a:solidFill>
                <a:latin typeface="Arial"/>
                <a:ea typeface="Arial"/>
                <a:cs typeface="Arial"/>
                <a:sym typeface="Arial"/>
              </a:rPr>
              <a:t>∧</a:t>
            </a:r>
            <a:r>
              <a:rPr lang="en-US" sz="1200" i="1">
                <a:solidFill>
                  <a:schemeClr val="dk1"/>
                </a:solidFill>
                <a:latin typeface="Arial"/>
                <a:ea typeface="Arial"/>
                <a:cs typeface="Arial"/>
                <a:sym typeface="Arial"/>
              </a:rPr>
              <a:t> Weapon(y) </a:t>
            </a:r>
            <a:r>
              <a:rPr lang="en-US" sz="1200">
                <a:solidFill>
                  <a:schemeClr val="dk1"/>
                </a:solidFill>
                <a:latin typeface="Arial"/>
                <a:ea typeface="Arial"/>
                <a:cs typeface="Arial"/>
                <a:sym typeface="Arial"/>
              </a:rPr>
              <a:t>∧</a:t>
            </a:r>
            <a:r>
              <a:rPr lang="en-US" sz="1200" i="1">
                <a:solidFill>
                  <a:schemeClr val="dk1"/>
                </a:solidFill>
                <a:latin typeface="Arial"/>
                <a:ea typeface="Arial"/>
                <a:cs typeface="Arial"/>
                <a:sym typeface="Arial"/>
              </a:rPr>
              <a:t> Sells(x,y,z) </a:t>
            </a:r>
            <a:r>
              <a:rPr lang="en-US" sz="1200">
                <a:solidFill>
                  <a:schemeClr val="dk1"/>
                </a:solidFill>
                <a:latin typeface="Arial"/>
                <a:ea typeface="Arial"/>
                <a:cs typeface="Arial"/>
                <a:sym typeface="Arial"/>
              </a:rPr>
              <a:t>∧</a:t>
            </a:r>
            <a:r>
              <a:rPr lang="en-US" sz="1200" i="1">
                <a:solidFill>
                  <a:schemeClr val="dk1"/>
                </a:solidFill>
                <a:latin typeface="Arial"/>
                <a:ea typeface="Arial"/>
                <a:cs typeface="Arial"/>
                <a:sym typeface="Arial"/>
              </a:rPr>
              <a:t> Hostile(z) </a:t>
            </a:r>
            <a:r>
              <a:rPr lang="en-US" sz="1200">
                <a:solidFill>
                  <a:schemeClr val="dk1"/>
                </a:solidFill>
                <a:latin typeface="Arial"/>
                <a:ea typeface="Arial"/>
                <a:cs typeface="Arial"/>
                <a:sym typeface="Arial"/>
              </a:rPr>
              <a:t>⇒</a:t>
            </a:r>
            <a:r>
              <a:rPr lang="en-US" sz="1200" i="1">
                <a:solidFill>
                  <a:schemeClr val="dk1"/>
                </a:solidFill>
                <a:latin typeface="Arial"/>
                <a:ea typeface="Arial"/>
                <a:cs typeface="Arial"/>
                <a:sym typeface="Arial"/>
              </a:rPr>
              <a:t> Criminal(x</a:t>
            </a:r>
            <a:r>
              <a:rPr lang="en-US" sz="1200" b="1" i="1">
                <a:solidFill>
                  <a:schemeClr val="dk1"/>
                </a:solidFill>
                <a:latin typeface="Arial"/>
                <a:ea typeface="Arial"/>
                <a:cs typeface="Arial"/>
                <a:sym typeface="Arial"/>
              </a:rPr>
              <a:t>)</a:t>
            </a:r>
            <a:endParaRPr sz="1200" b="1">
              <a:solidFill>
                <a:schemeClr val="dk1"/>
              </a:solidFill>
              <a:latin typeface="Arial"/>
              <a:ea typeface="Arial"/>
              <a:cs typeface="Arial"/>
              <a:sym typeface="Arial"/>
            </a:endParaRPr>
          </a:p>
          <a:p>
            <a:pPr marL="0" marR="0" lvl="0" indent="0" algn="l" rtl="0">
              <a:spcBef>
                <a:spcPts val="0"/>
              </a:spcBef>
              <a:spcAft>
                <a:spcPts val="0"/>
              </a:spcAft>
              <a:buNone/>
            </a:pPr>
            <a:r>
              <a:rPr lang="en-US" sz="1200" i="1">
                <a:solidFill>
                  <a:schemeClr val="dk1"/>
                </a:solidFill>
                <a:latin typeface="Arial"/>
                <a:ea typeface="Arial"/>
                <a:cs typeface="Arial"/>
                <a:sym typeface="Arial"/>
              </a:rPr>
              <a:t>Owns(Nono, M</a:t>
            </a:r>
            <a:r>
              <a:rPr lang="en-US" sz="1200" i="1" baseline="-25000">
                <a:solidFill>
                  <a:schemeClr val="dk1"/>
                </a:solidFill>
                <a:latin typeface="Arial"/>
                <a:ea typeface="Arial"/>
                <a:cs typeface="Arial"/>
                <a:sym typeface="Arial"/>
              </a:rPr>
              <a:t>1</a:t>
            </a:r>
            <a:r>
              <a:rPr lang="en-US" sz="1200" i="1">
                <a:solidFill>
                  <a:schemeClr val="dk1"/>
                </a:solidFill>
                <a:latin typeface="Arial"/>
                <a:ea typeface="Arial"/>
                <a:cs typeface="Arial"/>
                <a:sym typeface="Arial"/>
              </a:rPr>
              <a:t>) </a:t>
            </a:r>
            <a:r>
              <a:rPr lang="en-US" sz="1200">
                <a:solidFill>
                  <a:schemeClr val="dk1"/>
                </a:solidFill>
                <a:latin typeface="Arial"/>
                <a:ea typeface="Arial"/>
                <a:cs typeface="Arial"/>
                <a:sym typeface="Arial"/>
              </a:rPr>
              <a:t>∧</a:t>
            </a:r>
            <a:r>
              <a:rPr lang="en-US" sz="1200" i="1">
                <a:solidFill>
                  <a:schemeClr val="dk1"/>
                </a:solidFill>
                <a:latin typeface="Arial"/>
                <a:ea typeface="Arial"/>
                <a:cs typeface="Arial"/>
                <a:sym typeface="Arial"/>
              </a:rPr>
              <a:t> Missile(M</a:t>
            </a:r>
            <a:r>
              <a:rPr lang="en-US" sz="1200" i="1" baseline="-25000">
                <a:solidFill>
                  <a:schemeClr val="dk1"/>
                </a:solidFill>
                <a:latin typeface="Arial"/>
                <a:ea typeface="Arial"/>
                <a:cs typeface="Arial"/>
                <a:sym typeface="Arial"/>
              </a:rPr>
              <a:t>1</a:t>
            </a:r>
            <a:r>
              <a:rPr lang="en-US" sz="1200" i="1">
                <a:solidFill>
                  <a:schemeClr val="dk1"/>
                </a:solidFill>
                <a:latin typeface="Arial"/>
                <a:ea typeface="Arial"/>
                <a:cs typeface="Arial"/>
                <a:sym typeface="Arial"/>
              </a:rPr>
              <a:t>)</a:t>
            </a:r>
            <a:endParaRPr sz="1200">
              <a:solidFill>
                <a:schemeClr val="dk1"/>
              </a:solidFill>
              <a:latin typeface="Arial"/>
              <a:ea typeface="Arial"/>
              <a:cs typeface="Arial"/>
              <a:sym typeface="Arial"/>
            </a:endParaRPr>
          </a:p>
          <a:p>
            <a:pPr marL="0" marR="0" lvl="0" indent="0" algn="l" rtl="0">
              <a:spcBef>
                <a:spcPts val="0"/>
              </a:spcBef>
              <a:spcAft>
                <a:spcPts val="0"/>
              </a:spcAft>
              <a:buNone/>
            </a:pPr>
            <a:r>
              <a:rPr lang="en-US" sz="1200" i="1">
                <a:solidFill>
                  <a:schemeClr val="dk1"/>
                </a:solidFill>
                <a:latin typeface="Arial"/>
                <a:ea typeface="Arial"/>
                <a:cs typeface="Arial"/>
                <a:sym typeface="Arial"/>
              </a:rPr>
              <a:t>Missile(x) </a:t>
            </a:r>
            <a:r>
              <a:rPr lang="en-US" sz="1200">
                <a:solidFill>
                  <a:schemeClr val="dk1"/>
                </a:solidFill>
                <a:latin typeface="Arial"/>
                <a:ea typeface="Arial"/>
                <a:cs typeface="Arial"/>
                <a:sym typeface="Arial"/>
              </a:rPr>
              <a:t>∧</a:t>
            </a:r>
            <a:r>
              <a:rPr lang="en-US" sz="1200" i="1">
                <a:solidFill>
                  <a:schemeClr val="dk1"/>
                </a:solidFill>
                <a:latin typeface="Arial"/>
                <a:ea typeface="Arial"/>
                <a:cs typeface="Arial"/>
                <a:sym typeface="Arial"/>
              </a:rPr>
              <a:t> Owns(Nono, x) ⇒ Sells(West, x, Nono)</a:t>
            </a:r>
            <a:endParaRPr sz="1200">
              <a:solidFill>
                <a:schemeClr val="dk1"/>
              </a:solidFill>
              <a:latin typeface="Arial"/>
              <a:ea typeface="Arial"/>
              <a:cs typeface="Arial"/>
              <a:sym typeface="Arial"/>
            </a:endParaRPr>
          </a:p>
          <a:p>
            <a:pPr marL="0" marR="0" lvl="0" indent="0" algn="l" rtl="0">
              <a:spcBef>
                <a:spcPts val="0"/>
              </a:spcBef>
              <a:spcAft>
                <a:spcPts val="0"/>
              </a:spcAft>
              <a:buNone/>
            </a:pPr>
            <a:r>
              <a:rPr lang="en-US" sz="1200" i="1">
                <a:solidFill>
                  <a:srgbClr val="FF0000"/>
                </a:solidFill>
                <a:latin typeface="Arial"/>
                <a:ea typeface="Arial"/>
                <a:cs typeface="Arial"/>
                <a:sym typeface="Arial"/>
              </a:rPr>
              <a:t>Missile(x) ⇒ Weapon(x)</a:t>
            </a:r>
            <a:endParaRPr sz="1200">
              <a:solidFill>
                <a:srgbClr val="FF0000"/>
              </a:solidFill>
              <a:latin typeface="Arial"/>
              <a:ea typeface="Arial"/>
              <a:cs typeface="Arial"/>
              <a:sym typeface="Arial"/>
            </a:endParaRPr>
          </a:p>
          <a:p>
            <a:pPr marL="0" marR="0" lvl="0" indent="0" algn="l" rtl="0">
              <a:spcBef>
                <a:spcPts val="0"/>
              </a:spcBef>
              <a:spcAft>
                <a:spcPts val="0"/>
              </a:spcAft>
              <a:buNone/>
            </a:pPr>
            <a:r>
              <a:rPr lang="en-US" sz="1200" i="1">
                <a:solidFill>
                  <a:schemeClr val="dk1"/>
                </a:solidFill>
                <a:latin typeface="Arial"/>
                <a:ea typeface="Arial"/>
                <a:cs typeface="Arial"/>
                <a:sym typeface="Arial"/>
              </a:rPr>
              <a:t>Enemy(x, America) ⇒ Hostile(x)</a:t>
            </a:r>
            <a:endParaRPr sz="1200">
              <a:solidFill>
                <a:schemeClr val="dk1"/>
              </a:solidFill>
              <a:latin typeface="Arial"/>
              <a:ea typeface="Arial"/>
              <a:cs typeface="Arial"/>
              <a:sym typeface="Arial"/>
            </a:endParaRPr>
          </a:p>
          <a:p>
            <a:pPr marL="0" marR="0" lvl="0" indent="0" algn="l" rtl="0">
              <a:spcBef>
                <a:spcPts val="0"/>
              </a:spcBef>
              <a:spcAft>
                <a:spcPts val="0"/>
              </a:spcAft>
              <a:buNone/>
            </a:pPr>
            <a:r>
              <a:rPr lang="en-US" sz="1200" i="1">
                <a:solidFill>
                  <a:schemeClr val="dk1"/>
                </a:solidFill>
                <a:latin typeface="Arial"/>
                <a:ea typeface="Arial"/>
                <a:cs typeface="Arial"/>
                <a:sym typeface="Arial"/>
              </a:rPr>
              <a:t>American(West)</a:t>
            </a:r>
            <a:endParaRPr sz="1200">
              <a:solidFill>
                <a:schemeClr val="dk1"/>
              </a:solidFill>
              <a:latin typeface="Arial"/>
              <a:ea typeface="Arial"/>
              <a:cs typeface="Arial"/>
              <a:sym typeface="Arial"/>
            </a:endParaRPr>
          </a:p>
          <a:p>
            <a:pPr marL="0" marR="0" lvl="0" indent="0" algn="l" rtl="0">
              <a:spcBef>
                <a:spcPts val="0"/>
              </a:spcBef>
              <a:spcAft>
                <a:spcPts val="0"/>
              </a:spcAft>
              <a:buNone/>
            </a:pPr>
            <a:r>
              <a:rPr lang="en-US" sz="1200" i="1">
                <a:solidFill>
                  <a:schemeClr val="dk1"/>
                </a:solidFill>
                <a:latin typeface="Arial"/>
                <a:ea typeface="Arial"/>
                <a:cs typeface="Arial"/>
                <a:sym typeface="Arial"/>
              </a:rPr>
              <a:t>Enemy(Nono, America)</a:t>
            </a:r>
            <a:endParaRPr sz="1200">
              <a:solidFill>
                <a:schemeClr val="dk1"/>
              </a:solidFill>
              <a:latin typeface="Arial"/>
              <a:ea typeface="Arial"/>
              <a:cs typeface="Arial"/>
              <a:sym typeface="Arial"/>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918"/>
        <p:cNvGrpSpPr/>
        <p:nvPr/>
      </p:nvGrpSpPr>
      <p:grpSpPr>
        <a:xfrm>
          <a:off x="0" y="0"/>
          <a:ext cx="0" cy="0"/>
          <a:chOff x="0" y="0"/>
          <a:chExt cx="0" cy="0"/>
        </a:xfrm>
      </p:grpSpPr>
      <p:sp>
        <p:nvSpPr>
          <p:cNvPr id="919" name="Google Shape;919;p111"/>
          <p:cNvSpPr txBox="1">
            <a:spLocks noGrp="1"/>
          </p:cNvSpPr>
          <p:nvPr>
            <p:ph type="title"/>
          </p:nvPr>
        </p:nvSpPr>
        <p:spPr>
          <a:xfrm>
            <a:off x="457200" y="152718"/>
            <a:ext cx="8080500" cy="781200"/>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Clr>
                <a:schemeClr val="dk1"/>
              </a:buClr>
              <a:buSzPts val="3600"/>
              <a:buFont typeface="Arial Black"/>
              <a:buNone/>
            </a:pPr>
            <a:r>
              <a:rPr lang="en-US" sz="3600" b="0" i="0" u="none" strike="noStrike" cap="none">
                <a:solidFill>
                  <a:schemeClr val="dk1"/>
                </a:solidFill>
                <a:latin typeface="Arial Black"/>
                <a:ea typeface="Arial Black"/>
                <a:cs typeface="Arial Black"/>
                <a:sym typeface="Arial Black"/>
              </a:rPr>
              <a:t>Example</a:t>
            </a:r>
            <a:endParaRPr sz="3600" b="0" i="0" u="none" strike="noStrike" cap="none">
              <a:solidFill>
                <a:schemeClr val="dk1"/>
              </a:solidFill>
              <a:latin typeface="Arial Black"/>
              <a:ea typeface="Arial Black"/>
              <a:cs typeface="Arial Black"/>
              <a:sym typeface="Arial Black"/>
            </a:endParaRPr>
          </a:p>
        </p:txBody>
      </p:sp>
      <p:sp>
        <p:nvSpPr>
          <p:cNvPr id="920" name="Google Shape;920;p111"/>
          <p:cNvSpPr/>
          <p:nvPr/>
        </p:nvSpPr>
        <p:spPr>
          <a:xfrm>
            <a:off x="3276600" y="1752600"/>
            <a:ext cx="1676400" cy="3048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i="1">
                <a:solidFill>
                  <a:schemeClr val="dk1"/>
                </a:solidFill>
                <a:latin typeface="Times New Roman"/>
                <a:ea typeface="Times New Roman"/>
                <a:cs typeface="Times New Roman"/>
                <a:sym typeface="Times New Roman"/>
              </a:rPr>
              <a:t>Criminal(West)</a:t>
            </a:r>
            <a:endParaRPr sz="1600" i="1">
              <a:solidFill>
                <a:schemeClr val="dk1"/>
              </a:solidFill>
              <a:latin typeface="Times New Roman"/>
              <a:ea typeface="Times New Roman"/>
              <a:cs typeface="Times New Roman"/>
              <a:sym typeface="Times New Roman"/>
            </a:endParaRPr>
          </a:p>
        </p:txBody>
      </p:sp>
      <p:sp>
        <p:nvSpPr>
          <p:cNvPr id="921" name="Google Shape;921;p111"/>
          <p:cNvSpPr/>
          <p:nvPr/>
        </p:nvSpPr>
        <p:spPr>
          <a:xfrm>
            <a:off x="762000" y="3352800"/>
            <a:ext cx="1676400" cy="3048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i="1">
                <a:solidFill>
                  <a:schemeClr val="dk1"/>
                </a:solidFill>
                <a:latin typeface="Times New Roman"/>
                <a:ea typeface="Times New Roman"/>
                <a:cs typeface="Times New Roman"/>
                <a:sym typeface="Times New Roman"/>
              </a:rPr>
              <a:t>American(West)</a:t>
            </a:r>
            <a:endParaRPr sz="1600" i="1">
              <a:solidFill>
                <a:schemeClr val="dk1"/>
              </a:solidFill>
              <a:latin typeface="Times New Roman"/>
              <a:ea typeface="Times New Roman"/>
              <a:cs typeface="Times New Roman"/>
              <a:sym typeface="Times New Roman"/>
            </a:endParaRPr>
          </a:p>
        </p:txBody>
      </p:sp>
      <p:sp>
        <p:nvSpPr>
          <p:cNvPr id="922" name="Google Shape;922;p111"/>
          <p:cNvSpPr/>
          <p:nvPr/>
        </p:nvSpPr>
        <p:spPr>
          <a:xfrm>
            <a:off x="2514600" y="3352800"/>
            <a:ext cx="1676400" cy="3048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i="1">
                <a:solidFill>
                  <a:schemeClr val="dk1"/>
                </a:solidFill>
                <a:latin typeface="Times New Roman"/>
                <a:ea typeface="Times New Roman"/>
                <a:cs typeface="Times New Roman"/>
                <a:sym typeface="Times New Roman"/>
              </a:rPr>
              <a:t>Weapon(y)</a:t>
            </a:r>
            <a:endParaRPr sz="1600" i="1">
              <a:solidFill>
                <a:schemeClr val="dk1"/>
              </a:solidFill>
              <a:latin typeface="Times New Roman"/>
              <a:ea typeface="Times New Roman"/>
              <a:cs typeface="Times New Roman"/>
              <a:sym typeface="Times New Roman"/>
            </a:endParaRPr>
          </a:p>
        </p:txBody>
      </p:sp>
      <p:sp>
        <p:nvSpPr>
          <p:cNvPr id="923" name="Google Shape;923;p111"/>
          <p:cNvSpPr/>
          <p:nvPr/>
        </p:nvSpPr>
        <p:spPr>
          <a:xfrm>
            <a:off x="4267200" y="3352800"/>
            <a:ext cx="2212800" cy="3048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i="1">
                <a:solidFill>
                  <a:schemeClr val="dk1"/>
                </a:solidFill>
                <a:latin typeface="Times New Roman"/>
                <a:ea typeface="Times New Roman"/>
                <a:cs typeface="Times New Roman"/>
                <a:sym typeface="Times New Roman"/>
              </a:rPr>
              <a:t>Sells(West, y, z)</a:t>
            </a:r>
            <a:endParaRPr sz="1600" i="1">
              <a:solidFill>
                <a:schemeClr val="dk1"/>
              </a:solidFill>
              <a:latin typeface="Times New Roman"/>
              <a:ea typeface="Times New Roman"/>
              <a:cs typeface="Times New Roman"/>
              <a:sym typeface="Times New Roman"/>
            </a:endParaRPr>
          </a:p>
        </p:txBody>
      </p:sp>
      <p:sp>
        <p:nvSpPr>
          <p:cNvPr id="924" name="Google Shape;924;p111"/>
          <p:cNvSpPr/>
          <p:nvPr/>
        </p:nvSpPr>
        <p:spPr>
          <a:xfrm>
            <a:off x="6629400" y="3352800"/>
            <a:ext cx="1676400" cy="3048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i="1">
                <a:solidFill>
                  <a:schemeClr val="dk1"/>
                </a:solidFill>
                <a:latin typeface="Times New Roman"/>
                <a:ea typeface="Times New Roman"/>
                <a:cs typeface="Times New Roman"/>
                <a:sym typeface="Times New Roman"/>
              </a:rPr>
              <a:t>Hostile(z)</a:t>
            </a:r>
            <a:endParaRPr sz="1600" i="1">
              <a:solidFill>
                <a:schemeClr val="dk1"/>
              </a:solidFill>
              <a:latin typeface="Times New Roman"/>
              <a:ea typeface="Times New Roman"/>
              <a:cs typeface="Times New Roman"/>
              <a:sym typeface="Times New Roman"/>
            </a:endParaRPr>
          </a:p>
        </p:txBody>
      </p:sp>
      <p:cxnSp>
        <p:nvCxnSpPr>
          <p:cNvPr id="925" name="Google Shape;925;p111"/>
          <p:cNvCxnSpPr>
            <a:stCxn id="920" idx="2"/>
            <a:endCxn id="921" idx="0"/>
          </p:cNvCxnSpPr>
          <p:nvPr/>
        </p:nvCxnSpPr>
        <p:spPr>
          <a:xfrm flipH="1">
            <a:off x="1600200" y="2057400"/>
            <a:ext cx="2514600" cy="1295400"/>
          </a:xfrm>
          <a:prstGeom prst="straightConnector1">
            <a:avLst/>
          </a:prstGeom>
          <a:noFill/>
          <a:ln w="28575" cap="flat" cmpd="sng">
            <a:solidFill>
              <a:schemeClr val="accent1"/>
            </a:solidFill>
            <a:prstDash val="solid"/>
            <a:round/>
            <a:headEnd type="none" w="sm" len="sm"/>
            <a:tailEnd type="none" w="sm" len="sm"/>
          </a:ln>
        </p:spPr>
      </p:cxnSp>
      <p:cxnSp>
        <p:nvCxnSpPr>
          <p:cNvPr id="926" name="Google Shape;926;p111"/>
          <p:cNvCxnSpPr>
            <a:stCxn id="922" idx="0"/>
            <a:endCxn id="920" idx="2"/>
          </p:cNvCxnSpPr>
          <p:nvPr/>
        </p:nvCxnSpPr>
        <p:spPr>
          <a:xfrm rot="10800000" flipH="1">
            <a:off x="3352800" y="2057400"/>
            <a:ext cx="762000" cy="1295400"/>
          </a:xfrm>
          <a:prstGeom prst="straightConnector1">
            <a:avLst/>
          </a:prstGeom>
          <a:noFill/>
          <a:ln w="28575" cap="flat" cmpd="sng">
            <a:solidFill>
              <a:schemeClr val="accent1"/>
            </a:solidFill>
            <a:prstDash val="solid"/>
            <a:round/>
            <a:headEnd type="none" w="sm" len="sm"/>
            <a:tailEnd type="none" w="sm" len="sm"/>
          </a:ln>
        </p:spPr>
      </p:cxnSp>
      <p:cxnSp>
        <p:nvCxnSpPr>
          <p:cNvPr id="927" name="Google Shape;927;p111"/>
          <p:cNvCxnSpPr>
            <a:stCxn id="923" idx="0"/>
            <a:endCxn id="920" idx="2"/>
          </p:cNvCxnSpPr>
          <p:nvPr/>
        </p:nvCxnSpPr>
        <p:spPr>
          <a:xfrm rot="10800000">
            <a:off x="4114800" y="2057400"/>
            <a:ext cx="1258800" cy="1295400"/>
          </a:xfrm>
          <a:prstGeom prst="straightConnector1">
            <a:avLst/>
          </a:prstGeom>
          <a:noFill/>
          <a:ln w="28575" cap="flat" cmpd="sng">
            <a:solidFill>
              <a:schemeClr val="accent1"/>
            </a:solidFill>
            <a:prstDash val="solid"/>
            <a:round/>
            <a:headEnd type="none" w="sm" len="sm"/>
            <a:tailEnd type="none" w="sm" len="sm"/>
          </a:ln>
        </p:spPr>
      </p:cxnSp>
      <p:cxnSp>
        <p:nvCxnSpPr>
          <p:cNvPr id="928" name="Google Shape;928;p111"/>
          <p:cNvCxnSpPr>
            <a:stCxn id="924" idx="0"/>
            <a:endCxn id="920" idx="2"/>
          </p:cNvCxnSpPr>
          <p:nvPr/>
        </p:nvCxnSpPr>
        <p:spPr>
          <a:xfrm rot="10800000">
            <a:off x="4114800" y="2057400"/>
            <a:ext cx="3352800" cy="1295400"/>
          </a:xfrm>
          <a:prstGeom prst="straightConnector1">
            <a:avLst/>
          </a:prstGeom>
          <a:noFill/>
          <a:ln w="28575" cap="flat" cmpd="sng">
            <a:solidFill>
              <a:schemeClr val="accent1"/>
            </a:solidFill>
            <a:prstDash val="solid"/>
            <a:round/>
            <a:headEnd type="none" w="sm" len="sm"/>
            <a:tailEnd type="none" w="sm" len="sm"/>
          </a:ln>
        </p:spPr>
      </p:cxnSp>
      <p:sp>
        <p:nvSpPr>
          <p:cNvPr id="929" name="Google Shape;929;p111"/>
          <p:cNvSpPr txBox="1"/>
          <p:nvPr/>
        </p:nvSpPr>
        <p:spPr>
          <a:xfrm>
            <a:off x="304800" y="5943600"/>
            <a:ext cx="8534400" cy="646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rgbClr val="000000"/>
                </a:solidFill>
                <a:latin typeface="Arial"/>
                <a:ea typeface="Arial"/>
                <a:cs typeface="Arial"/>
                <a:sym typeface="Arial"/>
              </a:rPr>
              <a:t>This antecedent unifies with one fact in our KB – </a:t>
            </a:r>
            <a:r>
              <a:rPr lang="en-US" sz="1800" i="1">
                <a:solidFill>
                  <a:srgbClr val="FF0000"/>
                </a:solidFill>
                <a:latin typeface="Arial"/>
                <a:ea typeface="Arial"/>
                <a:cs typeface="Arial"/>
                <a:sym typeface="Arial"/>
              </a:rPr>
              <a:t>Missile(M</a:t>
            </a:r>
            <a:r>
              <a:rPr lang="en-US" sz="1800" i="1" baseline="-25000">
                <a:solidFill>
                  <a:srgbClr val="FF0000"/>
                </a:solidFill>
                <a:latin typeface="Arial"/>
                <a:ea typeface="Arial"/>
                <a:cs typeface="Arial"/>
                <a:sym typeface="Arial"/>
              </a:rPr>
              <a:t>1</a:t>
            </a:r>
            <a:r>
              <a:rPr lang="en-US" sz="1800" i="1">
                <a:solidFill>
                  <a:srgbClr val="FF0000"/>
                </a:solidFill>
                <a:latin typeface="Arial"/>
                <a:ea typeface="Arial"/>
                <a:cs typeface="Arial"/>
                <a:sym typeface="Arial"/>
              </a:rPr>
              <a:t>)</a:t>
            </a:r>
            <a:r>
              <a:rPr lang="en-US" sz="1800">
                <a:solidFill>
                  <a:srgbClr val="000000"/>
                </a:solidFill>
                <a:latin typeface="Arial"/>
                <a:ea typeface="Arial"/>
                <a:cs typeface="Arial"/>
                <a:sym typeface="Arial"/>
              </a:rPr>
              <a:t>. This unification produces a new substitution, {y/M</a:t>
            </a:r>
            <a:r>
              <a:rPr lang="en-US" sz="1800" baseline="-25000">
                <a:solidFill>
                  <a:srgbClr val="000000"/>
                </a:solidFill>
                <a:latin typeface="Arial"/>
                <a:ea typeface="Arial"/>
                <a:cs typeface="Arial"/>
                <a:sym typeface="Arial"/>
              </a:rPr>
              <a:t>1</a:t>
            </a:r>
            <a:r>
              <a:rPr lang="en-US" sz="1800">
                <a:solidFill>
                  <a:srgbClr val="000000"/>
                </a:solidFill>
                <a:latin typeface="Arial"/>
                <a:ea typeface="Arial"/>
                <a:cs typeface="Arial"/>
                <a:sym typeface="Arial"/>
              </a:rPr>
              <a:t>}</a:t>
            </a:r>
            <a:endParaRPr sz="1800">
              <a:solidFill>
                <a:srgbClr val="000000"/>
              </a:solidFill>
              <a:latin typeface="Arial"/>
              <a:ea typeface="Arial"/>
              <a:cs typeface="Arial"/>
              <a:sym typeface="Arial"/>
            </a:endParaRPr>
          </a:p>
        </p:txBody>
      </p:sp>
      <p:sp>
        <p:nvSpPr>
          <p:cNvPr id="930" name="Google Shape;930;p111"/>
          <p:cNvSpPr/>
          <p:nvPr/>
        </p:nvSpPr>
        <p:spPr>
          <a:xfrm>
            <a:off x="1143000" y="4876800"/>
            <a:ext cx="1676400" cy="3048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i="1">
                <a:solidFill>
                  <a:schemeClr val="dk1"/>
                </a:solidFill>
                <a:latin typeface="Times New Roman"/>
                <a:ea typeface="Times New Roman"/>
                <a:cs typeface="Times New Roman"/>
                <a:sym typeface="Times New Roman"/>
              </a:rPr>
              <a:t>Missile(y)</a:t>
            </a:r>
            <a:endParaRPr sz="1600" i="1">
              <a:solidFill>
                <a:schemeClr val="dk1"/>
              </a:solidFill>
              <a:latin typeface="Times New Roman"/>
              <a:ea typeface="Times New Roman"/>
              <a:cs typeface="Times New Roman"/>
              <a:sym typeface="Times New Roman"/>
            </a:endParaRPr>
          </a:p>
        </p:txBody>
      </p:sp>
      <p:cxnSp>
        <p:nvCxnSpPr>
          <p:cNvPr id="931" name="Google Shape;931;p111"/>
          <p:cNvCxnSpPr>
            <a:stCxn id="930" idx="0"/>
            <a:endCxn id="922" idx="2"/>
          </p:cNvCxnSpPr>
          <p:nvPr/>
        </p:nvCxnSpPr>
        <p:spPr>
          <a:xfrm rot="10800000" flipH="1">
            <a:off x="1981200" y="3657600"/>
            <a:ext cx="1371600" cy="1219200"/>
          </a:xfrm>
          <a:prstGeom prst="straightConnector1">
            <a:avLst/>
          </a:prstGeom>
          <a:noFill/>
          <a:ln w="28575" cap="flat" cmpd="sng">
            <a:solidFill>
              <a:schemeClr val="accent1"/>
            </a:solidFill>
            <a:prstDash val="solid"/>
            <a:round/>
            <a:headEnd type="none" w="sm" len="sm"/>
            <a:tailEnd type="none" w="sm" len="sm"/>
          </a:ln>
        </p:spPr>
      </p:cxnSp>
      <p:sp>
        <p:nvSpPr>
          <p:cNvPr id="932" name="Google Shape;932;p111"/>
          <p:cNvSpPr txBox="1"/>
          <p:nvPr/>
        </p:nvSpPr>
        <p:spPr>
          <a:xfrm>
            <a:off x="1447800" y="5181600"/>
            <a:ext cx="999000" cy="4617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a:solidFill>
                  <a:schemeClr val="dk1"/>
                </a:solidFill>
                <a:latin typeface="Arial"/>
                <a:ea typeface="Arial"/>
                <a:cs typeface="Arial"/>
                <a:sym typeface="Arial"/>
              </a:rPr>
              <a:t>{y/M</a:t>
            </a:r>
            <a:r>
              <a:rPr lang="en-US" sz="2400" baseline="-25000">
                <a:solidFill>
                  <a:schemeClr val="dk1"/>
                </a:solidFill>
                <a:latin typeface="Arial"/>
                <a:ea typeface="Arial"/>
                <a:cs typeface="Arial"/>
                <a:sym typeface="Arial"/>
              </a:rPr>
              <a:t>1</a:t>
            </a:r>
            <a:r>
              <a:rPr lang="en-US" sz="2400">
                <a:solidFill>
                  <a:schemeClr val="dk1"/>
                </a:solidFill>
                <a:latin typeface="Arial"/>
                <a:ea typeface="Arial"/>
                <a:cs typeface="Arial"/>
                <a:sym typeface="Arial"/>
              </a:rPr>
              <a:t>}</a:t>
            </a:r>
            <a:endParaRPr sz="2400">
              <a:solidFill>
                <a:schemeClr val="dk1"/>
              </a:solidFill>
              <a:latin typeface="Arial"/>
              <a:ea typeface="Arial"/>
              <a:cs typeface="Arial"/>
              <a:sym typeface="Arial"/>
            </a:endParaRPr>
          </a:p>
        </p:txBody>
      </p:sp>
      <p:sp>
        <p:nvSpPr>
          <p:cNvPr id="933" name="Google Shape;933;p111"/>
          <p:cNvSpPr txBox="1"/>
          <p:nvPr/>
        </p:nvSpPr>
        <p:spPr>
          <a:xfrm rot="-5400000">
            <a:off x="8174684" y="5885470"/>
            <a:ext cx="1315800" cy="3651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fld id="{00000000-1234-1234-1234-123412341234}" type="slidenum">
              <a:rPr lang="en-US" sz="2400" b="1">
                <a:solidFill>
                  <a:schemeClr val="dk2"/>
                </a:solidFill>
                <a:latin typeface="Arial"/>
                <a:ea typeface="Arial"/>
                <a:cs typeface="Arial"/>
                <a:sym typeface="Arial"/>
              </a:rPr>
              <a:t>75</a:t>
            </a:fld>
            <a:endParaRPr sz="2400" b="1">
              <a:solidFill>
                <a:schemeClr val="dk2"/>
              </a:solidFill>
              <a:latin typeface="Arial"/>
              <a:ea typeface="Arial"/>
              <a:cs typeface="Arial"/>
              <a:sym typeface="Arial"/>
            </a:endParaRPr>
          </a:p>
        </p:txBody>
      </p:sp>
      <p:sp>
        <p:nvSpPr>
          <p:cNvPr id="934" name="Google Shape;934;p111"/>
          <p:cNvSpPr/>
          <p:nvPr/>
        </p:nvSpPr>
        <p:spPr>
          <a:xfrm>
            <a:off x="3352800" y="2438400"/>
            <a:ext cx="1828800" cy="228600"/>
          </a:xfrm>
          <a:custGeom>
            <a:avLst/>
            <a:gdLst/>
            <a:ahLst/>
            <a:cxnLst/>
            <a:rect l="0" t="0" r="0" b="0"/>
            <a:pathLst>
              <a:path w="120000" h="120000" extrusionOk="0">
                <a:moveTo>
                  <a:pt x="0" y="0"/>
                </a:moveTo>
                <a:cubicBezTo>
                  <a:pt x="19230" y="57326"/>
                  <a:pt x="38461" y="114654"/>
                  <a:pt x="58461" y="119638"/>
                </a:cubicBezTo>
                <a:cubicBezTo>
                  <a:pt x="78461" y="124622"/>
                  <a:pt x="99230" y="77266"/>
                  <a:pt x="120000" y="29909"/>
                </a:cubicBezTo>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800">
              <a:solidFill>
                <a:schemeClr val="dk1"/>
              </a:solidFill>
              <a:latin typeface="Times New Roman"/>
              <a:ea typeface="Times New Roman"/>
              <a:cs typeface="Times New Roman"/>
              <a:sym typeface="Times New Roman"/>
            </a:endParaRPr>
          </a:p>
        </p:txBody>
      </p:sp>
      <p:sp>
        <p:nvSpPr>
          <p:cNvPr id="935" name="Google Shape;935;p111"/>
          <p:cNvSpPr txBox="1"/>
          <p:nvPr/>
        </p:nvSpPr>
        <p:spPr>
          <a:xfrm>
            <a:off x="1295400" y="3743980"/>
            <a:ext cx="474900" cy="4617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a:solidFill>
                  <a:schemeClr val="dk1"/>
                </a:solidFill>
                <a:latin typeface="Arial"/>
                <a:ea typeface="Arial"/>
                <a:cs typeface="Arial"/>
                <a:sym typeface="Arial"/>
              </a:rPr>
              <a:t>{ }</a:t>
            </a:r>
            <a:endParaRPr sz="2400">
              <a:solidFill>
                <a:schemeClr val="dk1"/>
              </a:solidFill>
              <a:latin typeface="Arial"/>
              <a:ea typeface="Arial"/>
              <a:cs typeface="Arial"/>
              <a:sym typeface="Arial"/>
            </a:endParaRPr>
          </a:p>
        </p:txBody>
      </p:sp>
      <p:sp>
        <p:nvSpPr>
          <p:cNvPr id="936" name="Google Shape;936;p111"/>
          <p:cNvSpPr txBox="1"/>
          <p:nvPr/>
        </p:nvSpPr>
        <p:spPr>
          <a:xfrm>
            <a:off x="4003221" y="76200"/>
            <a:ext cx="4912200" cy="1385100"/>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i="1">
                <a:solidFill>
                  <a:schemeClr val="dk1"/>
                </a:solidFill>
                <a:latin typeface="Arial"/>
                <a:ea typeface="Arial"/>
                <a:cs typeface="Arial"/>
                <a:sym typeface="Arial"/>
              </a:rPr>
              <a:t>American(x) </a:t>
            </a:r>
            <a:r>
              <a:rPr lang="en-US" sz="1200">
                <a:solidFill>
                  <a:schemeClr val="dk1"/>
                </a:solidFill>
                <a:latin typeface="Arial"/>
                <a:ea typeface="Arial"/>
                <a:cs typeface="Arial"/>
                <a:sym typeface="Arial"/>
              </a:rPr>
              <a:t>∧</a:t>
            </a:r>
            <a:r>
              <a:rPr lang="en-US" sz="1200" i="1">
                <a:solidFill>
                  <a:schemeClr val="dk1"/>
                </a:solidFill>
                <a:latin typeface="Arial"/>
                <a:ea typeface="Arial"/>
                <a:cs typeface="Arial"/>
                <a:sym typeface="Arial"/>
              </a:rPr>
              <a:t> Weapon(y) </a:t>
            </a:r>
            <a:r>
              <a:rPr lang="en-US" sz="1200">
                <a:solidFill>
                  <a:schemeClr val="dk1"/>
                </a:solidFill>
                <a:latin typeface="Arial"/>
                <a:ea typeface="Arial"/>
                <a:cs typeface="Arial"/>
                <a:sym typeface="Arial"/>
              </a:rPr>
              <a:t>∧</a:t>
            </a:r>
            <a:r>
              <a:rPr lang="en-US" sz="1200" i="1">
                <a:solidFill>
                  <a:schemeClr val="dk1"/>
                </a:solidFill>
                <a:latin typeface="Arial"/>
                <a:ea typeface="Arial"/>
                <a:cs typeface="Arial"/>
                <a:sym typeface="Arial"/>
              </a:rPr>
              <a:t> Sells(x,y,z) </a:t>
            </a:r>
            <a:r>
              <a:rPr lang="en-US" sz="1200">
                <a:solidFill>
                  <a:schemeClr val="dk1"/>
                </a:solidFill>
                <a:latin typeface="Arial"/>
                <a:ea typeface="Arial"/>
                <a:cs typeface="Arial"/>
                <a:sym typeface="Arial"/>
              </a:rPr>
              <a:t>∧</a:t>
            </a:r>
            <a:r>
              <a:rPr lang="en-US" sz="1200" i="1">
                <a:solidFill>
                  <a:schemeClr val="dk1"/>
                </a:solidFill>
                <a:latin typeface="Arial"/>
                <a:ea typeface="Arial"/>
                <a:cs typeface="Arial"/>
                <a:sym typeface="Arial"/>
              </a:rPr>
              <a:t> Hostile(z) </a:t>
            </a:r>
            <a:r>
              <a:rPr lang="en-US" sz="1200">
                <a:solidFill>
                  <a:schemeClr val="dk1"/>
                </a:solidFill>
                <a:latin typeface="Arial"/>
                <a:ea typeface="Arial"/>
                <a:cs typeface="Arial"/>
                <a:sym typeface="Arial"/>
              </a:rPr>
              <a:t>⇒</a:t>
            </a:r>
            <a:r>
              <a:rPr lang="en-US" sz="1200" i="1">
                <a:solidFill>
                  <a:schemeClr val="dk1"/>
                </a:solidFill>
                <a:latin typeface="Arial"/>
                <a:ea typeface="Arial"/>
                <a:cs typeface="Arial"/>
                <a:sym typeface="Arial"/>
              </a:rPr>
              <a:t> Criminal(x</a:t>
            </a:r>
            <a:r>
              <a:rPr lang="en-US" sz="1200" b="1" i="1">
                <a:solidFill>
                  <a:schemeClr val="dk1"/>
                </a:solidFill>
                <a:latin typeface="Arial"/>
                <a:ea typeface="Arial"/>
                <a:cs typeface="Arial"/>
                <a:sym typeface="Arial"/>
              </a:rPr>
              <a:t>)</a:t>
            </a:r>
            <a:endParaRPr sz="1200" b="1">
              <a:solidFill>
                <a:schemeClr val="dk1"/>
              </a:solidFill>
              <a:latin typeface="Arial"/>
              <a:ea typeface="Arial"/>
              <a:cs typeface="Arial"/>
              <a:sym typeface="Arial"/>
            </a:endParaRPr>
          </a:p>
          <a:p>
            <a:pPr marL="0" marR="0" lvl="0" indent="0" algn="l" rtl="0">
              <a:spcBef>
                <a:spcPts val="0"/>
              </a:spcBef>
              <a:spcAft>
                <a:spcPts val="0"/>
              </a:spcAft>
              <a:buNone/>
            </a:pPr>
            <a:r>
              <a:rPr lang="en-US" sz="1200" i="1">
                <a:solidFill>
                  <a:schemeClr val="dk1"/>
                </a:solidFill>
                <a:latin typeface="Arial"/>
                <a:ea typeface="Arial"/>
                <a:cs typeface="Arial"/>
                <a:sym typeface="Arial"/>
              </a:rPr>
              <a:t>Owns(Nono, M</a:t>
            </a:r>
            <a:r>
              <a:rPr lang="en-US" sz="1200" i="1" baseline="-25000">
                <a:solidFill>
                  <a:schemeClr val="dk1"/>
                </a:solidFill>
                <a:latin typeface="Arial"/>
                <a:ea typeface="Arial"/>
                <a:cs typeface="Arial"/>
                <a:sym typeface="Arial"/>
              </a:rPr>
              <a:t>1</a:t>
            </a:r>
            <a:r>
              <a:rPr lang="en-US" sz="1200" i="1">
                <a:solidFill>
                  <a:schemeClr val="dk1"/>
                </a:solidFill>
                <a:latin typeface="Arial"/>
                <a:ea typeface="Arial"/>
                <a:cs typeface="Arial"/>
                <a:sym typeface="Arial"/>
              </a:rPr>
              <a:t>) </a:t>
            </a:r>
            <a:r>
              <a:rPr lang="en-US" sz="1200">
                <a:solidFill>
                  <a:schemeClr val="dk1"/>
                </a:solidFill>
                <a:latin typeface="Arial"/>
                <a:ea typeface="Arial"/>
                <a:cs typeface="Arial"/>
                <a:sym typeface="Arial"/>
              </a:rPr>
              <a:t>∧</a:t>
            </a:r>
            <a:r>
              <a:rPr lang="en-US" sz="1200" i="1">
                <a:solidFill>
                  <a:schemeClr val="dk1"/>
                </a:solidFill>
                <a:latin typeface="Arial"/>
                <a:ea typeface="Arial"/>
                <a:cs typeface="Arial"/>
                <a:sym typeface="Arial"/>
              </a:rPr>
              <a:t> </a:t>
            </a:r>
            <a:r>
              <a:rPr lang="en-US" sz="1200" i="1">
                <a:solidFill>
                  <a:srgbClr val="FF0000"/>
                </a:solidFill>
                <a:latin typeface="Arial"/>
                <a:ea typeface="Arial"/>
                <a:cs typeface="Arial"/>
                <a:sym typeface="Arial"/>
              </a:rPr>
              <a:t>Missile(M</a:t>
            </a:r>
            <a:r>
              <a:rPr lang="en-US" sz="1200" i="1" baseline="-25000">
                <a:solidFill>
                  <a:srgbClr val="FF0000"/>
                </a:solidFill>
                <a:latin typeface="Arial"/>
                <a:ea typeface="Arial"/>
                <a:cs typeface="Arial"/>
                <a:sym typeface="Arial"/>
              </a:rPr>
              <a:t>1</a:t>
            </a:r>
            <a:r>
              <a:rPr lang="en-US" sz="1200" i="1">
                <a:solidFill>
                  <a:srgbClr val="FF0000"/>
                </a:solidFill>
                <a:latin typeface="Arial"/>
                <a:ea typeface="Arial"/>
                <a:cs typeface="Arial"/>
                <a:sym typeface="Arial"/>
              </a:rPr>
              <a:t>)</a:t>
            </a:r>
            <a:endParaRPr sz="1200">
              <a:solidFill>
                <a:srgbClr val="FF0000"/>
              </a:solidFill>
              <a:latin typeface="Arial"/>
              <a:ea typeface="Arial"/>
              <a:cs typeface="Arial"/>
              <a:sym typeface="Arial"/>
            </a:endParaRPr>
          </a:p>
          <a:p>
            <a:pPr marL="0" marR="0" lvl="0" indent="0" algn="l" rtl="0">
              <a:spcBef>
                <a:spcPts val="0"/>
              </a:spcBef>
              <a:spcAft>
                <a:spcPts val="0"/>
              </a:spcAft>
              <a:buNone/>
            </a:pPr>
            <a:r>
              <a:rPr lang="en-US" sz="1200" i="1">
                <a:solidFill>
                  <a:schemeClr val="dk1"/>
                </a:solidFill>
                <a:latin typeface="Arial"/>
                <a:ea typeface="Arial"/>
                <a:cs typeface="Arial"/>
                <a:sym typeface="Arial"/>
              </a:rPr>
              <a:t>Missile(x) </a:t>
            </a:r>
            <a:r>
              <a:rPr lang="en-US" sz="1200">
                <a:solidFill>
                  <a:schemeClr val="dk1"/>
                </a:solidFill>
                <a:latin typeface="Arial"/>
                <a:ea typeface="Arial"/>
                <a:cs typeface="Arial"/>
                <a:sym typeface="Arial"/>
              </a:rPr>
              <a:t>∧</a:t>
            </a:r>
            <a:r>
              <a:rPr lang="en-US" sz="1200" i="1">
                <a:solidFill>
                  <a:schemeClr val="dk1"/>
                </a:solidFill>
                <a:latin typeface="Arial"/>
                <a:ea typeface="Arial"/>
                <a:cs typeface="Arial"/>
                <a:sym typeface="Arial"/>
              </a:rPr>
              <a:t> Owns(Nono, x) ⇒ Sells(West, x, Nono)</a:t>
            </a:r>
            <a:endParaRPr sz="1200">
              <a:solidFill>
                <a:schemeClr val="dk1"/>
              </a:solidFill>
              <a:latin typeface="Arial"/>
              <a:ea typeface="Arial"/>
              <a:cs typeface="Arial"/>
              <a:sym typeface="Arial"/>
            </a:endParaRPr>
          </a:p>
          <a:p>
            <a:pPr marL="0" marR="0" lvl="0" indent="0" algn="l" rtl="0">
              <a:spcBef>
                <a:spcPts val="0"/>
              </a:spcBef>
              <a:spcAft>
                <a:spcPts val="0"/>
              </a:spcAft>
              <a:buNone/>
            </a:pPr>
            <a:r>
              <a:rPr lang="en-US" sz="1200" i="1">
                <a:solidFill>
                  <a:schemeClr val="dk1"/>
                </a:solidFill>
                <a:latin typeface="Arial"/>
                <a:ea typeface="Arial"/>
                <a:cs typeface="Arial"/>
                <a:sym typeface="Arial"/>
              </a:rPr>
              <a:t>Missile(x) ⇒ Weapon(x)</a:t>
            </a:r>
            <a:endParaRPr sz="1200">
              <a:solidFill>
                <a:schemeClr val="dk1"/>
              </a:solidFill>
              <a:latin typeface="Arial"/>
              <a:ea typeface="Arial"/>
              <a:cs typeface="Arial"/>
              <a:sym typeface="Arial"/>
            </a:endParaRPr>
          </a:p>
          <a:p>
            <a:pPr marL="0" marR="0" lvl="0" indent="0" algn="l" rtl="0">
              <a:spcBef>
                <a:spcPts val="0"/>
              </a:spcBef>
              <a:spcAft>
                <a:spcPts val="0"/>
              </a:spcAft>
              <a:buNone/>
            </a:pPr>
            <a:r>
              <a:rPr lang="en-US" sz="1200" i="1">
                <a:solidFill>
                  <a:schemeClr val="dk1"/>
                </a:solidFill>
                <a:latin typeface="Arial"/>
                <a:ea typeface="Arial"/>
                <a:cs typeface="Arial"/>
                <a:sym typeface="Arial"/>
              </a:rPr>
              <a:t>Enemy(x, America) ⇒ Hostile(x)</a:t>
            </a:r>
            <a:endParaRPr sz="1200">
              <a:solidFill>
                <a:schemeClr val="dk1"/>
              </a:solidFill>
              <a:latin typeface="Arial"/>
              <a:ea typeface="Arial"/>
              <a:cs typeface="Arial"/>
              <a:sym typeface="Arial"/>
            </a:endParaRPr>
          </a:p>
          <a:p>
            <a:pPr marL="0" marR="0" lvl="0" indent="0" algn="l" rtl="0">
              <a:spcBef>
                <a:spcPts val="0"/>
              </a:spcBef>
              <a:spcAft>
                <a:spcPts val="0"/>
              </a:spcAft>
              <a:buNone/>
            </a:pPr>
            <a:r>
              <a:rPr lang="en-US" sz="1200" i="1">
                <a:solidFill>
                  <a:schemeClr val="dk1"/>
                </a:solidFill>
                <a:latin typeface="Arial"/>
                <a:ea typeface="Arial"/>
                <a:cs typeface="Arial"/>
                <a:sym typeface="Arial"/>
              </a:rPr>
              <a:t>American(West)</a:t>
            </a:r>
            <a:endParaRPr sz="1200">
              <a:solidFill>
                <a:schemeClr val="dk1"/>
              </a:solidFill>
              <a:latin typeface="Arial"/>
              <a:ea typeface="Arial"/>
              <a:cs typeface="Arial"/>
              <a:sym typeface="Arial"/>
            </a:endParaRPr>
          </a:p>
          <a:p>
            <a:pPr marL="0" marR="0" lvl="0" indent="0" algn="l" rtl="0">
              <a:spcBef>
                <a:spcPts val="0"/>
              </a:spcBef>
              <a:spcAft>
                <a:spcPts val="0"/>
              </a:spcAft>
              <a:buNone/>
            </a:pPr>
            <a:r>
              <a:rPr lang="en-US" sz="1200" i="1">
                <a:solidFill>
                  <a:schemeClr val="dk1"/>
                </a:solidFill>
                <a:latin typeface="Arial"/>
                <a:ea typeface="Arial"/>
                <a:cs typeface="Arial"/>
                <a:sym typeface="Arial"/>
              </a:rPr>
              <a:t>Enemy(Nono, America)</a:t>
            </a:r>
            <a:endParaRPr sz="1200">
              <a:solidFill>
                <a:schemeClr val="dk1"/>
              </a:solidFill>
              <a:latin typeface="Arial"/>
              <a:ea typeface="Arial"/>
              <a:cs typeface="Arial"/>
              <a:sym typeface="Arial"/>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940"/>
        <p:cNvGrpSpPr/>
        <p:nvPr/>
      </p:nvGrpSpPr>
      <p:grpSpPr>
        <a:xfrm>
          <a:off x="0" y="0"/>
          <a:ext cx="0" cy="0"/>
          <a:chOff x="0" y="0"/>
          <a:chExt cx="0" cy="0"/>
        </a:xfrm>
      </p:grpSpPr>
      <p:sp>
        <p:nvSpPr>
          <p:cNvPr id="941" name="Google Shape;941;p112"/>
          <p:cNvSpPr txBox="1">
            <a:spLocks noGrp="1"/>
          </p:cNvSpPr>
          <p:nvPr>
            <p:ph type="title"/>
          </p:nvPr>
        </p:nvSpPr>
        <p:spPr>
          <a:xfrm>
            <a:off x="457200" y="152718"/>
            <a:ext cx="8080500" cy="781200"/>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Clr>
                <a:schemeClr val="dk1"/>
              </a:buClr>
              <a:buSzPts val="3600"/>
              <a:buFont typeface="Arial Black"/>
              <a:buNone/>
            </a:pPr>
            <a:r>
              <a:rPr lang="en-US" sz="3600" b="0" i="0" u="none" strike="noStrike" cap="none">
                <a:solidFill>
                  <a:schemeClr val="dk1"/>
                </a:solidFill>
                <a:latin typeface="Arial Black"/>
                <a:ea typeface="Arial Black"/>
                <a:cs typeface="Arial Black"/>
                <a:sym typeface="Arial Black"/>
              </a:rPr>
              <a:t>Example</a:t>
            </a:r>
            <a:endParaRPr sz="3600" b="0" i="0" u="none" strike="noStrike" cap="none">
              <a:solidFill>
                <a:schemeClr val="dk1"/>
              </a:solidFill>
              <a:latin typeface="Arial Black"/>
              <a:ea typeface="Arial Black"/>
              <a:cs typeface="Arial Black"/>
              <a:sym typeface="Arial Black"/>
            </a:endParaRPr>
          </a:p>
        </p:txBody>
      </p:sp>
      <p:sp>
        <p:nvSpPr>
          <p:cNvPr id="942" name="Google Shape;942;p112"/>
          <p:cNvSpPr/>
          <p:nvPr/>
        </p:nvSpPr>
        <p:spPr>
          <a:xfrm>
            <a:off x="3276600" y="1752600"/>
            <a:ext cx="1676400" cy="3048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i="1">
                <a:solidFill>
                  <a:schemeClr val="dk1"/>
                </a:solidFill>
                <a:latin typeface="Times New Roman"/>
                <a:ea typeface="Times New Roman"/>
                <a:cs typeface="Times New Roman"/>
                <a:sym typeface="Times New Roman"/>
              </a:rPr>
              <a:t>Criminal(West)</a:t>
            </a:r>
            <a:endParaRPr sz="1600" i="1">
              <a:solidFill>
                <a:schemeClr val="dk1"/>
              </a:solidFill>
              <a:latin typeface="Times New Roman"/>
              <a:ea typeface="Times New Roman"/>
              <a:cs typeface="Times New Roman"/>
              <a:sym typeface="Times New Roman"/>
            </a:endParaRPr>
          </a:p>
        </p:txBody>
      </p:sp>
      <p:sp>
        <p:nvSpPr>
          <p:cNvPr id="943" name="Google Shape;943;p112"/>
          <p:cNvSpPr/>
          <p:nvPr/>
        </p:nvSpPr>
        <p:spPr>
          <a:xfrm>
            <a:off x="762000" y="3352800"/>
            <a:ext cx="1676400" cy="3048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i="1">
                <a:solidFill>
                  <a:schemeClr val="dk1"/>
                </a:solidFill>
                <a:latin typeface="Times New Roman"/>
                <a:ea typeface="Times New Roman"/>
                <a:cs typeface="Times New Roman"/>
                <a:sym typeface="Times New Roman"/>
              </a:rPr>
              <a:t>American(West)</a:t>
            </a:r>
            <a:endParaRPr sz="1600" i="1">
              <a:solidFill>
                <a:schemeClr val="dk1"/>
              </a:solidFill>
              <a:latin typeface="Times New Roman"/>
              <a:ea typeface="Times New Roman"/>
              <a:cs typeface="Times New Roman"/>
              <a:sym typeface="Times New Roman"/>
            </a:endParaRPr>
          </a:p>
        </p:txBody>
      </p:sp>
      <p:sp>
        <p:nvSpPr>
          <p:cNvPr id="944" name="Google Shape;944;p112"/>
          <p:cNvSpPr/>
          <p:nvPr/>
        </p:nvSpPr>
        <p:spPr>
          <a:xfrm>
            <a:off x="2514600" y="3352800"/>
            <a:ext cx="1676400" cy="3048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i="1">
                <a:solidFill>
                  <a:schemeClr val="dk1"/>
                </a:solidFill>
                <a:latin typeface="Times New Roman"/>
                <a:ea typeface="Times New Roman"/>
                <a:cs typeface="Times New Roman"/>
                <a:sym typeface="Times New Roman"/>
              </a:rPr>
              <a:t>Weapon(M</a:t>
            </a:r>
            <a:r>
              <a:rPr lang="en-US" sz="1600" i="1" baseline="-25000">
                <a:solidFill>
                  <a:schemeClr val="dk1"/>
                </a:solidFill>
                <a:latin typeface="Times New Roman"/>
                <a:ea typeface="Times New Roman"/>
                <a:cs typeface="Times New Roman"/>
                <a:sym typeface="Times New Roman"/>
              </a:rPr>
              <a:t>1</a:t>
            </a:r>
            <a:r>
              <a:rPr lang="en-US" sz="1600" i="1">
                <a:solidFill>
                  <a:schemeClr val="dk1"/>
                </a:solidFill>
                <a:latin typeface="Times New Roman"/>
                <a:ea typeface="Times New Roman"/>
                <a:cs typeface="Times New Roman"/>
                <a:sym typeface="Times New Roman"/>
              </a:rPr>
              <a:t>)</a:t>
            </a:r>
            <a:endParaRPr sz="1600" i="1">
              <a:solidFill>
                <a:schemeClr val="dk1"/>
              </a:solidFill>
              <a:latin typeface="Times New Roman"/>
              <a:ea typeface="Times New Roman"/>
              <a:cs typeface="Times New Roman"/>
              <a:sym typeface="Times New Roman"/>
            </a:endParaRPr>
          </a:p>
        </p:txBody>
      </p:sp>
      <p:sp>
        <p:nvSpPr>
          <p:cNvPr id="945" name="Google Shape;945;p112"/>
          <p:cNvSpPr/>
          <p:nvPr/>
        </p:nvSpPr>
        <p:spPr>
          <a:xfrm>
            <a:off x="4267200" y="3352800"/>
            <a:ext cx="2212800" cy="3048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i="1">
                <a:solidFill>
                  <a:schemeClr val="dk1"/>
                </a:solidFill>
                <a:latin typeface="Times New Roman"/>
                <a:ea typeface="Times New Roman"/>
                <a:cs typeface="Times New Roman"/>
                <a:sym typeface="Times New Roman"/>
              </a:rPr>
              <a:t>Sells(West, M</a:t>
            </a:r>
            <a:r>
              <a:rPr lang="en-US" sz="1600" i="1" baseline="-25000">
                <a:solidFill>
                  <a:schemeClr val="dk1"/>
                </a:solidFill>
                <a:latin typeface="Times New Roman"/>
                <a:ea typeface="Times New Roman"/>
                <a:cs typeface="Times New Roman"/>
                <a:sym typeface="Times New Roman"/>
              </a:rPr>
              <a:t>1</a:t>
            </a:r>
            <a:r>
              <a:rPr lang="en-US" sz="1600" i="1">
                <a:solidFill>
                  <a:schemeClr val="dk1"/>
                </a:solidFill>
                <a:latin typeface="Times New Roman"/>
                <a:ea typeface="Times New Roman"/>
                <a:cs typeface="Times New Roman"/>
                <a:sym typeface="Times New Roman"/>
              </a:rPr>
              <a:t>, z)</a:t>
            </a:r>
            <a:endParaRPr sz="1600" i="1">
              <a:solidFill>
                <a:schemeClr val="dk1"/>
              </a:solidFill>
              <a:latin typeface="Times New Roman"/>
              <a:ea typeface="Times New Roman"/>
              <a:cs typeface="Times New Roman"/>
              <a:sym typeface="Times New Roman"/>
            </a:endParaRPr>
          </a:p>
        </p:txBody>
      </p:sp>
      <p:sp>
        <p:nvSpPr>
          <p:cNvPr id="946" name="Google Shape;946;p112"/>
          <p:cNvSpPr/>
          <p:nvPr/>
        </p:nvSpPr>
        <p:spPr>
          <a:xfrm>
            <a:off x="6629400" y="3352800"/>
            <a:ext cx="1676400" cy="3048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i="1">
                <a:solidFill>
                  <a:schemeClr val="dk1"/>
                </a:solidFill>
                <a:latin typeface="Times New Roman"/>
                <a:ea typeface="Times New Roman"/>
                <a:cs typeface="Times New Roman"/>
                <a:sym typeface="Times New Roman"/>
              </a:rPr>
              <a:t>Hostile(z)</a:t>
            </a:r>
            <a:endParaRPr sz="1600" i="1">
              <a:solidFill>
                <a:schemeClr val="dk1"/>
              </a:solidFill>
              <a:latin typeface="Times New Roman"/>
              <a:ea typeface="Times New Roman"/>
              <a:cs typeface="Times New Roman"/>
              <a:sym typeface="Times New Roman"/>
            </a:endParaRPr>
          </a:p>
        </p:txBody>
      </p:sp>
      <p:cxnSp>
        <p:nvCxnSpPr>
          <p:cNvPr id="947" name="Google Shape;947;p112"/>
          <p:cNvCxnSpPr>
            <a:stCxn id="942" idx="2"/>
            <a:endCxn id="943" idx="0"/>
          </p:cNvCxnSpPr>
          <p:nvPr/>
        </p:nvCxnSpPr>
        <p:spPr>
          <a:xfrm flipH="1">
            <a:off x="1600200" y="2057400"/>
            <a:ext cx="2514600" cy="1295400"/>
          </a:xfrm>
          <a:prstGeom prst="straightConnector1">
            <a:avLst/>
          </a:prstGeom>
          <a:noFill/>
          <a:ln w="28575" cap="flat" cmpd="sng">
            <a:solidFill>
              <a:schemeClr val="accent1"/>
            </a:solidFill>
            <a:prstDash val="solid"/>
            <a:round/>
            <a:headEnd type="none" w="sm" len="sm"/>
            <a:tailEnd type="none" w="sm" len="sm"/>
          </a:ln>
        </p:spPr>
      </p:cxnSp>
      <p:cxnSp>
        <p:nvCxnSpPr>
          <p:cNvPr id="948" name="Google Shape;948;p112"/>
          <p:cNvCxnSpPr>
            <a:stCxn id="944" idx="0"/>
            <a:endCxn id="942" idx="2"/>
          </p:cNvCxnSpPr>
          <p:nvPr/>
        </p:nvCxnSpPr>
        <p:spPr>
          <a:xfrm rot="10800000" flipH="1">
            <a:off x="3352800" y="2057400"/>
            <a:ext cx="762000" cy="1295400"/>
          </a:xfrm>
          <a:prstGeom prst="straightConnector1">
            <a:avLst/>
          </a:prstGeom>
          <a:noFill/>
          <a:ln w="28575" cap="flat" cmpd="sng">
            <a:solidFill>
              <a:schemeClr val="accent1"/>
            </a:solidFill>
            <a:prstDash val="solid"/>
            <a:round/>
            <a:headEnd type="none" w="sm" len="sm"/>
            <a:tailEnd type="none" w="sm" len="sm"/>
          </a:ln>
        </p:spPr>
      </p:cxnSp>
      <p:cxnSp>
        <p:nvCxnSpPr>
          <p:cNvPr id="949" name="Google Shape;949;p112"/>
          <p:cNvCxnSpPr>
            <a:stCxn id="945" idx="0"/>
            <a:endCxn id="942" idx="2"/>
          </p:cNvCxnSpPr>
          <p:nvPr/>
        </p:nvCxnSpPr>
        <p:spPr>
          <a:xfrm rot="10800000">
            <a:off x="4114800" y="2057400"/>
            <a:ext cx="1258800" cy="1295400"/>
          </a:xfrm>
          <a:prstGeom prst="straightConnector1">
            <a:avLst/>
          </a:prstGeom>
          <a:noFill/>
          <a:ln w="28575" cap="flat" cmpd="sng">
            <a:solidFill>
              <a:schemeClr val="accent1"/>
            </a:solidFill>
            <a:prstDash val="solid"/>
            <a:round/>
            <a:headEnd type="none" w="sm" len="sm"/>
            <a:tailEnd type="none" w="sm" len="sm"/>
          </a:ln>
        </p:spPr>
      </p:cxnSp>
      <p:cxnSp>
        <p:nvCxnSpPr>
          <p:cNvPr id="950" name="Google Shape;950;p112"/>
          <p:cNvCxnSpPr>
            <a:stCxn id="946" idx="0"/>
            <a:endCxn id="942" idx="2"/>
          </p:cNvCxnSpPr>
          <p:nvPr/>
        </p:nvCxnSpPr>
        <p:spPr>
          <a:xfrm rot="10800000">
            <a:off x="4114800" y="2057400"/>
            <a:ext cx="3352800" cy="1295400"/>
          </a:xfrm>
          <a:prstGeom prst="straightConnector1">
            <a:avLst/>
          </a:prstGeom>
          <a:noFill/>
          <a:ln w="28575" cap="flat" cmpd="sng">
            <a:solidFill>
              <a:schemeClr val="accent1"/>
            </a:solidFill>
            <a:prstDash val="solid"/>
            <a:round/>
            <a:headEnd type="none" w="sm" len="sm"/>
            <a:tailEnd type="none" w="sm" len="sm"/>
          </a:ln>
        </p:spPr>
      </p:cxnSp>
      <p:sp>
        <p:nvSpPr>
          <p:cNvPr id="951" name="Google Shape;951;p112"/>
          <p:cNvSpPr txBox="1"/>
          <p:nvPr/>
        </p:nvSpPr>
        <p:spPr>
          <a:xfrm>
            <a:off x="304800" y="5943600"/>
            <a:ext cx="85344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rgbClr val="000000"/>
                </a:solidFill>
                <a:latin typeface="Arial"/>
                <a:ea typeface="Arial"/>
                <a:cs typeface="Arial"/>
                <a:sym typeface="Arial"/>
              </a:rPr>
              <a:t>We instantiate this substitution for subsequent subgoals.</a:t>
            </a:r>
            <a:endParaRPr sz="1800">
              <a:solidFill>
                <a:srgbClr val="000000"/>
              </a:solidFill>
              <a:latin typeface="Arial"/>
              <a:ea typeface="Arial"/>
              <a:cs typeface="Arial"/>
              <a:sym typeface="Arial"/>
            </a:endParaRPr>
          </a:p>
        </p:txBody>
      </p:sp>
      <p:sp>
        <p:nvSpPr>
          <p:cNvPr id="952" name="Google Shape;952;p112"/>
          <p:cNvSpPr/>
          <p:nvPr/>
        </p:nvSpPr>
        <p:spPr>
          <a:xfrm>
            <a:off x="1143000" y="4876800"/>
            <a:ext cx="1676400" cy="3048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i="1">
                <a:solidFill>
                  <a:schemeClr val="dk1"/>
                </a:solidFill>
                <a:latin typeface="Times New Roman"/>
                <a:ea typeface="Times New Roman"/>
                <a:cs typeface="Times New Roman"/>
                <a:sym typeface="Times New Roman"/>
              </a:rPr>
              <a:t>Missile(M</a:t>
            </a:r>
            <a:r>
              <a:rPr lang="en-US" sz="1600" i="1" baseline="-25000">
                <a:solidFill>
                  <a:schemeClr val="dk1"/>
                </a:solidFill>
                <a:latin typeface="Times New Roman"/>
                <a:ea typeface="Times New Roman"/>
                <a:cs typeface="Times New Roman"/>
                <a:sym typeface="Times New Roman"/>
              </a:rPr>
              <a:t>1</a:t>
            </a:r>
            <a:r>
              <a:rPr lang="en-US" sz="1600" i="1">
                <a:solidFill>
                  <a:schemeClr val="dk1"/>
                </a:solidFill>
                <a:latin typeface="Times New Roman"/>
                <a:ea typeface="Times New Roman"/>
                <a:cs typeface="Times New Roman"/>
                <a:sym typeface="Times New Roman"/>
              </a:rPr>
              <a:t>)</a:t>
            </a:r>
            <a:endParaRPr sz="1600" i="1">
              <a:solidFill>
                <a:schemeClr val="dk1"/>
              </a:solidFill>
              <a:latin typeface="Times New Roman"/>
              <a:ea typeface="Times New Roman"/>
              <a:cs typeface="Times New Roman"/>
              <a:sym typeface="Times New Roman"/>
            </a:endParaRPr>
          </a:p>
        </p:txBody>
      </p:sp>
      <p:cxnSp>
        <p:nvCxnSpPr>
          <p:cNvPr id="953" name="Google Shape;953;p112"/>
          <p:cNvCxnSpPr>
            <a:stCxn id="952" idx="0"/>
            <a:endCxn id="944" idx="2"/>
          </p:cNvCxnSpPr>
          <p:nvPr/>
        </p:nvCxnSpPr>
        <p:spPr>
          <a:xfrm rot="10800000" flipH="1">
            <a:off x="1981200" y="3657600"/>
            <a:ext cx="1371600" cy="1219200"/>
          </a:xfrm>
          <a:prstGeom prst="straightConnector1">
            <a:avLst/>
          </a:prstGeom>
          <a:noFill/>
          <a:ln w="28575" cap="flat" cmpd="sng">
            <a:solidFill>
              <a:schemeClr val="accent1"/>
            </a:solidFill>
            <a:prstDash val="solid"/>
            <a:round/>
            <a:headEnd type="none" w="sm" len="sm"/>
            <a:tailEnd type="none" w="sm" len="sm"/>
          </a:ln>
        </p:spPr>
      </p:cxnSp>
      <p:sp>
        <p:nvSpPr>
          <p:cNvPr id="954" name="Google Shape;954;p112"/>
          <p:cNvSpPr txBox="1"/>
          <p:nvPr/>
        </p:nvSpPr>
        <p:spPr>
          <a:xfrm rot="-5400000">
            <a:off x="8174684" y="5885470"/>
            <a:ext cx="1315800" cy="3651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fld id="{00000000-1234-1234-1234-123412341234}" type="slidenum">
              <a:rPr lang="en-US" sz="2400" b="1">
                <a:solidFill>
                  <a:schemeClr val="dk2"/>
                </a:solidFill>
                <a:latin typeface="Arial"/>
                <a:ea typeface="Arial"/>
                <a:cs typeface="Arial"/>
                <a:sym typeface="Arial"/>
              </a:rPr>
              <a:t>76</a:t>
            </a:fld>
            <a:endParaRPr sz="2400" b="1">
              <a:solidFill>
                <a:schemeClr val="dk2"/>
              </a:solidFill>
              <a:latin typeface="Arial"/>
              <a:ea typeface="Arial"/>
              <a:cs typeface="Arial"/>
              <a:sym typeface="Arial"/>
            </a:endParaRPr>
          </a:p>
        </p:txBody>
      </p:sp>
      <p:sp>
        <p:nvSpPr>
          <p:cNvPr id="955" name="Google Shape;955;p112"/>
          <p:cNvSpPr/>
          <p:nvPr/>
        </p:nvSpPr>
        <p:spPr>
          <a:xfrm>
            <a:off x="3352800" y="2438400"/>
            <a:ext cx="1828800" cy="228600"/>
          </a:xfrm>
          <a:custGeom>
            <a:avLst/>
            <a:gdLst/>
            <a:ahLst/>
            <a:cxnLst/>
            <a:rect l="0" t="0" r="0" b="0"/>
            <a:pathLst>
              <a:path w="120000" h="120000" extrusionOk="0">
                <a:moveTo>
                  <a:pt x="0" y="0"/>
                </a:moveTo>
                <a:cubicBezTo>
                  <a:pt x="19230" y="57326"/>
                  <a:pt x="38461" y="114654"/>
                  <a:pt x="58461" y="119638"/>
                </a:cubicBezTo>
                <a:cubicBezTo>
                  <a:pt x="78461" y="124622"/>
                  <a:pt x="99230" y="77266"/>
                  <a:pt x="120000" y="29909"/>
                </a:cubicBezTo>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800">
              <a:solidFill>
                <a:schemeClr val="dk1"/>
              </a:solidFill>
              <a:latin typeface="Times New Roman"/>
              <a:ea typeface="Times New Roman"/>
              <a:cs typeface="Times New Roman"/>
              <a:sym typeface="Times New Roman"/>
            </a:endParaRPr>
          </a:p>
        </p:txBody>
      </p:sp>
      <p:sp>
        <p:nvSpPr>
          <p:cNvPr id="956" name="Google Shape;956;p112"/>
          <p:cNvSpPr txBox="1"/>
          <p:nvPr/>
        </p:nvSpPr>
        <p:spPr>
          <a:xfrm>
            <a:off x="1447800" y="5181600"/>
            <a:ext cx="999000" cy="4617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a:solidFill>
                  <a:schemeClr val="dk1"/>
                </a:solidFill>
                <a:latin typeface="Arial"/>
                <a:ea typeface="Arial"/>
                <a:cs typeface="Arial"/>
                <a:sym typeface="Arial"/>
              </a:rPr>
              <a:t>{y/M</a:t>
            </a:r>
            <a:r>
              <a:rPr lang="en-US" sz="2400" baseline="-25000">
                <a:solidFill>
                  <a:schemeClr val="dk1"/>
                </a:solidFill>
                <a:latin typeface="Arial"/>
                <a:ea typeface="Arial"/>
                <a:cs typeface="Arial"/>
                <a:sym typeface="Arial"/>
              </a:rPr>
              <a:t>1</a:t>
            </a:r>
            <a:r>
              <a:rPr lang="en-US" sz="2400">
                <a:solidFill>
                  <a:schemeClr val="dk1"/>
                </a:solidFill>
                <a:latin typeface="Arial"/>
                <a:ea typeface="Arial"/>
                <a:cs typeface="Arial"/>
                <a:sym typeface="Arial"/>
              </a:rPr>
              <a:t>}</a:t>
            </a:r>
            <a:endParaRPr sz="2400">
              <a:solidFill>
                <a:schemeClr val="dk1"/>
              </a:solidFill>
              <a:latin typeface="Arial"/>
              <a:ea typeface="Arial"/>
              <a:cs typeface="Arial"/>
              <a:sym typeface="Arial"/>
            </a:endParaRPr>
          </a:p>
        </p:txBody>
      </p:sp>
      <p:sp>
        <p:nvSpPr>
          <p:cNvPr id="957" name="Google Shape;957;p112"/>
          <p:cNvSpPr txBox="1"/>
          <p:nvPr/>
        </p:nvSpPr>
        <p:spPr>
          <a:xfrm>
            <a:off x="1295400" y="3743980"/>
            <a:ext cx="474900" cy="4617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a:solidFill>
                  <a:schemeClr val="dk1"/>
                </a:solidFill>
                <a:latin typeface="Arial"/>
                <a:ea typeface="Arial"/>
                <a:cs typeface="Arial"/>
                <a:sym typeface="Arial"/>
              </a:rPr>
              <a:t>{ }</a:t>
            </a:r>
            <a:endParaRPr sz="2400">
              <a:solidFill>
                <a:schemeClr val="dk1"/>
              </a:solidFill>
              <a:latin typeface="Arial"/>
              <a:ea typeface="Arial"/>
              <a:cs typeface="Arial"/>
              <a:sym typeface="Arial"/>
            </a:endParaRPr>
          </a:p>
        </p:txBody>
      </p:sp>
      <p:sp>
        <p:nvSpPr>
          <p:cNvPr id="958" name="Google Shape;958;p112"/>
          <p:cNvSpPr txBox="1"/>
          <p:nvPr/>
        </p:nvSpPr>
        <p:spPr>
          <a:xfrm>
            <a:off x="4003221" y="76200"/>
            <a:ext cx="4912200" cy="1385100"/>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i="1">
                <a:solidFill>
                  <a:schemeClr val="dk1"/>
                </a:solidFill>
                <a:latin typeface="Arial"/>
                <a:ea typeface="Arial"/>
                <a:cs typeface="Arial"/>
                <a:sym typeface="Arial"/>
              </a:rPr>
              <a:t>American(x) </a:t>
            </a:r>
            <a:r>
              <a:rPr lang="en-US" sz="1200">
                <a:solidFill>
                  <a:schemeClr val="dk1"/>
                </a:solidFill>
                <a:latin typeface="Arial"/>
                <a:ea typeface="Arial"/>
                <a:cs typeface="Arial"/>
                <a:sym typeface="Arial"/>
              </a:rPr>
              <a:t>∧</a:t>
            </a:r>
            <a:r>
              <a:rPr lang="en-US" sz="1200" i="1">
                <a:solidFill>
                  <a:schemeClr val="dk1"/>
                </a:solidFill>
                <a:latin typeface="Arial"/>
                <a:ea typeface="Arial"/>
                <a:cs typeface="Arial"/>
                <a:sym typeface="Arial"/>
              </a:rPr>
              <a:t> </a:t>
            </a:r>
            <a:r>
              <a:rPr lang="en-US" sz="1200" i="1">
                <a:solidFill>
                  <a:srgbClr val="FF0000"/>
                </a:solidFill>
                <a:latin typeface="Arial"/>
                <a:ea typeface="Arial"/>
                <a:cs typeface="Arial"/>
                <a:sym typeface="Arial"/>
              </a:rPr>
              <a:t>Weapon(y) </a:t>
            </a:r>
            <a:r>
              <a:rPr lang="en-US" sz="1200">
                <a:solidFill>
                  <a:srgbClr val="FF0000"/>
                </a:solidFill>
                <a:latin typeface="Arial"/>
                <a:ea typeface="Arial"/>
                <a:cs typeface="Arial"/>
                <a:sym typeface="Arial"/>
              </a:rPr>
              <a:t>∧</a:t>
            </a:r>
            <a:r>
              <a:rPr lang="en-US" sz="1200" i="1">
                <a:solidFill>
                  <a:srgbClr val="FF0000"/>
                </a:solidFill>
                <a:latin typeface="Arial"/>
                <a:ea typeface="Arial"/>
                <a:cs typeface="Arial"/>
                <a:sym typeface="Arial"/>
              </a:rPr>
              <a:t> Sells(x,y,z)</a:t>
            </a:r>
            <a:r>
              <a:rPr lang="en-US" sz="1200" i="1">
                <a:solidFill>
                  <a:schemeClr val="dk1"/>
                </a:solidFill>
                <a:latin typeface="Arial"/>
                <a:ea typeface="Arial"/>
                <a:cs typeface="Arial"/>
                <a:sym typeface="Arial"/>
              </a:rPr>
              <a:t> </a:t>
            </a:r>
            <a:r>
              <a:rPr lang="en-US" sz="1200">
                <a:solidFill>
                  <a:schemeClr val="dk1"/>
                </a:solidFill>
                <a:latin typeface="Arial"/>
                <a:ea typeface="Arial"/>
                <a:cs typeface="Arial"/>
                <a:sym typeface="Arial"/>
              </a:rPr>
              <a:t>∧</a:t>
            </a:r>
            <a:r>
              <a:rPr lang="en-US" sz="1200" i="1">
                <a:solidFill>
                  <a:schemeClr val="dk1"/>
                </a:solidFill>
                <a:latin typeface="Arial"/>
                <a:ea typeface="Arial"/>
                <a:cs typeface="Arial"/>
                <a:sym typeface="Arial"/>
              </a:rPr>
              <a:t> Hostile(z) </a:t>
            </a:r>
            <a:r>
              <a:rPr lang="en-US" sz="1200">
                <a:solidFill>
                  <a:schemeClr val="dk1"/>
                </a:solidFill>
                <a:latin typeface="Arial"/>
                <a:ea typeface="Arial"/>
                <a:cs typeface="Arial"/>
                <a:sym typeface="Arial"/>
              </a:rPr>
              <a:t>⇒</a:t>
            </a:r>
            <a:r>
              <a:rPr lang="en-US" sz="1200" i="1">
                <a:solidFill>
                  <a:schemeClr val="dk1"/>
                </a:solidFill>
                <a:latin typeface="Arial"/>
                <a:ea typeface="Arial"/>
                <a:cs typeface="Arial"/>
                <a:sym typeface="Arial"/>
              </a:rPr>
              <a:t> Criminal(x</a:t>
            </a:r>
            <a:r>
              <a:rPr lang="en-US" sz="1200" b="1" i="1">
                <a:solidFill>
                  <a:schemeClr val="dk1"/>
                </a:solidFill>
                <a:latin typeface="Arial"/>
                <a:ea typeface="Arial"/>
                <a:cs typeface="Arial"/>
                <a:sym typeface="Arial"/>
              </a:rPr>
              <a:t>)</a:t>
            </a:r>
            <a:endParaRPr sz="1200" b="1">
              <a:solidFill>
                <a:schemeClr val="dk1"/>
              </a:solidFill>
              <a:latin typeface="Arial"/>
              <a:ea typeface="Arial"/>
              <a:cs typeface="Arial"/>
              <a:sym typeface="Arial"/>
            </a:endParaRPr>
          </a:p>
          <a:p>
            <a:pPr marL="0" marR="0" lvl="0" indent="0" algn="l" rtl="0">
              <a:spcBef>
                <a:spcPts val="0"/>
              </a:spcBef>
              <a:spcAft>
                <a:spcPts val="0"/>
              </a:spcAft>
              <a:buNone/>
            </a:pPr>
            <a:r>
              <a:rPr lang="en-US" sz="1200" i="1">
                <a:solidFill>
                  <a:schemeClr val="dk1"/>
                </a:solidFill>
                <a:latin typeface="Arial"/>
                <a:ea typeface="Arial"/>
                <a:cs typeface="Arial"/>
                <a:sym typeface="Arial"/>
              </a:rPr>
              <a:t>Owns(Nono, M</a:t>
            </a:r>
            <a:r>
              <a:rPr lang="en-US" sz="1200" i="1" baseline="-25000">
                <a:solidFill>
                  <a:schemeClr val="dk1"/>
                </a:solidFill>
                <a:latin typeface="Arial"/>
                <a:ea typeface="Arial"/>
                <a:cs typeface="Arial"/>
                <a:sym typeface="Arial"/>
              </a:rPr>
              <a:t>1</a:t>
            </a:r>
            <a:r>
              <a:rPr lang="en-US" sz="1200" i="1">
                <a:solidFill>
                  <a:schemeClr val="dk1"/>
                </a:solidFill>
                <a:latin typeface="Arial"/>
                <a:ea typeface="Arial"/>
                <a:cs typeface="Arial"/>
                <a:sym typeface="Arial"/>
              </a:rPr>
              <a:t>) </a:t>
            </a:r>
            <a:r>
              <a:rPr lang="en-US" sz="1200">
                <a:solidFill>
                  <a:schemeClr val="dk1"/>
                </a:solidFill>
                <a:latin typeface="Arial"/>
                <a:ea typeface="Arial"/>
                <a:cs typeface="Arial"/>
                <a:sym typeface="Arial"/>
              </a:rPr>
              <a:t>∧</a:t>
            </a:r>
            <a:r>
              <a:rPr lang="en-US" sz="1200" i="1">
                <a:solidFill>
                  <a:schemeClr val="dk1"/>
                </a:solidFill>
                <a:latin typeface="Arial"/>
                <a:ea typeface="Arial"/>
                <a:cs typeface="Arial"/>
                <a:sym typeface="Arial"/>
              </a:rPr>
              <a:t> Missile(M</a:t>
            </a:r>
            <a:r>
              <a:rPr lang="en-US" sz="1200" i="1" baseline="-25000">
                <a:solidFill>
                  <a:schemeClr val="dk1"/>
                </a:solidFill>
                <a:latin typeface="Arial"/>
                <a:ea typeface="Arial"/>
                <a:cs typeface="Arial"/>
                <a:sym typeface="Arial"/>
              </a:rPr>
              <a:t>1</a:t>
            </a:r>
            <a:r>
              <a:rPr lang="en-US" sz="1200" i="1">
                <a:solidFill>
                  <a:schemeClr val="dk1"/>
                </a:solidFill>
                <a:latin typeface="Arial"/>
                <a:ea typeface="Arial"/>
                <a:cs typeface="Arial"/>
                <a:sym typeface="Arial"/>
              </a:rPr>
              <a:t>)</a:t>
            </a:r>
            <a:endParaRPr sz="1200">
              <a:solidFill>
                <a:schemeClr val="dk1"/>
              </a:solidFill>
              <a:latin typeface="Arial"/>
              <a:ea typeface="Arial"/>
              <a:cs typeface="Arial"/>
              <a:sym typeface="Arial"/>
            </a:endParaRPr>
          </a:p>
          <a:p>
            <a:pPr marL="0" marR="0" lvl="0" indent="0" algn="l" rtl="0">
              <a:spcBef>
                <a:spcPts val="0"/>
              </a:spcBef>
              <a:spcAft>
                <a:spcPts val="0"/>
              </a:spcAft>
              <a:buNone/>
            </a:pPr>
            <a:r>
              <a:rPr lang="en-US" sz="1200" i="1">
                <a:solidFill>
                  <a:schemeClr val="dk1"/>
                </a:solidFill>
                <a:latin typeface="Arial"/>
                <a:ea typeface="Arial"/>
                <a:cs typeface="Arial"/>
                <a:sym typeface="Arial"/>
              </a:rPr>
              <a:t>Missile(x) </a:t>
            </a:r>
            <a:r>
              <a:rPr lang="en-US" sz="1200">
                <a:solidFill>
                  <a:schemeClr val="dk1"/>
                </a:solidFill>
                <a:latin typeface="Arial"/>
                <a:ea typeface="Arial"/>
                <a:cs typeface="Arial"/>
                <a:sym typeface="Arial"/>
              </a:rPr>
              <a:t>∧</a:t>
            </a:r>
            <a:r>
              <a:rPr lang="en-US" sz="1200" i="1">
                <a:solidFill>
                  <a:schemeClr val="dk1"/>
                </a:solidFill>
                <a:latin typeface="Arial"/>
                <a:ea typeface="Arial"/>
                <a:cs typeface="Arial"/>
                <a:sym typeface="Arial"/>
              </a:rPr>
              <a:t> Owns(Nono, x) ⇒ Sells(West, x, Nono)</a:t>
            </a:r>
            <a:endParaRPr sz="1200">
              <a:solidFill>
                <a:schemeClr val="dk1"/>
              </a:solidFill>
              <a:latin typeface="Arial"/>
              <a:ea typeface="Arial"/>
              <a:cs typeface="Arial"/>
              <a:sym typeface="Arial"/>
            </a:endParaRPr>
          </a:p>
          <a:p>
            <a:pPr marL="0" marR="0" lvl="0" indent="0" algn="l" rtl="0">
              <a:spcBef>
                <a:spcPts val="0"/>
              </a:spcBef>
              <a:spcAft>
                <a:spcPts val="0"/>
              </a:spcAft>
              <a:buNone/>
            </a:pPr>
            <a:r>
              <a:rPr lang="en-US" sz="1200" i="1">
                <a:solidFill>
                  <a:schemeClr val="dk1"/>
                </a:solidFill>
                <a:latin typeface="Arial"/>
                <a:ea typeface="Arial"/>
                <a:cs typeface="Arial"/>
                <a:sym typeface="Arial"/>
              </a:rPr>
              <a:t>Missile(x) ⇒ Weapon(x)</a:t>
            </a:r>
            <a:endParaRPr sz="1200">
              <a:solidFill>
                <a:schemeClr val="dk1"/>
              </a:solidFill>
              <a:latin typeface="Arial"/>
              <a:ea typeface="Arial"/>
              <a:cs typeface="Arial"/>
              <a:sym typeface="Arial"/>
            </a:endParaRPr>
          </a:p>
          <a:p>
            <a:pPr marL="0" marR="0" lvl="0" indent="0" algn="l" rtl="0">
              <a:spcBef>
                <a:spcPts val="0"/>
              </a:spcBef>
              <a:spcAft>
                <a:spcPts val="0"/>
              </a:spcAft>
              <a:buNone/>
            </a:pPr>
            <a:r>
              <a:rPr lang="en-US" sz="1200" i="1">
                <a:solidFill>
                  <a:schemeClr val="dk1"/>
                </a:solidFill>
                <a:latin typeface="Arial"/>
                <a:ea typeface="Arial"/>
                <a:cs typeface="Arial"/>
                <a:sym typeface="Arial"/>
              </a:rPr>
              <a:t>Enemy(x, America) ⇒ Hostile(x)</a:t>
            </a:r>
            <a:endParaRPr sz="1200">
              <a:solidFill>
                <a:schemeClr val="dk1"/>
              </a:solidFill>
              <a:latin typeface="Arial"/>
              <a:ea typeface="Arial"/>
              <a:cs typeface="Arial"/>
              <a:sym typeface="Arial"/>
            </a:endParaRPr>
          </a:p>
          <a:p>
            <a:pPr marL="0" marR="0" lvl="0" indent="0" algn="l" rtl="0">
              <a:spcBef>
                <a:spcPts val="0"/>
              </a:spcBef>
              <a:spcAft>
                <a:spcPts val="0"/>
              </a:spcAft>
              <a:buNone/>
            </a:pPr>
            <a:r>
              <a:rPr lang="en-US" sz="1200" i="1">
                <a:solidFill>
                  <a:schemeClr val="dk1"/>
                </a:solidFill>
                <a:latin typeface="Arial"/>
                <a:ea typeface="Arial"/>
                <a:cs typeface="Arial"/>
                <a:sym typeface="Arial"/>
              </a:rPr>
              <a:t>American(West)</a:t>
            </a:r>
            <a:endParaRPr sz="1200">
              <a:solidFill>
                <a:schemeClr val="dk1"/>
              </a:solidFill>
              <a:latin typeface="Arial"/>
              <a:ea typeface="Arial"/>
              <a:cs typeface="Arial"/>
              <a:sym typeface="Arial"/>
            </a:endParaRPr>
          </a:p>
          <a:p>
            <a:pPr marL="0" marR="0" lvl="0" indent="0" algn="l" rtl="0">
              <a:spcBef>
                <a:spcPts val="0"/>
              </a:spcBef>
              <a:spcAft>
                <a:spcPts val="0"/>
              </a:spcAft>
              <a:buNone/>
            </a:pPr>
            <a:r>
              <a:rPr lang="en-US" sz="1200" i="1">
                <a:solidFill>
                  <a:schemeClr val="dk1"/>
                </a:solidFill>
                <a:latin typeface="Arial"/>
                <a:ea typeface="Arial"/>
                <a:cs typeface="Arial"/>
                <a:sym typeface="Arial"/>
              </a:rPr>
              <a:t>Enemy(Nono, America)</a:t>
            </a:r>
            <a:endParaRPr sz="1200">
              <a:solidFill>
                <a:schemeClr val="dk1"/>
              </a:solidFill>
              <a:latin typeface="Arial"/>
              <a:ea typeface="Arial"/>
              <a:cs typeface="Arial"/>
              <a:sym typeface="Arial"/>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962"/>
        <p:cNvGrpSpPr/>
        <p:nvPr/>
      </p:nvGrpSpPr>
      <p:grpSpPr>
        <a:xfrm>
          <a:off x="0" y="0"/>
          <a:ext cx="0" cy="0"/>
          <a:chOff x="0" y="0"/>
          <a:chExt cx="0" cy="0"/>
        </a:xfrm>
      </p:grpSpPr>
      <p:sp>
        <p:nvSpPr>
          <p:cNvPr id="963" name="Google Shape;963;p113"/>
          <p:cNvSpPr txBox="1">
            <a:spLocks noGrp="1"/>
          </p:cNvSpPr>
          <p:nvPr>
            <p:ph type="title"/>
          </p:nvPr>
        </p:nvSpPr>
        <p:spPr>
          <a:xfrm>
            <a:off x="457200" y="152718"/>
            <a:ext cx="8080500" cy="781200"/>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Clr>
                <a:schemeClr val="dk1"/>
              </a:buClr>
              <a:buSzPts val="3600"/>
              <a:buFont typeface="Arial Black"/>
              <a:buNone/>
            </a:pPr>
            <a:r>
              <a:rPr lang="en-US" sz="3600" b="0" i="0" u="none" strike="noStrike" cap="none">
                <a:solidFill>
                  <a:schemeClr val="dk1"/>
                </a:solidFill>
                <a:latin typeface="Arial Black"/>
                <a:ea typeface="Arial Black"/>
                <a:cs typeface="Arial Black"/>
                <a:sym typeface="Arial Black"/>
              </a:rPr>
              <a:t>Example</a:t>
            </a:r>
            <a:endParaRPr sz="3600" b="0" i="0" u="none" strike="noStrike" cap="none">
              <a:solidFill>
                <a:schemeClr val="dk1"/>
              </a:solidFill>
              <a:latin typeface="Arial Black"/>
              <a:ea typeface="Arial Black"/>
              <a:cs typeface="Arial Black"/>
              <a:sym typeface="Arial Black"/>
            </a:endParaRPr>
          </a:p>
        </p:txBody>
      </p:sp>
      <p:sp>
        <p:nvSpPr>
          <p:cNvPr id="964" name="Google Shape;964;p113"/>
          <p:cNvSpPr/>
          <p:nvPr/>
        </p:nvSpPr>
        <p:spPr>
          <a:xfrm>
            <a:off x="3276600" y="1752600"/>
            <a:ext cx="1676400" cy="3048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i="1">
                <a:solidFill>
                  <a:schemeClr val="dk1"/>
                </a:solidFill>
                <a:latin typeface="Times New Roman"/>
                <a:ea typeface="Times New Roman"/>
                <a:cs typeface="Times New Roman"/>
                <a:sym typeface="Times New Roman"/>
              </a:rPr>
              <a:t>Criminal(West)</a:t>
            </a:r>
            <a:endParaRPr sz="1600" i="1">
              <a:solidFill>
                <a:schemeClr val="dk1"/>
              </a:solidFill>
              <a:latin typeface="Times New Roman"/>
              <a:ea typeface="Times New Roman"/>
              <a:cs typeface="Times New Roman"/>
              <a:sym typeface="Times New Roman"/>
            </a:endParaRPr>
          </a:p>
        </p:txBody>
      </p:sp>
      <p:sp>
        <p:nvSpPr>
          <p:cNvPr id="965" name="Google Shape;965;p113"/>
          <p:cNvSpPr/>
          <p:nvPr/>
        </p:nvSpPr>
        <p:spPr>
          <a:xfrm>
            <a:off x="762000" y="3352800"/>
            <a:ext cx="1676400" cy="3048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i="1">
                <a:solidFill>
                  <a:schemeClr val="dk1"/>
                </a:solidFill>
                <a:latin typeface="Times New Roman"/>
                <a:ea typeface="Times New Roman"/>
                <a:cs typeface="Times New Roman"/>
                <a:sym typeface="Times New Roman"/>
              </a:rPr>
              <a:t>American(West)</a:t>
            </a:r>
            <a:endParaRPr sz="1600" i="1">
              <a:solidFill>
                <a:schemeClr val="dk1"/>
              </a:solidFill>
              <a:latin typeface="Times New Roman"/>
              <a:ea typeface="Times New Roman"/>
              <a:cs typeface="Times New Roman"/>
              <a:sym typeface="Times New Roman"/>
            </a:endParaRPr>
          </a:p>
        </p:txBody>
      </p:sp>
      <p:sp>
        <p:nvSpPr>
          <p:cNvPr id="966" name="Google Shape;966;p113"/>
          <p:cNvSpPr/>
          <p:nvPr/>
        </p:nvSpPr>
        <p:spPr>
          <a:xfrm>
            <a:off x="2514600" y="3352800"/>
            <a:ext cx="1676400" cy="3048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i="1">
                <a:solidFill>
                  <a:schemeClr val="dk1"/>
                </a:solidFill>
                <a:latin typeface="Times New Roman"/>
                <a:ea typeface="Times New Roman"/>
                <a:cs typeface="Times New Roman"/>
                <a:sym typeface="Times New Roman"/>
              </a:rPr>
              <a:t>Weapon(M</a:t>
            </a:r>
            <a:r>
              <a:rPr lang="en-US" sz="1600" i="1" baseline="-25000">
                <a:solidFill>
                  <a:schemeClr val="dk1"/>
                </a:solidFill>
                <a:latin typeface="Times New Roman"/>
                <a:ea typeface="Times New Roman"/>
                <a:cs typeface="Times New Roman"/>
                <a:sym typeface="Times New Roman"/>
              </a:rPr>
              <a:t>1</a:t>
            </a:r>
            <a:r>
              <a:rPr lang="en-US" sz="1600" i="1">
                <a:solidFill>
                  <a:schemeClr val="dk1"/>
                </a:solidFill>
                <a:latin typeface="Times New Roman"/>
                <a:ea typeface="Times New Roman"/>
                <a:cs typeface="Times New Roman"/>
                <a:sym typeface="Times New Roman"/>
              </a:rPr>
              <a:t>)</a:t>
            </a:r>
            <a:endParaRPr sz="1600" i="1">
              <a:solidFill>
                <a:schemeClr val="dk1"/>
              </a:solidFill>
              <a:latin typeface="Times New Roman"/>
              <a:ea typeface="Times New Roman"/>
              <a:cs typeface="Times New Roman"/>
              <a:sym typeface="Times New Roman"/>
            </a:endParaRPr>
          </a:p>
        </p:txBody>
      </p:sp>
      <p:sp>
        <p:nvSpPr>
          <p:cNvPr id="967" name="Google Shape;967;p113"/>
          <p:cNvSpPr/>
          <p:nvPr/>
        </p:nvSpPr>
        <p:spPr>
          <a:xfrm>
            <a:off x="4267200" y="3352800"/>
            <a:ext cx="2212800" cy="3048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i="1">
                <a:solidFill>
                  <a:schemeClr val="dk1"/>
                </a:solidFill>
                <a:latin typeface="Times New Roman"/>
                <a:ea typeface="Times New Roman"/>
                <a:cs typeface="Times New Roman"/>
                <a:sym typeface="Times New Roman"/>
              </a:rPr>
              <a:t>Sells(West, M</a:t>
            </a:r>
            <a:r>
              <a:rPr lang="en-US" sz="1600" i="1" baseline="-25000">
                <a:solidFill>
                  <a:schemeClr val="dk1"/>
                </a:solidFill>
                <a:latin typeface="Times New Roman"/>
                <a:ea typeface="Times New Roman"/>
                <a:cs typeface="Times New Roman"/>
                <a:sym typeface="Times New Roman"/>
              </a:rPr>
              <a:t>1</a:t>
            </a:r>
            <a:r>
              <a:rPr lang="en-US" sz="1600" i="1">
                <a:solidFill>
                  <a:schemeClr val="dk1"/>
                </a:solidFill>
                <a:latin typeface="Times New Roman"/>
                <a:ea typeface="Times New Roman"/>
                <a:cs typeface="Times New Roman"/>
                <a:sym typeface="Times New Roman"/>
              </a:rPr>
              <a:t>, z)</a:t>
            </a:r>
            <a:endParaRPr sz="1600" i="1">
              <a:solidFill>
                <a:schemeClr val="dk1"/>
              </a:solidFill>
              <a:latin typeface="Times New Roman"/>
              <a:ea typeface="Times New Roman"/>
              <a:cs typeface="Times New Roman"/>
              <a:sym typeface="Times New Roman"/>
            </a:endParaRPr>
          </a:p>
        </p:txBody>
      </p:sp>
      <p:sp>
        <p:nvSpPr>
          <p:cNvPr id="968" name="Google Shape;968;p113"/>
          <p:cNvSpPr/>
          <p:nvPr/>
        </p:nvSpPr>
        <p:spPr>
          <a:xfrm>
            <a:off x="6629400" y="3352800"/>
            <a:ext cx="1676400" cy="3048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i="1">
                <a:solidFill>
                  <a:schemeClr val="dk1"/>
                </a:solidFill>
                <a:latin typeface="Times New Roman"/>
                <a:ea typeface="Times New Roman"/>
                <a:cs typeface="Times New Roman"/>
                <a:sym typeface="Times New Roman"/>
              </a:rPr>
              <a:t>Hostile(z)</a:t>
            </a:r>
            <a:endParaRPr sz="1600" i="1">
              <a:solidFill>
                <a:schemeClr val="dk1"/>
              </a:solidFill>
              <a:latin typeface="Times New Roman"/>
              <a:ea typeface="Times New Roman"/>
              <a:cs typeface="Times New Roman"/>
              <a:sym typeface="Times New Roman"/>
            </a:endParaRPr>
          </a:p>
        </p:txBody>
      </p:sp>
      <p:cxnSp>
        <p:nvCxnSpPr>
          <p:cNvPr id="969" name="Google Shape;969;p113"/>
          <p:cNvCxnSpPr>
            <a:stCxn id="964" idx="2"/>
            <a:endCxn id="965" idx="0"/>
          </p:cNvCxnSpPr>
          <p:nvPr/>
        </p:nvCxnSpPr>
        <p:spPr>
          <a:xfrm flipH="1">
            <a:off x="1600200" y="2057400"/>
            <a:ext cx="2514600" cy="1295400"/>
          </a:xfrm>
          <a:prstGeom prst="straightConnector1">
            <a:avLst/>
          </a:prstGeom>
          <a:noFill/>
          <a:ln w="28575" cap="flat" cmpd="sng">
            <a:solidFill>
              <a:schemeClr val="accent1"/>
            </a:solidFill>
            <a:prstDash val="solid"/>
            <a:round/>
            <a:headEnd type="none" w="sm" len="sm"/>
            <a:tailEnd type="none" w="sm" len="sm"/>
          </a:ln>
        </p:spPr>
      </p:cxnSp>
      <p:cxnSp>
        <p:nvCxnSpPr>
          <p:cNvPr id="970" name="Google Shape;970;p113"/>
          <p:cNvCxnSpPr>
            <a:stCxn id="966" idx="0"/>
            <a:endCxn id="964" idx="2"/>
          </p:cNvCxnSpPr>
          <p:nvPr/>
        </p:nvCxnSpPr>
        <p:spPr>
          <a:xfrm rot="10800000" flipH="1">
            <a:off x="3352800" y="2057400"/>
            <a:ext cx="762000" cy="1295400"/>
          </a:xfrm>
          <a:prstGeom prst="straightConnector1">
            <a:avLst/>
          </a:prstGeom>
          <a:noFill/>
          <a:ln w="28575" cap="flat" cmpd="sng">
            <a:solidFill>
              <a:schemeClr val="accent1"/>
            </a:solidFill>
            <a:prstDash val="solid"/>
            <a:round/>
            <a:headEnd type="none" w="sm" len="sm"/>
            <a:tailEnd type="none" w="sm" len="sm"/>
          </a:ln>
        </p:spPr>
      </p:cxnSp>
      <p:cxnSp>
        <p:nvCxnSpPr>
          <p:cNvPr id="971" name="Google Shape;971;p113"/>
          <p:cNvCxnSpPr>
            <a:stCxn id="967" idx="0"/>
            <a:endCxn id="964" idx="2"/>
          </p:cNvCxnSpPr>
          <p:nvPr/>
        </p:nvCxnSpPr>
        <p:spPr>
          <a:xfrm rot="10800000">
            <a:off x="4114800" y="2057400"/>
            <a:ext cx="1258800" cy="1295400"/>
          </a:xfrm>
          <a:prstGeom prst="straightConnector1">
            <a:avLst/>
          </a:prstGeom>
          <a:noFill/>
          <a:ln w="28575" cap="flat" cmpd="sng">
            <a:solidFill>
              <a:schemeClr val="accent1"/>
            </a:solidFill>
            <a:prstDash val="solid"/>
            <a:round/>
            <a:headEnd type="none" w="sm" len="sm"/>
            <a:tailEnd type="none" w="sm" len="sm"/>
          </a:ln>
        </p:spPr>
      </p:cxnSp>
      <p:cxnSp>
        <p:nvCxnSpPr>
          <p:cNvPr id="972" name="Google Shape;972;p113"/>
          <p:cNvCxnSpPr>
            <a:stCxn id="968" idx="0"/>
            <a:endCxn id="964" idx="2"/>
          </p:cNvCxnSpPr>
          <p:nvPr/>
        </p:nvCxnSpPr>
        <p:spPr>
          <a:xfrm rot="10800000">
            <a:off x="4114800" y="2057400"/>
            <a:ext cx="3352800" cy="1295400"/>
          </a:xfrm>
          <a:prstGeom prst="straightConnector1">
            <a:avLst/>
          </a:prstGeom>
          <a:noFill/>
          <a:ln w="28575" cap="flat" cmpd="sng">
            <a:solidFill>
              <a:schemeClr val="accent1"/>
            </a:solidFill>
            <a:prstDash val="solid"/>
            <a:round/>
            <a:headEnd type="none" w="sm" len="sm"/>
            <a:tailEnd type="none" w="sm" len="sm"/>
          </a:ln>
        </p:spPr>
      </p:cxnSp>
      <p:sp>
        <p:nvSpPr>
          <p:cNvPr id="973" name="Google Shape;973;p113"/>
          <p:cNvSpPr txBox="1"/>
          <p:nvPr/>
        </p:nvSpPr>
        <p:spPr>
          <a:xfrm>
            <a:off x="304800" y="5943600"/>
            <a:ext cx="8229600" cy="9234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rgbClr val="000000"/>
                </a:solidFill>
                <a:latin typeface="Arial"/>
                <a:ea typeface="Arial"/>
                <a:cs typeface="Arial"/>
                <a:sym typeface="Arial"/>
              </a:rPr>
              <a:t>The third conjunct unifies with the consequence of one rule in the KB. This unification creates new substitutions: </a:t>
            </a:r>
            <a:r>
              <a:rPr lang="en-US" sz="1800" i="1">
                <a:solidFill>
                  <a:srgbClr val="000000"/>
                </a:solidFill>
                <a:latin typeface="Arial"/>
                <a:ea typeface="Arial"/>
                <a:cs typeface="Arial"/>
                <a:sym typeface="Arial"/>
              </a:rPr>
              <a:t>{z/Nono} for </a:t>
            </a:r>
            <a:r>
              <a:rPr lang="en-US" sz="1800" i="1">
                <a:solidFill>
                  <a:schemeClr val="dk1"/>
                </a:solidFill>
                <a:latin typeface="Arial"/>
                <a:ea typeface="Arial"/>
                <a:cs typeface="Arial"/>
                <a:sym typeface="Arial"/>
              </a:rPr>
              <a:t>Sells(West, M</a:t>
            </a:r>
            <a:r>
              <a:rPr lang="en-US" sz="1800" i="1" baseline="-25000">
                <a:solidFill>
                  <a:schemeClr val="dk1"/>
                </a:solidFill>
                <a:latin typeface="Arial"/>
                <a:ea typeface="Arial"/>
                <a:cs typeface="Arial"/>
                <a:sym typeface="Arial"/>
              </a:rPr>
              <a:t>1</a:t>
            </a:r>
            <a:r>
              <a:rPr lang="en-US" sz="1800" i="1">
                <a:solidFill>
                  <a:schemeClr val="dk1"/>
                </a:solidFill>
                <a:latin typeface="Arial"/>
                <a:ea typeface="Arial"/>
                <a:cs typeface="Arial"/>
                <a:sym typeface="Arial"/>
              </a:rPr>
              <a:t>, z) and {x/M</a:t>
            </a:r>
            <a:r>
              <a:rPr lang="en-US" sz="1800" i="1" baseline="-25000">
                <a:solidFill>
                  <a:schemeClr val="dk1"/>
                </a:solidFill>
                <a:latin typeface="Arial"/>
                <a:ea typeface="Arial"/>
                <a:cs typeface="Arial"/>
                <a:sym typeface="Arial"/>
              </a:rPr>
              <a:t>1</a:t>
            </a:r>
            <a:r>
              <a:rPr lang="en-US" sz="1800" i="1">
                <a:solidFill>
                  <a:schemeClr val="dk1"/>
                </a:solidFill>
                <a:latin typeface="Arial"/>
                <a:ea typeface="Arial"/>
                <a:cs typeface="Arial"/>
                <a:sym typeface="Arial"/>
              </a:rPr>
              <a:t>} for Sells(West, x, Nono)</a:t>
            </a:r>
            <a:r>
              <a:rPr lang="en-US" sz="1800">
                <a:solidFill>
                  <a:srgbClr val="000000"/>
                </a:solidFill>
                <a:latin typeface="Arial"/>
                <a:ea typeface="Arial"/>
                <a:cs typeface="Arial"/>
                <a:sym typeface="Arial"/>
              </a:rPr>
              <a:t>.</a:t>
            </a:r>
            <a:endParaRPr sz="1800">
              <a:solidFill>
                <a:srgbClr val="000000"/>
              </a:solidFill>
              <a:latin typeface="Arial"/>
              <a:ea typeface="Arial"/>
              <a:cs typeface="Arial"/>
              <a:sym typeface="Arial"/>
            </a:endParaRPr>
          </a:p>
        </p:txBody>
      </p:sp>
      <p:sp>
        <p:nvSpPr>
          <p:cNvPr id="974" name="Google Shape;974;p113"/>
          <p:cNvSpPr/>
          <p:nvPr/>
        </p:nvSpPr>
        <p:spPr>
          <a:xfrm>
            <a:off x="1143000" y="4876800"/>
            <a:ext cx="1676400" cy="3048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i="1">
                <a:solidFill>
                  <a:schemeClr val="dk1"/>
                </a:solidFill>
                <a:latin typeface="Times New Roman"/>
                <a:ea typeface="Times New Roman"/>
                <a:cs typeface="Times New Roman"/>
                <a:sym typeface="Times New Roman"/>
              </a:rPr>
              <a:t>Missile(M</a:t>
            </a:r>
            <a:r>
              <a:rPr lang="en-US" sz="1600" i="1" baseline="-25000">
                <a:solidFill>
                  <a:schemeClr val="dk1"/>
                </a:solidFill>
                <a:latin typeface="Times New Roman"/>
                <a:ea typeface="Times New Roman"/>
                <a:cs typeface="Times New Roman"/>
                <a:sym typeface="Times New Roman"/>
              </a:rPr>
              <a:t>1</a:t>
            </a:r>
            <a:r>
              <a:rPr lang="en-US" sz="1600" i="1">
                <a:solidFill>
                  <a:schemeClr val="dk1"/>
                </a:solidFill>
                <a:latin typeface="Times New Roman"/>
                <a:ea typeface="Times New Roman"/>
                <a:cs typeface="Times New Roman"/>
                <a:sym typeface="Times New Roman"/>
              </a:rPr>
              <a:t>)</a:t>
            </a:r>
            <a:endParaRPr sz="1600" i="1">
              <a:solidFill>
                <a:schemeClr val="dk1"/>
              </a:solidFill>
              <a:latin typeface="Times New Roman"/>
              <a:ea typeface="Times New Roman"/>
              <a:cs typeface="Times New Roman"/>
              <a:sym typeface="Times New Roman"/>
            </a:endParaRPr>
          </a:p>
        </p:txBody>
      </p:sp>
      <p:cxnSp>
        <p:nvCxnSpPr>
          <p:cNvPr id="975" name="Google Shape;975;p113"/>
          <p:cNvCxnSpPr>
            <a:stCxn id="974" idx="0"/>
            <a:endCxn id="966" idx="2"/>
          </p:cNvCxnSpPr>
          <p:nvPr/>
        </p:nvCxnSpPr>
        <p:spPr>
          <a:xfrm rot="10800000" flipH="1">
            <a:off x="1981200" y="3657600"/>
            <a:ext cx="1371600" cy="1219200"/>
          </a:xfrm>
          <a:prstGeom prst="straightConnector1">
            <a:avLst/>
          </a:prstGeom>
          <a:noFill/>
          <a:ln w="28575" cap="flat" cmpd="sng">
            <a:solidFill>
              <a:schemeClr val="accent1"/>
            </a:solidFill>
            <a:prstDash val="solid"/>
            <a:round/>
            <a:headEnd type="none" w="sm" len="sm"/>
            <a:tailEnd type="none" w="sm" len="sm"/>
          </a:ln>
        </p:spPr>
      </p:cxnSp>
      <p:sp>
        <p:nvSpPr>
          <p:cNvPr id="976" name="Google Shape;976;p113"/>
          <p:cNvSpPr txBox="1"/>
          <p:nvPr/>
        </p:nvSpPr>
        <p:spPr>
          <a:xfrm>
            <a:off x="5394960" y="3743980"/>
            <a:ext cx="1463100" cy="4617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a:solidFill>
                  <a:schemeClr val="dk1"/>
                </a:solidFill>
                <a:latin typeface="Arial"/>
                <a:ea typeface="Arial"/>
                <a:cs typeface="Arial"/>
                <a:sym typeface="Arial"/>
              </a:rPr>
              <a:t>{z/Nono}</a:t>
            </a:r>
            <a:endParaRPr sz="2400">
              <a:solidFill>
                <a:schemeClr val="dk1"/>
              </a:solidFill>
              <a:latin typeface="Arial"/>
              <a:ea typeface="Arial"/>
              <a:cs typeface="Arial"/>
              <a:sym typeface="Arial"/>
            </a:endParaRPr>
          </a:p>
        </p:txBody>
      </p:sp>
      <p:sp>
        <p:nvSpPr>
          <p:cNvPr id="977" name="Google Shape;977;p113"/>
          <p:cNvSpPr txBox="1"/>
          <p:nvPr/>
        </p:nvSpPr>
        <p:spPr>
          <a:xfrm rot="-5400000">
            <a:off x="8174684" y="5885470"/>
            <a:ext cx="1315800" cy="3651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fld id="{00000000-1234-1234-1234-123412341234}" type="slidenum">
              <a:rPr lang="en-US" sz="2400" b="1">
                <a:solidFill>
                  <a:schemeClr val="dk2"/>
                </a:solidFill>
                <a:latin typeface="Arial"/>
                <a:ea typeface="Arial"/>
                <a:cs typeface="Arial"/>
                <a:sym typeface="Arial"/>
              </a:rPr>
              <a:t>77</a:t>
            </a:fld>
            <a:endParaRPr sz="2400" b="1">
              <a:solidFill>
                <a:schemeClr val="dk2"/>
              </a:solidFill>
              <a:latin typeface="Arial"/>
              <a:ea typeface="Arial"/>
              <a:cs typeface="Arial"/>
              <a:sym typeface="Arial"/>
            </a:endParaRPr>
          </a:p>
        </p:txBody>
      </p:sp>
      <p:sp>
        <p:nvSpPr>
          <p:cNvPr id="978" name="Google Shape;978;p113"/>
          <p:cNvSpPr/>
          <p:nvPr/>
        </p:nvSpPr>
        <p:spPr>
          <a:xfrm>
            <a:off x="3352800" y="2438400"/>
            <a:ext cx="1828800" cy="228600"/>
          </a:xfrm>
          <a:custGeom>
            <a:avLst/>
            <a:gdLst/>
            <a:ahLst/>
            <a:cxnLst/>
            <a:rect l="0" t="0" r="0" b="0"/>
            <a:pathLst>
              <a:path w="120000" h="120000" extrusionOk="0">
                <a:moveTo>
                  <a:pt x="0" y="0"/>
                </a:moveTo>
                <a:cubicBezTo>
                  <a:pt x="19230" y="57326"/>
                  <a:pt x="38461" y="114654"/>
                  <a:pt x="58461" y="119638"/>
                </a:cubicBezTo>
                <a:cubicBezTo>
                  <a:pt x="78461" y="124622"/>
                  <a:pt x="99230" y="77266"/>
                  <a:pt x="120000" y="29909"/>
                </a:cubicBezTo>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800">
              <a:solidFill>
                <a:schemeClr val="dk1"/>
              </a:solidFill>
              <a:latin typeface="Times New Roman"/>
              <a:ea typeface="Times New Roman"/>
              <a:cs typeface="Times New Roman"/>
              <a:sym typeface="Times New Roman"/>
            </a:endParaRPr>
          </a:p>
        </p:txBody>
      </p:sp>
      <p:sp>
        <p:nvSpPr>
          <p:cNvPr id="979" name="Google Shape;979;p113"/>
          <p:cNvSpPr txBox="1"/>
          <p:nvPr/>
        </p:nvSpPr>
        <p:spPr>
          <a:xfrm>
            <a:off x="1447800" y="5181600"/>
            <a:ext cx="999000" cy="4617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a:solidFill>
                  <a:schemeClr val="dk1"/>
                </a:solidFill>
                <a:latin typeface="Arial"/>
                <a:ea typeface="Arial"/>
                <a:cs typeface="Arial"/>
                <a:sym typeface="Arial"/>
              </a:rPr>
              <a:t>{y/M</a:t>
            </a:r>
            <a:r>
              <a:rPr lang="en-US" sz="2400" baseline="-25000">
                <a:solidFill>
                  <a:schemeClr val="dk1"/>
                </a:solidFill>
                <a:latin typeface="Arial"/>
                <a:ea typeface="Arial"/>
                <a:cs typeface="Arial"/>
                <a:sym typeface="Arial"/>
              </a:rPr>
              <a:t>1</a:t>
            </a:r>
            <a:r>
              <a:rPr lang="en-US" sz="2400">
                <a:solidFill>
                  <a:schemeClr val="dk1"/>
                </a:solidFill>
                <a:latin typeface="Arial"/>
                <a:ea typeface="Arial"/>
                <a:cs typeface="Arial"/>
                <a:sym typeface="Arial"/>
              </a:rPr>
              <a:t>}</a:t>
            </a:r>
            <a:endParaRPr sz="2400">
              <a:solidFill>
                <a:schemeClr val="dk1"/>
              </a:solidFill>
              <a:latin typeface="Arial"/>
              <a:ea typeface="Arial"/>
              <a:cs typeface="Arial"/>
              <a:sym typeface="Arial"/>
            </a:endParaRPr>
          </a:p>
        </p:txBody>
      </p:sp>
      <p:sp>
        <p:nvSpPr>
          <p:cNvPr id="980" name="Google Shape;980;p113"/>
          <p:cNvSpPr txBox="1"/>
          <p:nvPr/>
        </p:nvSpPr>
        <p:spPr>
          <a:xfrm>
            <a:off x="1295400" y="3743980"/>
            <a:ext cx="474900" cy="4617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a:solidFill>
                  <a:schemeClr val="dk1"/>
                </a:solidFill>
                <a:latin typeface="Arial"/>
                <a:ea typeface="Arial"/>
                <a:cs typeface="Arial"/>
                <a:sym typeface="Arial"/>
              </a:rPr>
              <a:t>{ }</a:t>
            </a:r>
            <a:endParaRPr sz="2400">
              <a:solidFill>
                <a:schemeClr val="dk1"/>
              </a:solidFill>
              <a:latin typeface="Arial"/>
              <a:ea typeface="Arial"/>
              <a:cs typeface="Arial"/>
              <a:sym typeface="Arial"/>
            </a:endParaRPr>
          </a:p>
        </p:txBody>
      </p:sp>
      <p:sp>
        <p:nvSpPr>
          <p:cNvPr id="981" name="Google Shape;981;p113"/>
          <p:cNvSpPr txBox="1"/>
          <p:nvPr/>
        </p:nvSpPr>
        <p:spPr>
          <a:xfrm>
            <a:off x="4003221" y="76200"/>
            <a:ext cx="4912200" cy="1385100"/>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i="1">
                <a:solidFill>
                  <a:schemeClr val="dk1"/>
                </a:solidFill>
                <a:latin typeface="Arial"/>
                <a:ea typeface="Arial"/>
                <a:cs typeface="Arial"/>
                <a:sym typeface="Arial"/>
              </a:rPr>
              <a:t>American(x) </a:t>
            </a:r>
            <a:r>
              <a:rPr lang="en-US" sz="1200">
                <a:solidFill>
                  <a:schemeClr val="dk1"/>
                </a:solidFill>
                <a:latin typeface="Arial"/>
                <a:ea typeface="Arial"/>
                <a:cs typeface="Arial"/>
                <a:sym typeface="Arial"/>
              </a:rPr>
              <a:t>∧</a:t>
            </a:r>
            <a:r>
              <a:rPr lang="en-US" sz="1200" i="1">
                <a:solidFill>
                  <a:schemeClr val="dk1"/>
                </a:solidFill>
                <a:latin typeface="Arial"/>
                <a:ea typeface="Arial"/>
                <a:cs typeface="Arial"/>
                <a:sym typeface="Arial"/>
              </a:rPr>
              <a:t> Weapon(y) </a:t>
            </a:r>
            <a:r>
              <a:rPr lang="en-US" sz="1200">
                <a:solidFill>
                  <a:schemeClr val="dk1"/>
                </a:solidFill>
                <a:latin typeface="Arial"/>
                <a:ea typeface="Arial"/>
                <a:cs typeface="Arial"/>
                <a:sym typeface="Arial"/>
              </a:rPr>
              <a:t>∧</a:t>
            </a:r>
            <a:r>
              <a:rPr lang="en-US" sz="1200" i="1">
                <a:solidFill>
                  <a:schemeClr val="dk1"/>
                </a:solidFill>
                <a:latin typeface="Arial"/>
                <a:ea typeface="Arial"/>
                <a:cs typeface="Arial"/>
                <a:sym typeface="Arial"/>
              </a:rPr>
              <a:t> Sells(x,y,z) </a:t>
            </a:r>
            <a:r>
              <a:rPr lang="en-US" sz="1200">
                <a:solidFill>
                  <a:schemeClr val="dk1"/>
                </a:solidFill>
                <a:latin typeface="Arial"/>
                <a:ea typeface="Arial"/>
                <a:cs typeface="Arial"/>
                <a:sym typeface="Arial"/>
              </a:rPr>
              <a:t>∧</a:t>
            </a:r>
            <a:r>
              <a:rPr lang="en-US" sz="1200" i="1">
                <a:solidFill>
                  <a:schemeClr val="dk1"/>
                </a:solidFill>
                <a:latin typeface="Arial"/>
                <a:ea typeface="Arial"/>
                <a:cs typeface="Arial"/>
                <a:sym typeface="Arial"/>
              </a:rPr>
              <a:t> Hostile(z) </a:t>
            </a:r>
            <a:r>
              <a:rPr lang="en-US" sz="1200">
                <a:solidFill>
                  <a:schemeClr val="dk1"/>
                </a:solidFill>
                <a:latin typeface="Arial"/>
                <a:ea typeface="Arial"/>
                <a:cs typeface="Arial"/>
                <a:sym typeface="Arial"/>
              </a:rPr>
              <a:t>⇒</a:t>
            </a:r>
            <a:r>
              <a:rPr lang="en-US" sz="1200" i="1">
                <a:solidFill>
                  <a:schemeClr val="dk1"/>
                </a:solidFill>
                <a:latin typeface="Arial"/>
                <a:ea typeface="Arial"/>
                <a:cs typeface="Arial"/>
                <a:sym typeface="Arial"/>
              </a:rPr>
              <a:t> Criminal(x</a:t>
            </a:r>
            <a:r>
              <a:rPr lang="en-US" sz="1200" b="1" i="1">
                <a:solidFill>
                  <a:schemeClr val="dk1"/>
                </a:solidFill>
                <a:latin typeface="Arial"/>
                <a:ea typeface="Arial"/>
                <a:cs typeface="Arial"/>
                <a:sym typeface="Arial"/>
              </a:rPr>
              <a:t>)</a:t>
            </a:r>
            <a:endParaRPr sz="1200" b="1">
              <a:solidFill>
                <a:schemeClr val="dk1"/>
              </a:solidFill>
              <a:latin typeface="Arial"/>
              <a:ea typeface="Arial"/>
              <a:cs typeface="Arial"/>
              <a:sym typeface="Arial"/>
            </a:endParaRPr>
          </a:p>
          <a:p>
            <a:pPr marL="0" marR="0" lvl="0" indent="0" algn="l" rtl="0">
              <a:spcBef>
                <a:spcPts val="0"/>
              </a:spcBef>
              <a:spcAft>
                <a:spcPts val="0"/>
              </a:spcAft>
              <a:buNone/>
            </a:pPr>
            <a:r>
              <a:rPr lang="en-US" sz="1200" i="1">
                <a:solidFill>
                  <a:schemeClr val="dk1"/>
                </a:solidFill>
                <a:latin typeface="Arial"/>
                <a:ea typeface="Arial"/>
                <a:cs typeface="Arial"/>
                <a:sym typeface="Arial"/>
              </a:rPr>
              <a:t>Owns(Nono, M</a:t>
            </a:r>
            <a:r>
              <a:rPr lang="en-US" sz="1200" i="1" baseline="-25000">
                <a:solidFill>
                  <a:schemeClr val="dk1"/>
                </a:solidFill>
                <a:latin typeface="Arial"/>
                <a:ea typeface="Arial"/>
                <a:cs typeface="Arial"/>
                <a:sym typeface="Arial"/>
              </a:rPr>
              <a:t>1</a:t>
            </a:r>
            <a:r>
              <a:rPr lang="en-US" sz="1200" i="1">
                <a:solidFill>
                  <a:schemeClr val="dk1"/>
                </a:solidFill>
                <a:latin typeface="Arial"/>
                <a:ea typeface="Arial"/>
                <a:cs typeface="Arial"/>
                <a:sym typeface="Arial"/>
              </a:rPr>
              <a:t>) </a:t>
            </a:r>
            <a:r>
              <a:rPr lang="en-US" sz="1200">
                <a:solidFill>
                  <a:schemeClr val="dk1"/>
                </a:solidFill>
                <a:latin typeface="Arial"/>
                <a:ea typeface="Arial"/>
                <a:cs typeface="Arial"/>
                <a:sym typeface="Arial"/>
              </a:rPr>
              <a:t>∧</a:t>
            </a:r>
            <a:r>
              <a:rPr lang="en-US" sz="1200" i="1">
                <a:solidFill>
                  <a:schemeClr val="dk1"/>
                </a:solidFill>
                <a:latin typeface="Arial"/>
                <a:ea typeface="Arial"/>
                <a:cs typeface="Arial"/>
                <a:sym typeface="Arial"/>
              </a:rPr>
              <a:t> Missile(M</a:t>
            </a:r>
            <a:r>
              <a:rPr lang="en-US" sz="1200" i="1" baseline="-25000">
                <a:solidFill>
                  <a:schemeClr val="dk1"/>
                </a:solidFill>
                <a:latin typeface="Arial"/>
                <a:ea typeface="Arial"/>
                <a:cs typeface="Arial"/>
                <a:sym typeface="Arial"/>
              </a:rPr>
              <a:t>1</a:t>
            </a:r>
            <a:r>
              <a:rPr lang="en-US" sz="1200" i="1">
                <a:solidFill>
                  <a:schemeClr val="dk1"/>
                </a:solidFill>
                <a:latin typeface="Arial"/>
                <a:ea typeface="Arial"/>
                <a:cs typeface="Arial"/>
                <a:sym typeface="Arial"/>
              </a:rPr>
              <a:t>)</a:t>
            </a:r>
            <a:endParaRPr sz="1200">
              <a:solidFill>
                <a:schemeClr val="dk1"/>
              </a:solidFill>
              <a:latin typeface="Arial"/>
              <a:ea typeface="Arial"/>
              <a:cs typeface="Arial"/>
              <a:sym typeface="Arial"/>
            </a:endParaRPr>
          </a:p>
          <a:p>
            <a:pPr marL="0" marR="0" lvl="0" indent="0" algn="l" rtl="0">
              <a:spcBef>
                <a:spcPts val="0"/>
              </a:spcBef>
              <a:spcAft>
                <a:spcPts val="0"/>
              </a:spcAft>
              <a:buNone/>
            </a:pPr>
            <a:r>
              <a:rPr lang="en-US" sz="1200" i="1">
                <a:solidFill>
                  <a:schemeClr val="dk1"/>
                </a:solidFill>
                <a:latin typeface="Arial"/>
                <a:ea typeface="Arial"/>
                <a:cs typeface="Arial"/>
                <a:sym typeface="Arial"/>
              </a:rPr>
              <a:t>Missile(x) </a:t>
            </a:r>
            <a:r>
              <a:rPr lang="en-US" sz="1200">
                <a:solidFill>
                  <a:schemeClr val="dk1"/>
                </a:solidFill>
                <a:latin typeface="Arial"/>
                <a:ea typeface="Arial"/>
                <a:cs typeface="Arial"/>
                <a:sym typeface="Arial"/>
              </a:rPr>
              <a:t>∧</a:t>
            </a:r>
            <a:r>
              <a:rPr lang="en-US" sz="1200" i="1">
                <a:solidFill>
                  <a:schemeClr val="dk1"/>
                </a:solidFill>
                <a:latin typeface="Arial"/>
                <a:ea typeface="Arial"/>
                <a:cs typeface="Arial"/>
                <a:sym typeface="Arial"/>
              </a:rPr>
              <a:t> Owns(Nono, x) ⇒ </a:t>
            </a:r>
            <a:r>
              <a:rPr lang="en-US" sz="1200" i="1">
                <a:solidFill>
                  <a:srgbClr val="FF0000"/>
                </a:solidFill>
                <a:latin typeface="Arial"/>
                <a:ea typeface="Arial"/>
                <a:cs typeface="Arial"/>
                <a:sym typeface="Arial"/>
              </a:rPr>
              <a:t>Sells(West, x, Nono)</a:t>
            </a:r>
            <a:endParaRPr sz="1200">
              <a:solidFill>
                <a:srgbClr val="FF0000"/>
              </a:solidFill>
              <a:latin typeface="Arial"/>
              <a:ea typeface="Arial"/>
              <a:cs typeface="Arial"/>
              <a:sym typeface="Arial"/>
            </a:endParaRPr>
          </a:p>
          <a:p>
            <a:pPr marL="0" marR="0" lvl="0" indent="0" algn="l" rtl="0">
              <a:spcBef>
                <a:spcPts val="0"/>
              </a:spcBef>
              <a:spcAft>
                <a:spcPts val="0"/>
              </a:spcAft>
              <a:buNone/>
            </a:pPr>
            <a:r>
              <a:rPr lang="en-US" sz="1200" i="1">
                <a:solidFill>
                  <a:schemeClr val="dk1"/>
                </a:solidFill>
                <a:latin typeface="Arial"/>
                <a:ea typeface="Arial"/>
                <a:cs typeface="Arial"/>
                <a:sym typeface="Arial"/>
              </a:rPr>
              <a:t>Missile(x) ⇒ Weapon(x)</a:t>
            </a:r>
            <a:endParaRPr sz="1200">
              <a:solidFill>
                <a:schemeClr val="dk1"/>
              </a:solidFill>
              <a:latin typeface="Arial"/>
              <a:ea typeface="Arial"/>
              <a:cs typeface="Arial"/>
              <a:sym typeface="Arial"/>
            </a:endParaRPr>
          </a:p>
          <a:p>
            <a:pPr marL="0" marR="0" lvl="0" indent="0" algn="l" rtl="0">
              <a:spcBef>
                <a:spcPts val="0"/>
              </a:spcBef>
              <a:spcAft>
                <a:spcPts val="0"/>
              </a:spcAft>
              <a:buNone/>
            </a:pPr>
            <a:r>
              <a:rPr lang="en-US" sz="1200" i="1">
                <a:solidFill>
                  <a:schemeClr val="dk1"/>
                </a:solidFill>
                <a:latin typeface="Arial"/>
                <a:ea typeface="Arial"/>
                <a:cs typeface="Arial"/>
                <a:sym typeface="Arial"/>
              </a:rPr>
              <a:t>Enemy(x, America) ⇒ Hostile(x)</a:t>
            </a:r>
            <a:endParaRPr sz="1200">
              <a:solidFill>
                <a:schemeClr val="dk1"/>
              </a:solidFill>
              <a:latin typeface="Arial"/>
              <a:ea typeface="Arial"/>
              <a:cs typeface="Arial"/>
              <a:sym typeface="Arial"/>
            </a:endParaRPr>
          </a:p>
          <a:p>
            <a:pPr marL="0" marR="0" lvl="0" indent="0" algn="l" rtl="0">
              <a:spcBef>
                <a:spcPts val="0"/>
              </a:spcBef>
              <a:spcAft>
                <a:spcPts val="0"/>
              </a:spcAft>
              <a:buNone/>
            </a:pPr>
            <a:r>
              <a:rPr lang="en-US" sz="1200" i="1">
                <a:solidFill>
                  <a:schemeClr val="dk1"/>
                </a:solidFill>
                <a:latin typeface="Arial"/>
                <a:ea typeface="Arial"/>
                <a:cs typeface="Arial"/>
                <a:sym typeface="Arial"/>
              </a:rPr>
              <a:t>American(West)</a:t>
            </a:r>
            <a:endParaRPr sz="1200">
              <a:solidFill>
                <a:schemeClr val="dk1"/>
              </a:solidFill>
              <a:latin typeface="Arial"/>
              <a:ea typeface="Arial"/>
              <a:cs typeface="Arial"/>
              <a:sym typeface="Arial"/>
            </a:endParaRPr>
          </a:p>
          <a:p>
            <a:pPr marL="0" marR="0" lvl="0" indent="0" algn="l" rtl="0">
              <a:spcBef>
                <a:spcPts val="0"/>
              </a:spcBef>
              <a:spcAft>
                <a:spcPts val="0"/>
              </a:spcAft>
              <a:buNone/>
            </a:pPr>
            <a:r>
              <a:rPr lang="en-US" sz="1200" i="1">
                <a:solidFill>
                  <a:schemeClr val="dk1"/>
                </a:solidFill>
                <a:latin typeface="Arial"/>
                <a:ea typeface="Arial"/>
                <a:cs typeface="Arial"/>
                <a:sym typeface="Arial"/>
              </a:rPr>
              <a:t>Enemy(Nono, America)</a:t>
            </a:r>
            <a:endParaRPr sz="1200">
              <a:solidFill>
                <a:schemeClr val="dk1"/>
              </a:solidFill>
              <a:latin typeface="Arial"/>
              <a:ea typeface="Arial"/>
              <a:cs typeface="Arial"/>
              <a:sym typeface="Arial"/>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985"/>
        <p:cNvGrpSpPr/>
        <p:nvPr/>
      </p:nvGrpSpPr>
      <p:grpSpPr>
        <a:xfrm>
          <a:off x="0" y="0"/>
          <a:ext cx="0" cy="0"/>
          <a:chOff x="0" y="0"/>
          <a:chExt cx="0" cy="0"/>
        </a:xfrm>
      </p:grpSpPr>
      <p:sp>
        <p:nvSpPr>
          <p:cNvPr id="986" name="Google Shape;986;p114"/>
          <p:cNvSpPr txBox="1">
            <a:spLocks noGrp="1"/>
          </p:cNvSpPr>
          <p:nvPr>
            <p:ph type="title"/>
          </p:nvPr>
        </p:nvSpPr>
        <p:spPr>
          <a:xfrm>
            <a:off x="457200" y="152718"/>
            <a:ext cx="8080500" cy="781200"/>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Clr>
                <a:schemeClr val="dk1"/>
              </a:buClr>
              <a:buSzPts val="3600"/>
              <a:buFont typeface="Arial Black"/>
              <a:buNone/>
            </a:pPr>
            <a:r>
              <a:rPr lang="en-US" sz="3600" b="0" i="0" u="none" strike="noStrike" cap="none">
                <a:solidFill>
                  <a:schemeClr val="dk1"/>
                </a:solidFill>
                <a:latin typeface="Arial Black"/>
                <a:ea typeface="Arial Black"/>
                <a:cs typeface="Arial Black"/>
                <a:sym typeface="Arial Black"/>
              </a:rPr>
              <a:t>Example</a:t>
            </a:r>
            <a:endParaRPr sz="3600" b="0" i="0" u="none" strike="noStrike" cap="none">
              <a:solidFill>
                <a:schemeClr val="dk1"/>
              </a:solidFill>
              <a:latin typeface="Arial Black"/>
              <a:ea typeface="Arial Black"/>
              <a:cs typeface="Arial Black"/>
              <a:sym typeface="Arial Black"/>
            </a:endParaRPr>
          </a:p>
        </p:txBody>
      </p:sp>
      <p:sp>
        <p:nvSpPr>
          <p:cNvPr id="987" name="Google Shape;987;p114"/>
          <p:cNvSpPr/>
          <p:nvPr/>
        </p:nvSpPr>
        <p:spPr>
          <a:xfrm>
            <a:off x="3276600" y="1752600"/>
            <a:ext cx="1676400" cy="3048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i="1">
                <a:solidFill>
                  <a:schemeClr val="dk1"/>
                </a:solidFill>
                <a:latin typeface="Times New Roman"/>
                <a:ea typeface="Times New Roman"/>
                <a:cs typeface="Times New Roman"/>
                <a:sym typeface="Times New Roman"/>
              </a:rPr>
              <a:t>Criminal(West)</a:t>
            </a:r>
            <a:endParaRPr sz="1600" i="1">
              <a:solidFill>
                <a:schemeClr val="dk1"/>
              </a:solidFill>
              <a:latin typeface="Times New Roman"/>
              <a:ea typeface="Times New Roman"/>
              <a:cs typeface="Times New Roman"/>
              <a:sym typeface="Times New Roman"/>
            </a:endParaRPr>
          </a:p>
        </p:txBody>
      </p:sp>
      <p:sp>
        <p:nvSpPr>
          <p:cNvPr id="988" name="Google Shape;988;p114"/>
          <p:cNvSpPr/>
          <p:nvPr/>
        </p:nvSpPr>
        <p:spPr>
          <a:xfrm>
            <a:off x="762000" y="3352800"/>
            <a:ext cx="1676400" cy="3048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i="1">
                <a:solidFill>
                  <a:schemeClr val="dk1"/>
                </a:solidFill>
                <a:latin typeface="Times New Roman"/>
                <a:ea typeface="Times New Roman"/>
                <a:cs typeface="Times New Roman"/>
                <a:sym typeface="Times New Roman"/>
              </a:rPr>
              <a:t>American(West)</a:t>
            </a:r>
            <a:endParaRPr sz="1600" i="1">
              <a:solidFill>
                <a:schemeClr val="dk1"/>
              </a:solidFill>
              <a:latin typeface="Times New Roman"/>
              <a:ea typeface="Times New Roman"/>
              <a:cs typeface="Times New Roman"/>
              <a:sym typeface="Times New Roman"/>
            </a:endParaRPr>
          </a:p>
        </p:txBody>
      </p:sp>
      <p:sp>
        <p:nvSpPr>
          <p:cNvPr id="989" name="Google Shape;989;p114"/>
          <p:cNvSpPr/>
          <p:nvPr/>
        </p:nvSpPr>
        <p:spPr>
          <a:xfrm>
            <a:off x="2514600" y="3352800"/>
            <a:ext cx="1676400" cy="3048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i="1">
                <a:solidFill>
                  <a:schemeClr val="dk1"/>
                </a:solidFill>
                <a:latin typeface="Times New Roman"/>
                <a:ea typeface="Times New Roman"/>
                <a:cs typeface="Times New Roman"/>
                <a:sym typeface="Times New Roman"/>
              </a:rPr>
              <a:t>Weapon(M</a:t>
            </a:r>
            <a:r>
              <a:rPr lang="en-US" sz="1600" i="1" baseline="-25000">
                <a:solidFill>
                  <a:schemeClr val="dk1"/>
                </a:solidFill>
                <a:latin typeface="Times New Roman"/>
                <a:ea typeface="Times New Roman"/>
                <a:cs typeface="Times New Roman"/>
                <a:sym typeface="Times New Roman"/>
              </a:rPr>
              <a:t>1</a:t>
            </a:r>
            <a:r>
              <a:rPr lang="en-US" sz="1600" i="1">
                <a:solidFill>
                  <a:schemeClr val="dk1"/>
                </a:solidFill>
                <a:latin typeface="Times New Roman"/>
                <a:ea typeface="Times New Roman"/>
                <a:cs typeface="Times New Roman"/>
                <a:sym typeface="Times New Roman"/>
              </a:rPr>
              <a:t>)</a:t>
            </a:r>
            <a:endParaRPr sz="1600" i="1">
              <a:solidFill>
                <a:schemeClr val="dk1"/>
              </a:solidFill>
              <a:latin typeface="Times New Roman"/>
              <a:ea typeface="Times New Roman"/>
              <a:cs typeface="Times New Roman"/>
              <a:sym typeface="Times New Roman"/>
            </a:endParaRPr>
          </a:p>
        </p:txBody>
      </p:sp>
      <p:sp>
        <p:nvSpPr>
          <p:cNvPr id="990" name="Google Shape;990;p114"/>
          <p:cNvSpPr/>
          <p:nvPr/>
        </p:nvSpPr>
        <p:spPr>
          <a:xfrm>
            <a:off x="4267200" y="3352800"/>
            <a:ext cx="2209800" cy="3048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i="1">
                <a:solidFill>
                  <a:schemeClr val="dk1"/>
                </a:solidFill>
                <a:latin typeface="Times New Roman"/>
                <a:ea typeface="Times New Roman"/>
                <a:cs typeface="Times New Roman"/>
                <a:sym typeface="Times New Roman"/>
              </a:rPr>
              <a:t>Sells(West, M</a:t>
            </a:r>
            <a:r>
              <a:rPr lang="en-US" sz="1600" i="1" baseline="-25000">
                <a:solidFill>
                  <a:schemeClr val="dk1"/>
                </a:solidFill>
                <a:latin typeface="Times New Roman"/>
                <a:ea typeface="Times New Roman"/>
                <a:cs typeface="Times New Roman"/>
                <a:sym typeface="Times New Roman"/>
              </a:rPr>
              <a:t>1</a:t>
            </a:r>
            <a:r>
              <a:rPr lang="en-US" sz="1600" i="1">
                <a:solidFill>
                  <a:schemeClr val="dk1"/>
                </a:solidFill>
                <a:latin typeface="Times New Roman"/>
                <a:ea typeface="Times New Roman"/>
                <a:cs typeface="Times New Roman"/>
                <a:sym typeface="Times New Roman"/>
              </a:rPr>
              <a:t>, Nono)</a:t>
            </a:r>
            <a:endParaRPr sz="1600" i="1">
              <a:solidFill>
                <a:schemeClr val="dk1"/>
              </a:solidFill>
              <a:latin typeface="Times New Roman"/>
              <a:ea typeface="Times New Roman"/>
              <a:cs typeface="Times New Roman"/>
              <a:sym typeface="Times New Roman"/>
            </a:endParaRPr>
          </a:p>
        </p:txBody>
      </p:sp>
      <p:sp>
        <p:nvSpPr>
          <p:cNvPr id="991" name="Google Shape;991;p114"/>
          <p:cNvSpPr/>
          <p:nvPr/>
        </p:nvSpPr>
        <p:spPr>
          <a:xfrm>
            <a:off x="6629400" y="3352800"/>
            <a:ext cx="1676400" cy="3048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i="1">
                <a:solidFill>
                  <a:schemeClr val="dk1"/>
                </a:solidFill>
                <a:latin typeface="Times New Roman"/>
                <a:ea typeface="Times New Roman"/>
                <a:cs typeface="Times New Roman"/>
                <a:sym typeface="Times New Roman"/>
              </a:rPr>
              <a:t>Hostile(Nono)</a:t>
            </a:r>
            <a:endParaRPr sz="1600" i="1">
              <a:solidFill>
                <a:schemeClr val="dk1"/>
              </a:solidFill>
              <a:latin typeface="Times New Roman"/>
              <a:ea typeface="Times New Roman"/>
              <a:cs typeface="Times New Roman"/>
              <a:sym typeface="Times New Roman"/>
            </a:endParaRPr>
          </a:p>
        </p:txBody>
      </p:sp>
      <p:cxnSp>
        <p:nvCxnSpPr>
          <p:cNvPr id="992" name="Google Shape;992;p114"/>
          <p:cNvCxnSpPr>
            <a:stCxn id="987" idx="2"/>
            <a:endCxn id="988" idx="0"/>
          </p:cNvCxnSpPr>
          <p:nvPr/>
        </p:nvCxnSpPr>
        <p:spPr>
          <a:xfrm flipH="1">
            <a:off x="1600200" y="2057400"/>
            <a:ext cx="2514600" cy="1295400"/>
          </a:xfrm>
          <a:prstGeom prst="straightConnector1">
            <a:avLst/>
          </a:prstGeom>
          <a:noFill/>
          <a:ln w="28575" cap="flat" cmpd="sng">
            <a:solidFill>
              <a:schemeClr val="accent1"/>
            </a:solidFill>
            <a:prstDash val="solid"/>
            <a:round/>
            <a:headEnd type="none" w="sm" len="sm"/>
            <a:tailEnd type="none" w="sm" len="sm"/>
          </a:ln>
        </p:spPr>
      </p:cxnSp>
      <p:cxnSp>
        <p:nvCxnSpPr>
          <p:cNvPr id="993" name="Google Shape;993;p114"/>
          <p:cNvCxnSpPr>
            <a:stCxn id="989" idx="0"/>
            <a:endCxn id="987" idx="2"/>
          </p:cNvCxnSpPr>
          <p:nvPr/>
        </p:nvCxnSpPr>
        <p:spPr>
          <a:xfrm rot="10800000" flipH="1">
            <a:off x="3352800" y="2057400"/>
            <a:ext cx="762000" cy="1295400"/>
          </a:xfrm>
          <a:prstGeom prst="straightConnector1">
            <a:avLst/>
          </a:prstGeom>
          <a:noFill/>
          <a:ln w="28575" cap="flat" cmpd="sng">
            <a:solidFill>
              <a:schemeClr val="accent1"/>
            </a:solidFill>
            <a:prstDash val="solid"/>
            <a:round/>
            <a:headEnd type="none" w="sm" len="sm"/>
            <a:tailEnd type="none" w="sm" len="sm"/>
          </a:ln>
        </p:spPr>
      </p:cxnSp>
      <p:cxnSp>
        <p:nvCxnSpPr>
          <p:cNvPr id="994" name="Google Shape;994;p114"/>
          <p:cNvCxnSpPr>
            <a:stCxn id="990" idx="0"/>
            <a:endCxn id="987" idx="2"/>
          </p:cNvCxnSpPr>
          <p:nvPr/>
        </p:nvCxnSpPr>
        <p:spPr>
          <a:xfrm rot="10800000">
            <a:off x="4114800" y="2057400"/>
            <a:ext cx="1257300" cy="1295400"/>
          </a:xfrm>
          <a:prstGeom prst="straightConnector1">
            <a:avLst/>
          </a:prstGeom>
          <a:noFill/>
          <a:ln w="28575" cap="flat" cmpd="sng">
            <a:solidFill>
              <a:schemeClr val="accent1"/>
            </a:solidFill>
            <a:prstDash val="solid"/>
            <a:round/>
            <a:headEnd type="none" w="sm" len="sm"/>
            <a:tailEnd type="none" w="sm" len="sm"/>
          </a:ln>
        </p:spPr>
      </p:cxnSp>
      <p:cxnSp>
        <p:nvCxnSpPr>
          <p:cNvPr id="995" name="Google Shape;995;p114"/>
          <p:cNvCxnSpPr>
            <a:stCxn id="991" idx="0"/>
            <a:endCxn id="987" idx="2"/>
          </p:cNvCxnSpPr>
          <p:nvPr/>
        </p:nvCxnSpPr>
        <p:spPr>
          <a:xfrm rot="10800000">
            <a:off x="4114800" y="2057400"/>
            <a:ext cx="3352800" cy="1295400"/>
          </a:xfrm>
          <a:prstGeom prst="straightConnector1">
            <a:avLst/>
          </a:prstGeom>
          <a:noFill/>
          <a:ln w="28575" cap="flat" cmpd="sng">
            <a:solidFill>
              <a:schemeClr val="accent1"/>
            </a:solidFill>
            <a:prstDash val="solid"/>
            <a:round/>
            <a:headEnd type="none" w="sm" len="sm"/>
            <a:tailEnd type="none" w="sm" len="sm"/>
          </a:ln>
        </p:spPr>
      </p:cxnSp>
      <p:sp>
        <p:nvSpPr>
          <p:cNvPr id="996" name="Google Shape;996;p114"/>
          <p:cNvSpPr txBox="1"/>
          <p:nvPr/>
        </p:nvSpPr>
        <p:spPr>
          <a:xfrm>
            <a:off x="304800" y="5943600"/>
            <a:ext cx="8534400" cy="646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rgbClr val="000000"/>
                </a:solidFill>
                <a:latin typeface="Arial"/>
                <a:ea typeface="Arial"/>
                <a:cs typeface="Arial"/>
                <a:sym typeface="Arial"/>
              </a:rPr>
              <a:t>The antecedent of the rule is added as subgoals. The subgoals are instantiated with the substitutions. </a:t>
            </a:r>
            <a:endParaRPr sz="1800">
              <a:solidFill>
                <a:srgbClr val="000000"/>
              </a:solidFill>
              <a:latin typeface="Arial"/>
              <a:ea typeface="Arial"/>
              <a:cs typeface="Arial"/>
              <a:sym typeface="Arial"/>
            </a:endParaRPr>
          </a:p>
        </p:txBody>
      </p:sp>
      <p:sp>
        <p:nvSpPr>
          <p:cNvPr id="997" name="Google Shape;997;p114"/>
          <p:cNvSpPr/>
          <p:nvPr/>
        </p:nvSpPr>
        <p:spPr>
          <a:xfrm>
            <a:off x="1143000" y="4876800"/>
            <a:ext cx="1676400" cy="3048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i="1">
                <a:solidFill>
                  <a:schemeClr val="dk1"/>
                </a:solidFill>
                <a:latin typeface="Times New Roman"/>
                <a:ea typeface="Times New Roman"/>
                <a:cs typeface="Times New Roman"/>
                <a:sym typeface="Times New Roman"/>
              </a:rPr>
              <a:t>Missile(M</a:t>
            </a:r>
            <a:r>
              <a:rPr lang="en-US" sz="1600" i="1" baseline="-25000">
                <a:solidFill>
                  <a:schemeClr val="dk1"/>
                </a:solidFill>
                <a:latin typeface="Times New Roman"/>
                <a:ea typeface="Times New Roman"/>
                <a:cs typeface="Times New Roman"/>
                <a:sym typeface="Times New Roman"/>
              </a:rPr>
              <a:t>1</a:t>
            </a:r>
            <a:r>
              <a:rPr lang="en-US" sz="1600" i="1">
                <a:solidFill>
                  <a:schemeClr val="dk1"/>
                </a:solidFill>
                <a:latin typeface="Times New Roman"/>
                <a:ea typeface="Times New Roman"/>
                <a:cs typeface="Times New Roman"/>
                <a:sym typeface="Times New Roman"/>
              </a:rPr>
              <a:t>)</a:t>
            </a:r>
            <a:endParaRPr sz="1600" i="1">
              <a:solidFill>
                <a:schemeClr val="dk1"/>
              </a:solidFill>
              <a:latin typeface="Times New Roman"/>
              <a:ea typeface="Times New Roman"/>
              <a:cs typeface="Times New Roman"/>
              <a:sym typeface="Times New Roman"/>
            </a:endParaRPr>
          </a:p>
        </p:txBody>
      </p:sp>
      <p:cxnSp>
        <p:nvCxnSpPr>
          <p:cNvPr id="998" name="Google Shape;998;p114"/>
          <p:cNvCxnSpPr>
            <a:stCxn id="997" idx="0"/>
            <a:endCxn id="989" idx="2"/>
          </p:cNvCxnSpPr>
          <p:nvPr/>
        </p:nvCxnSpPr>
        <p:spPr>
          <a:xfrm rot="10800000" flipH="1">
            <a:off x="1981200" y="3657600"/>
            <a:ext cx="1371600" cy="1219200"/>
          </a:xfrm>
          <a:prstGeom prst="straightConnector1">
            <a:avLst/>
          </a:prstGeom>
          <a:noFill/>
          <a:ln w="28575" cap="flat" cmpd="sng">
            <a:solidFill>
              <a:schemeClr val="accent1"/>
            </a:solidFill>
            <a:prstDash val="solid"/>
            <a:round/>
            <a:headEnd type="none" w="sm" len="sm"/>
            <a:tailEnd type="none" w="sm" len="sm"/>
          </a:ln>
        </p:spPr>
      </p:cxnSp>
      <p:sp>
        <p:nvSpPr>
          <p:cNvPr id="999" name="Google Shape;999;p114"/>
          <p:cNvSpPr/>
          <p:nvPr/>
        </p:nvSpPr>
        <p:spPr>
          <a:xfrm>
            <a:off x="2895600" y="4876800"/>
            <a:ext cx="1676400" cy="3048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i="1">
                <a:solidFill>
                  <a:schemeClr val="dk1"/>
                </a:solidFill>
                <a:latin typeface="Times New Roman"/>
                <a:ea typeface="Times New Roman"/>
                <a:cs typeface="Times New Roman"/>
                <a:sym typeface="Times New Roman"/>
              </a:rPr>
              <a:t>Missile(M</a:t>
            </a:r>
            <a:r>
              <a:rPr lang="en-US" sz="1600" i="1" baseline="-25000">
                <a:solidFill>
                  <a:schemeClr val="dk1"/>
                </a:solidFill>
                <a:latin typeface="Times New Roman"/>
                <a:ea typeface="Times New Roman"/>
                <a:cs typeface="Times New Roman"/>
                <a:sym typeface="Times New Roman"/>
              </a:rPr>
              <a:t>1</a:t>
            </a:r>
            <a:r>
              <a:rPr lang="en-US" sz="1600" i="1">
                <a:solidFill>
                  <a:schemeClr val="dk1"/>
                </a:solidFill>
                <a:latin typeface="Times New Roman"/>
                <a:ea typeface="Times New Roman"/>
                <a:cs typeface="Times New Roman"/>
                <a:sym typeface="Times New Roman"/>
              </a:rPr>
              <a:t>)</a:t>
            </a:r>
            <a:endParaRPr sz="1600" i="1">
              <a:solidFill>
                <a:schemeClr val="dk1"/>
              </a:solidFill>
              <a:latin typeface="Times New Roman"/>
              <a:ea typeface="Times New Roman"/>
              <a:cs typeface="Times New Roman"/>
              <a:sym typeface="Times New Roman"/>
            </a:endParaRPr>
          </a:p>
        </p:txBody>
      </p:sp>
      <p:sp>
        <p:nvSpPr>
          <p:cNvPr id="1000" name="Google Shape;1000;p114"/>
          <p:cNvSpPr/>
          <p:nvPr/>
        </p:nvSpPr>
        <p:spPr>
          <a:xfrm>
            <a:off x="4648200" y="4876800"/>
            <a:ext cx="1676400" cy="3048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i="1">
                <a:solidFill>
                  <a:schemeClr val="dk1"/>
                </a:solidFill>
                <a:latin typeface="Times New Roman"/>
                <a:ea typeface="Times New Roman"/>
                <a:cs typeface="Times New Roman"/>
                <a:sym typeface="Times New Roman"/>
              </a:rPr>
              <a:t>Owns(Nono,M</a:t>
            </a:r>
            <a:r>
              <a:rPr lang="en-US" sz="1600" i="1" baseline="-25000">
                <a:solidFill>
                  <a:schemeClr val="dk1"/>
                </a:solidFill>
                <a:latin typeface="Times New Roman"/>
                <a:ea typeface="Times New Roman"/>
                <a:cs typeface="Times New Roman"/>
                <a:sym typeface="Times New Roman"/>
              </a:rPr>
              <a:t>1</a:t>
            </a:r>
            <a:r>
              <a:rPr lang="en-US" sz="1600" i="1">
                <a:solidFill>
                  <a:schemeClr val="dk1"/>
                </a:solidFill>
                <a:latin typeface="Times New Roman"/>
                <a:ea typeface="Times New Roman"/>
                <a:cs typeface="Times New Roman"/>
                <a:sym typeface="Times New Roman"/>
              </a:rPr>
              <a:t>)</a:t>
            </a:r>
            <a:endParaRPr sz="1600" i="1">
              <a:solidFill>
                <a:schemeClr val="dk1"/>
              </a:solidFill>
              <a:latin typeface="Times New Roman"/>
              <a:ea typeface="Times New Roman"/>
              <a:cs typeface="Times New Roman"/>
              <a:sym typeface="Times New Roman"/>
            </a:endParaRPr>
          </a:p>
        </p:txBody>
      </p:sp>
      <p:cxnSp>
        <p:nvCxnSpPr>
          <p:cNvPr id="1001" name="Google Shape;1001;p114"/>
          <p:cNvCxnSpPr>
            <a:stCxn id="999" idx="0"/>
            <a:endCxn id="990" idx="2"/>
          </p:cNvCxnSpPr>
          <p:nvPr/>
        </p:nvCxnSpPr>
        <p:spPr>
          <a:xfrm rot="10800000" flipH="1">
            <a:off x="3733800" y="3657600"/>
            <a:ext cx="1638300" cy="1219200"/>
          </a:xfrm>
          <a:prstGeom prst="straightConnector1">
            <a:avLst/>
          </a:prstGeom>
          <a:noFill/>
          <a:ln w="28575" cap="flat" cmpd="sng">
            <a:solidFill>
              <a:schemeClr val="accent1"/>
            </a:solidFill>
            <a:prstDash val="solid"/>
            <a:round/>
            <a:headEnd type="none" w="sm" len="sm"/>
            <a:tailEnd type="none" w="sm" len="sm"/>
          </a:ln>
        </p:spPr>
      </p:cxnSp>
      <p:cxnSp>
        <p:nvCxnSpPr>
          <p:cNvPr id="1002" name="Google Shape;1002;p114"/>
          <p:cNvCxnSpPr>
            <a:stCxn id="1000" idx="0"/>
            <a:endCxn id="990" idx="2"/>
          </p:cNvCxnSpPr>
          <p:nvPr/>
        </p:nvCxnSpPr>
        <p:spPr>
          <a:xfrm rot="10800000">
            <a:off x="5372100" y="3657600"/>
            <a:ext cx="114300" cy="1219200"/>
          </a:xfrm>
          <a:prstGeom prst="straightConnector1">
            <a:avLst/>
          </a:prstGeom>
          <a:noFill/>
          <a:ln w="28575" cap="flat" cmpd="sng">
            <a:solidFill>
              <a:schemeClr val="accent1"/>
            </a:solidFill>
            <a:prstDash val="solid"/>
            <a:round/>
            <a:headEnd type="none" w="sm" len="sm"/>
            <a:tailEnd type="none" w="sm" len="sm"/>
          </a:ln>
        </p:spPr>
      </p:cxnSp>
      <p:sp>
        <p:nvSpPr>
          <p:cNvPr id="1003" name="Google Shape;1003;p114"/>
          <p:cNvSpPr txBox="1"/>
          <p:nvPr/>
        </p:nvSpPr>
        <p:spPr>
          <a:xfrm>
            <a:off x="5394960" y="3743980"/>
            <a:ext cx="1463100" cy="4617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a:solidFill>
                  <a:schemeClr val="dk1"/>
                </a:solidFill>
                <a:latin typeface="Arial"/>
                <a:ea typeface="Arial"/>
                <a:cs typeface="Arial"/>
                <a:sym typeface="Arial"/>
              </a:rPr>
              <a:t>{z/Nono}</a:t>
            </a:r>
            <a:endParaRPr sz="2400">
              <a:solidFill>
                <a:schemeClr val="dk1"/>
              </a:solidFill>
              <a:latin typeface="Arial"/>
              <a:ea typeface="Arial"/>
              <a:cs typeface="Arial"/>
              <a:sym typeface="Arial"/>
            </a:endParaRPr>
          </a:p>
        </p:txBody>
      </p:sp>
      <p:sp>
        <p:nvSpPr>
          <p:cNvPr id="1004" name="Google Shape;1004;p114"/>
          <p:cNvSpPr txBox="1"/>
          <p:nvPr/>
        </p:nvSpPr>
        <p:spPr>
          <a:xfrm rot="-5400000">
            <a:off x="8174684" y="5885470"/>
            <a:ext cx="1315800" cy="3651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fld id="{00000000-1234-1234-1234-123412341234}" type="slidenum">
              <a:rPr lang="en-US" sz="2400" b="1">
                <a:solidFill>
                  <a:schemeClr val="dk2"/>
                </a:solidFill>
                <a:latin typeface="Arial"/>
                <a:ea typeface="Arial"/>
                <a:cs typeface="Arial"/>
                <a:sym typeface="Arial"/>
              </a:rPr>
              <a:t>78</a:t>
            </a:fld>
            <a:endParaRPr sz="2400" b="1">
              <a:solidFill>
                <a:schemeClr val="dk2"/>
              </a:solidFill>
              <a:latin typeface="Arial"/>
              <a:ea typeface="Arial"/>
              <a:cs typeface="Arial"/>
              <a:sym typeface="Arial"/>
            </a:endParaRPr>
          </a:p>
        </p:txBody>
      </p:sp>
      <p:sp>
        <p:nvSpPr>
          <p:cNvPr id="1005" name="Google Shape;1005;p114"/>
          <p:cNvSpPr/>
          <p:nvPr/>
        </p:nvSpPr>
        <p:spPr>
          <a:xfrm>
            <a:off x="3352800" y="2438400"/>
            <a:ext cx="1828800" cy="228600"/>
          </a:xfrm>
          <a:custGeom>
            <a:avLst/>
            <a:gdLst/>
            <a:ahLst/>
            <a:cxnLst/>
            <a:rect l="0" t="0" r="0" b="0"/>
            <a:pathLst>
              <a:path w="120000" h="120000" extrusionOk="0">
                <a:moveTo>
                  <a:pt x="0" y="0"/>
                </a:moveTo>
                <a:cubicBezTo>
                  <a:pt x="19230" y="57326"/>
                  <a:pt x="38461" y="114654"/>
                  <a:pt x="58461" y="119638"/>
                </a:cubicBezTo>
                <a:cubicBezTo>
                  <a:pt x="78461" y="124622"/>
                  <a:pt x="99230" y="77266"/>
                  <a:pt x="120000" y="29909"/>
                </a:cubicBezTo>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800">
              <a:solidFill>
                <a:schemeClr val="dk1"/>
              </a:solidFill>
              <a:latin typeface="Times New Roman"/>
              <a:ea typeface="Times New Roman"/>
              <a:cs typeface="Times New Roman"/>
              <a:sym typeface="Times New Roman"/>
            </a:endParaRPr>
          </a:p>
        </p:txBody>
      </p:sp>
      <p:sp>
        <p:nvSpPr>
          <p:cNvPr id="1006" name="Google Shape;1006;p114"/>
          <p:cNvSpPr/>
          <p:nvPr/>
        </p:nvSpPr>
        <p:spPr>
          <a:xfrm>
            <a:off x="4663440" y="4191000"/>
            <a:ext cx="777300" cy="228600"/>
          </a:xfrm>
          <a:custGeom>
            <a:avLst/>
            <a:gdLst/>
            <a:ahLst/>
            <a:cxnLst/>
            <a:rect l="0" t="0" r="0" b="0"/>
            <a:pathLst>
              <a:path w="120000" h="120000" extrusionOk="0">
                <a:moveTo>
                  <a:pt x="0" y="0"/>
                </a:moveTo>
                <a:cubicBezTo>
                  <a:pt x="19230" y="57326"/>
                  <a:pt x="38461" y="114654"/>
                  <a:pt x="58461" y="119638"/>
                </a:cubicBezTo>
                <a:cubicBezTo>
                  <a:pt x="78461" y="124622"/>
                  <a:pt x="99230" y="77266"/>
                  <a:pt x="120000" y="29909"/>
                </a:cubicBezTo>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800">
              <a:solidFill>
                <a:schemeClr val="dk1"/>
              </a:solidFill>
              <a:latin typeface="Times New Roman"/>
              <a:ea typeface="Times New Roman"/>
              <a:cs typeface="Times New Roman"/>
              <a:sym typeface="Times New Roman"/>
            </a:endParaRPr>
          </a:p>
        </p:txBody>
      </p:sp>
      <p:sp>
        <p:nvSpPr>
          <p:cNvPr id="1007" name="Google Shape;1007;p114"/>
          <p:cNvSpPr txBox="1"/>
          <p:nvPr/>
        </p:nvSpPr>
        <p:spPr>
          <a:xfrm>
            <a:off x="1447800" y="5181600"/>
            <a:ext cx="999000" cy="4617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a:solidFill>
                  <a:schemeClr val="dk1"/>
                </a:solidFill>
                <a:latin typeface="Arial"/>
                <a:ea typeface="Arial"/>
                <a:cs typeface="Arial"/>
                <a:sym typeface="Arial"/>
              </a:rPr>
              <a:t>{y/M</a:t>
            </a:r>
            <a:r>
              <a:rPr lang="en-US" sz="2400" baseline="-25000">
                <a:solidFill>
                  <a:schemeClr val="dk1"/>
                </a:solidFill>
                <a:latin typeface="Arial"/>
                <a:ea typeface="Arial"/>
                <a:cs typeface="Arial"/>
                <a:sym typeface="Arial"/>
              </a:rPr>
              <a:t>1</a:t>
            </a:r>
            <a:r>
              <a:rPr lang="en-US" sz="2400">
                <a:solidFill>
                  <a:schemeClr val="dk1"/>
                </a:solidFill>
                <a:latin typeface="Arial"/>
                <a:ea typeface="Arial"/>
                <a:cs typeface="Arial"/>
                <a:sym typeface="Arial"/>
              </a:rPr>
              <a:t>}</a:t>
            </a:r>
            <a:endParaRPr sz="2400">
              <a:solidFill>
                <a:schemeClr val="dk1"/>
              </a:solidFill>
              <a:latin typeface="Arial"/>
              <a:ea typeface="Arial"/>
              <a:cs typeface="Arial"/>
              <a:sym typeface="Arial"/>
            </a:endParaRPr>
          </a:p>
        </p:txBody>
      </p:sp>
      <p:sp>
        <p:nvSpPr>
          <p:cNvPr id="1008" name="Google Shape;1008;p114"/>
          <p:cNvSpPr txBox="1"/>
          <p:nvPr/>
        </p:nvSpPr>
        <p:spPr>
          <a:xfrm>
            <a:off x="1295400" y="3743980"/>
            <a:ext cx="474900" cy="4617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a:solidFill>
                  <a:schemeClr val="dk1"/>
                </a:solidFill>
                <a:latin typeface="Arial"/>
                <a:ea typeface="Arial"/>
                <a:cs typeface="Arial"/>
                <a:sym typeface="Arial"/>
              </a:rPr>
              <a:t>{ }</a:t>
            </a:r>
            <a:endParaRPr sz="2400">
              <a:solidFill>
                <a:schemeClr val="dk1"/>
              </a:solidFill>
              <a:latin typeface="Arial"/>
              <a:ea typeface="Arial"/>
              <a:cs typeface="Arial"/>
              <a:sym typeface="Arial"/>
            </a:endParaRPr>
          </a:p>
        </p:txBody>
      </p:sp>
      <p:sp>
        <p:nvSpPr>
          <p:cNvPr id="1009" name="Google Shape;1009;p114"/>
          <p:cNvSpPr txBox="1"/>
          <p:nvPr/>
        </p:nvSpPr>
        <p:spPr>
          <a:xfrm>
            <a:off x="4003221" y="76200"/>
            <a:ext cx="4912200" cy="1385100"/>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i="1">
                <a:solidFill>
                  <a:schemeClr val="dk1"/>
                </a:solidFill>
                <a:latin typeface="Arial"/>
                <a:ea typeface="Arial"/>
                <a:cs typeface="Arial"/>
                <a:sym typeface="Arial"/>
              </a:rPr>
              <a:t>American(x) </a:t>
            </a:r>
            <a:r>
              <a:rPr lang="en-US" sz="1200">
                <a:solidFill>
                  <a:schemeClr val="dk1"/>
                </a:solidFill>
                <a:latin typeface="Arial"/>
                <a:ea typeface="Arial"/>
                <a:cs typeface="Arial"/>
                <a:sym typeface="Arial"/>
              </a:rPr>
              <a:t>∧</a:t>
            </a:r>
            <a:r>
              <a:rPr lang="en-US" sz="1200" i="1">
                <a:solidFill>
                  <a:schemeClr val="dk1"/>
                </a:solidFill>
                <a:latin typeface="Arial"/>
                <a:ea typeface="Arial"/>
                <a:cs typeface="Arial"/>
                <a:sym typeface="Arial"/>
              </a:rPr>
              <a:t> Weapon(y) </a:t>
            </a:r>
            <a:r>
              <a:rPr lang="en-US" sz="1200">
                <a:solidFill>
                  <a:schemeClr val="dk1"/>
                </a:solidFill>
                <a:latin typeface="Arial"/>
                <a:ea typeface="Arial"/>
                <a:cs typeface="Arial"/>
                <a:sym typeface="Arial"/>
              </a:rPr>
              <a:t>∧</a:t>
            </a:r>
            <a:r>
              <a:rPr lang="en-US" sz="1200" i="1">
                <a:solidFill>
                  <a:schemeClr val="dk1"/>
                </a:solidFill>
                <a:latin typeface="Arial"/>
                <a:ea typeface="Arial"/>
                <a:cs typeface="Arial"/>
                <a:sym typeface="Arial"/>
              </a:rPr>
              <a:t> Sells(x,y,z) </a:t>
            </a:r>
            <a:r>
              <a:rPr lang="en-US" sz="1200">
                <a:solidFill>
                  <a:schemeClr val="dk1"/>
                </a:solidFill>
                <a:latin typeface="Arial"/>
                <a:ea typeface="Arial"/>
                <a:cs typeface="Arial"/>
                <a:sym typeface="Arial"/>
              </a:rPr>
              <a:t>∧</a:t>
            </a:r>
            <a:r>
              <a:rPr lang="en-US" sz="1200" i="1">
                <a:solidFill>
                  <a:schemeClr val="dk1"/>
                </a:solidFill>
                <a:latin typeface="Arial"/>
                <a:ea typeface="Arial"/>
                <a:cs typeface="Arial"/>
                <a:sym typeface="Arial"/>
              </a:rPr>
              <a:t> Hostile(z) </a:t>
            </a:r>
            <a:r>
              <a:rPr lang="en-US" sz="1200">
                <a:solidFill>
                  <a:schemeClr val="dk1"/>
                </a:solidFill>
                <a:latin typeface="Arial"/>
                <a:ea typeface="Arial"/>
                <a:cs typeface="Arial"/>
                <a:sym typeface="Arial"/>
              </a:rPr>
              <a:t>⇒</a:t>
            </a:r>
            <a:r>
              <a:rPr lang="en-US" sz="1200" i="1">
                <a:solidFill>
                  <a:schemeClr val="dk1"/>
                </a:solidFill>
                <a:latin typeface="Arial"/>
                <a:ea typeface="Arial"/>
                <a:cs typeface="Arial"/>
                <a:sym typeface="Arial"/>
              </a:rPr>
              <a:t> Criminal(x</a:t>
            </a:r>
            <a:r>
              <a:rPr lang="en-US" sz="1200" b="1" i="1">
                <a:solidFill>
                  <a:schemeClr val="dk1"/>
                </a:solidFill>
                <a:latin typeface="Arial"/>
                <a:ea typeface="Arial"/>
                <a:cs typeface="Arial"/>
                <a:sym typeface="Arial"/>
              </a:rPr>
              <a:t>)</a:t>
            </a:r>
            <a:endParaRPr sz="1200" b="1">
              <a:solidFill>
                <a:schemeClr val="dk1"/>
              </a:solidFill>
              <a:latin typeface="Arial"/>
              <a:ea typeface="Arial"/>
              <a:cs typeface="Arial"/>
              <a:sym typeface="Arial"/>
            </a:endParaRPr>
          </a:p>
          <a:p>
            <a:pPr marL="0" marR="0" lvl="0" indent="0" algn="l" rtl="0">
              <a:spcBef>
                <a:spcPts val="0"/>
              </a:spcBef>
              <a:spcAft>
                <a:spcPts val="0"/>
              </a:spcAft>
              <a:buNone/>
            </a:pPr>
            <a:r>
              <a:rPr lang="en-US" sz="1200" i="1">
                <a:solidFill>
                  <a:schemeClr val="dk1"/>
                </a:solidFill>
                <a:latin typeface="Arial"/>
                <a:ea typeface="Arial"/>
                <a:cs typeface="Arial"/>
                <a:sym typeface="Arial"/>
              </a:rPr>
              <a:t>Owns(Nono, M</a:t>
            </a:r>
            <a:r>
              <a:rPr lang="en-US" sz="1200" i="1" baseline="-25000">
                <a:solidFill>
                  <a:schemeClr val="dk1"/>
                </a:solidFill>
                <a:latin typeface="Arial"/>
                <a:ea typeface="Arial"/>
                <a:cs typeface="Arial"/>
                <a:sym typeface="Arial"/>
              </a:rPr>
              <a:t>1</a:t>
            </a:r>
            <a:r>
              <a:rPr lang="en-US" sz="1200" i="1">
                <a:solidFill>
                  <a:schemeClr val="dk1"/>
                </a:solidFill>
                <a:latin typeface="Arial"/>
                <a:ea typeface="Arial"/>
                <a:cs typeface="Arial"/>
                <a:sym typeface="Arial"/>
              </a:rPr>
              <a:t>) </a:t>
            </a:r>
            <a:r>
              <a:rPr lang="en-US" sz="1200">
                <a:solidFill>
                  <a:schemeClr val="dk1"/>
                </a:solidFill>
                <a:latin typeface="Arial"/>
                <a:ea typeface="Arial"/>
                <a:cs typeface="Arial"/>
                <a:sym typeface="Arial"/>
              </a:rPr>
              <a:t>∧</a:t>
            </a:r>
            <a:r>
              <a:rPr lang="en-US" sz="1200" i="1">
                <a:solidFill>
                  <a:schemeClr val="dk1"/>
                </a:solidFill>
                <a:latin typeface="Arial"/>
                <a:ea typeface="Arial"/>
                <a:cs typeface="Arial"/>
                <a:sym typeface="Arial"/>
              </a:rPr>
              <a:t> Missile(M</a:t>
            </a:r>
            <a:r>
              <a:rPr lang="en-US" sz="1200" i="1" baseline="-25000">
                <a:solidFill>
                  <a:schemeClr val="dk1"/>
                </a:solidFill>
                <a:latin typeface="Arial"/>
                <a:ea typeface="Arial"/>
                <a:cs typeface="Arial"/>
                <a:sym typeface="Arial"/>
              </a:rPr>
              <a:t>1</a:t>
            </a:r>
            <a:r>
              <a:rPr lang="en-US" sz="1200" i="1">
                <a:solidFill>
                  <a:schemeClr val="dk1"/>
                </a:solidFill>
                <a:latin typeface="Arial"/>
                <a:ea typeface="Arial"/>
                <a:cs typeface="Arial"/>
                <a:sym typeface="Arial"/>
              </a:rPr>
              <a:t>)</a:t>
            </a:r>
            <a:endParaRPr sz="1200">
              <a:solidFill>
                <a:schemeClr val="dk1"/>
              </a:solidFill>
              <a:latin typeface="Arial"/>
              <a:ea typeface="Arial"/>
              <a:cs typeface="Arial"/>
              <a:sym typeface="Arial"/>
            </a:endParaRPr>
          </a:p>
          <a:p>
            <a:pPr marL="0" marR="0" lvl="0" indent="0" algn="l" rtl="0">
              <a:spcBef>
                <a:spcPts val="0"/>
              </a:spcBef>
              <a:spcAft>
                <a:spcPts val="0"/>
              </a:spcAft>
              <a:buNone/>
            </a:pPr>
            <a:r>
              <a:rPr lang="en-US" sz="1200" i="1">
                <a:solidFill>
                  <a:srgbClr val="FF0000"/>
                </a:solidFill>
                <a:latin typeface="Arial"/>
                <a:ea typeface="Arial"/>
                <a:cs typeface="Arial"/>
                <a:sym typeface="Arial"/>
              </a:rPr>
              <a:t>Missile(x) </a:t>
            </a:r>
            <a:r>
              <a:rPr lang="en-US" sz="1200">
                <a:solidFill>
                  <a:srgbClr val="FF0000"/>
                </a:solidFill>
                <a:latin typeface="Arial"/>
                <a:ea typeface="Arial"/>
                <a:cs typeface="Arial"/>
                <a:sym typeface="Arial"/>
              </a:rPr>
              <a:t>∧</a:t>
            </a:r>
            <a:r>
              <a:rPr lang="en-US" sz="1200" i="1">
                <a:solidFill>
                  <a:srgbClr val="FF0000"/>
                </a:solidFill>
                <a:latin typeface="Arial"/>
                <a:ea typeface="Arial"/>
                <a:cs typeface="Arial"/>
                <a:sym typeface="Arial"/>
              </a:rPr>
              <a:t> Owns(Nono, x) ⇒ Sells(West, x, Nono)</a:t>
            </a:r>
            <a:endParaRPr sz="1200">
              <a:solidFill>
                <a:srgbClr val="FF0000"/>
              </a:solidFill>
              <a:latin typeface="Arial"/>
              <a:ea typeface="Arial"/>
              <a:cs typeface="Arial"/>
              <a:sym typeface="Arial"/>
            </a:endParaRPr>
          </a:p>
          <a:p>
            <a:pPr marL="0" marR="0" lvl="0" indent="0" algn="l" rtl="0">
              <a:spcBef>
                <a:spcPts val="0"/>
              </a:spcBef>
              <a:spcAft>
                <a:spcPts val="0"/>
              </a:spcAft>
              <a:buNone/>
            </a:pPr>
            <a:r>
              <a:rPr lang="en-US" sz="1200" i="1">
                <a:solidFill>
                  <a:schemeClr val="dk1"/>
                </a:solidFill>
                <a:latin typeface="Arial"/>
                <a:ea typeface="Arial"/>
                <a:cs typeface="Arial"/>
                <a:sym typeface="Arial"/>
              </a:rPr>
              <a:t>Missile(x) ⇒ Weapon(x)</a:t>
            </a:r>
            <a:endParaRPr sz="1200">
              <a:solidFill>
                <a:schemeClr val="dk1"/>
              </a:solidFill>
              <a:latin typeface="Arial"/>
              <a:ea typeface="Arial"/>
              <a:cs typeface="Arial"/>
              <a:sym typeface="Arial"/>
            </a:endParaRPr>
          </a:p>
          <a:p>
            <a:pPr marL="0" marR="0" lvl="0" indent="0" algn="l" rtl="0">
              <a:spcBef>
                <a:spcPts val="0"/>
              </a:spcBef>
              <a:spcAft>
                <a:spcPts val="0"/>
              </a:spcAft>
              <a:buNone/>
            </a:pPr>
            <a:r>
              <a:rPr lang="en-US" sz="1200" i="1">
                <a:solidFill>
                  <a:schemeClr val="dk1"/>
                </a:solidFill>
                <a:latin typeface="Arial"/>
                <a:ea typeface="Arial"/>
                <a:cs typeface="Arial"/>
                <a:sym typeface="Arial"/>
              </a:rPr>
              <a:t>Enemy(x, America) ⇒ Hostile(x)</a:t>
            </a:r>
            <a:endParaRPr sz="1200">
              <a:solidFill>
                <a:schemeClr val="dk1"/>
              </a:solidFill>
              <a:latin typeface="Arial"/>
              <a:ea typeface="Arial"/>
              <a:cs typeface="Arial"/>
              <a:sym typeface="Arial"/>
            </a:endParaRPr>
          </a:p>
          <a:p>
            <a:pPr marL="0" marR="0" lvl="0" indent="0" algn="l" rtl="0">
              <a:spcBef>
                <a:spcPts val="0"/>
              </a:spcBef>
              <a:spcAft>
                <a:spcPts val="0"/>
              </a:spcAft>
              <a:buNone/>
            </a:pPr>
            <a:r>
              <a:rPr lang="en-US" sz="1200" i="1">
                <a:solidFill>
                  <a:schemeClr val="dk1"/>
                </a:solidFill>
                <a:latin typeface="Arial"/>
                <a:ea typeface="Arial"/>
                <a:cs typeface="Arial"/>
                <a:sym typeface="Arial"/>
              </a:rPr>
              <a:t>American(West)</a:t>
            </a:r>
            <a:endParaRPr sz="1200">
              <a:solidFill>
                <a:schemeClr val="dk1"/>
              </a:solidFill>
              <a:latin typeface="Arial"/>
              <a:ea typeface="Arial"/>
              <a:cs typeface="Arial"/>
              <a:sym typeface="Arial"/>
            </a:endParaRPr>
          </a:p>
          <a:p>
            <a:pPr marL="0" marR="0" lvl="0" indent="0" algn="l" rtl="0">
              <a:spcBef>
                <a:spcPts val="0"/>
              </a:spcBef>
              <a:spcAft>
                <a:spcPts val="0"/>
              </a:spcAft>
              <a:buNone/>
            </a:pPr>
            <a:r>
              <a:rPr lang="en-US" sz="1200" i="1">
                <a:solidFill>
                  <a:schemeClr val="dk1"/>
                </a:solidFill>
                <a:latin typeface="Arial"/>
                <a:ea typeface="Arial"/>
                <a:cs typeface="Arial"/>
                <a:sym typeface="Arial"/>
              </a:rPr>
              <a:t>Enemy(Nono, America)</a:t>
            </a:r>
            <a:endParaRPr sz="1200">
              <a:solidFill>
                <a:schemeClr val="dk1"/>
              </a:solidFill>
              <a:latin typeface="Arial"/>
              <a:ea typeface="Arial"/>
              <a:cs typeface="Arial"/>
              <a:sym typeface="Arial"/>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1013"/>
        <p:cNvGrpSpPr/>
        <p:nvPr/>
      </p:nvGrpSpPr>
      <p:grpSpPr>
        <a:xfrm>
          <a:off x="0" y="0"/>
          <a:ext cx="0" cy="0"/>
          <a:chOff x="0" y="0"/>
          <a:chExt cx="0" cy="0"/>
        </a:xfrm>
      </p:grpSpPr>
      <p:sp>
        <p:nvSpPr>
          <p:cNvPr id="1014" name="Google Shape;1014;p115"/>
          <p:cNvSpPr txBox="1">
            <a:spLocks noGrp="1"/>
          </p:cNvSpPr>
          <p:nvPr>
            <p:ph type="title"/>
          </p:nvPr>
        </p:nvSpPr>
        <p:spPr>
          <a:xfrm>
            <a:off x="457200" y="152718"/>
            <a:ext cx="8080500" cy="781200"/>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Clr>
                <a:schemeClr val="dk1"/>
              </a:buClr>
              <a:buSzPts val="3600"/>
              <a:buFont typeface="Arial Black"/>
              <a:buNone/>
            </a:pPr>
            <a:r>
              <a:rPr lang="en-US" sz="3600" b="0" i="0" u="none" strike="noStrike" cap="none">
                <a:solidFill>
                  <a:schemeClr val="dk1"/>
                </a:solidFill>
                <a:latin typeface="Arial Black"/>
                <a:ea typeface="Arial Black"/>
                <a:cs typeface="Arial Black"/>
                <a:sym typeface="Arial Black"/>
              </a:rPr>
              <a:t>Example</a:t>
            </a:r>
            <a:endParaRPr sz="3600" b="0" i="0" u="none" strike="noStrike" cap="none">
              <a:solidFill>
                <a:schemeClr val="dk1"/>
              </a:solidFill>
              <a:latin typeface="Arial Black"/>
              <a:ea typeface="Arial Black"/>
              <a:cs typeface="Arial Black"/>
              <a:sym typeface="Arial Black"/>
            </a:endParaRPr>
          </a:p>
        </p:txBody>
      </p:sp>
      <p:sp>
        <p:nvSpPr>
          <p:cNvPr id="1015" name="Google Shape;1015;p115"/>
          <p:cNvSpPr/>
          <p:nvPr/>
        </p:nvSpPr>
        <p:spPr>
          <a:xfrm>
            <a:off x="3276600" y="1752600"/>
            <a:ext cx="1676400" cy="3048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i="1">
                <a:solidFill>
                  <a:schemeClr val="dk1"/>
                </a:solidFill>
                <a:latin typeface="Times New Roman"/>
                <a:ea typeface="Times New Roman"/>
                <a:cs typeface="Times New Roman"/>
                <a:sym typeface="Times New Roman"/>
              </a:rPr>
              <a:t>Criminal(West)</a:t>
            </a:r>
            <a:endParaRPr sz="1600" i="1">
              <a:solidFill>
                <a:schemeClr val="dk1"/>
              </a:solidFill>
              <a:latin typeface="Times New Roman"/>
              <a:ea typeface="Times New Roman"/>
              <a:cs typeface="Times New Roman"/>
              <a:sym typeface="Times New Roman"/>
            </a:endParaRPr>
          </a:p>
        </p:txBody>
      </p:sp>
      <p:sp>
        <p:nvSpPr>
          <p:cNvPr id="1016" name="Google Shape;1016;p115"/>
          <p:cNvSpPr/>
          <p:nvPr/>
        </p:nvSpPr>
        <p:spPr>
          <a:xfrm>
            <a:off x="762000" y="3352800"/>
            <a:ext cx="1676400" cy="3048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i="1">
                <a:solidFill>
                  <a:schemeClr val="dk1"/>
                </a:solidFill>
                <a:latin typeface="Times New Roman"/>
                <a:ea typeface="Times New Roman"/>
                <a:cs typeface="Times New Roman"/>
                <a:sym typeface="Times New Roman"/>
              </a:rPr>
              <a:t>American(West)</a:t>
            </a:r>
            <a:endParaRPr sz="1600" i="1">
              <a:solidFill>
                <a:schemeClr val="dk1"/>
              </a:solidFill>
              <a:latin typeface="Times New Roman"/>
              <a:ea typeface="Times New Roman"/>
              <a:cs typeface="Times New Roman"/>
              <a:sym typeface="Times New Roman"/>
            </a:endParaRPr>
          </a:p>
        </p:txBody>
      </p:sp>
      <p:sp>
        <p:nvSpPr>
          <p:cNvPr id="1017" name="Google Shape;1017;p115"/>
          <p:cNvSpPr/>
          <p:nvPr/>
        </p:nvSpPr>
        <p:spPr>
          <a:xfrm>
            <a:off x="2514600" y="3352800"/>
            <a:ext cx="1676400" cy="3048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i="1">
                <a:solidFill>
                  <a:schemeClr val="dk1"/>
                </a:solidFill>
                <a:latin typeface="Times New Roman"/>
                <a:ea typeface="Times New Roman"/>
                <a:cs typeface="Times New Roman"/>
                <a:sym typeface="Times New Roman"/>
              </a:rPr>
              <a:t>Weapon(M</a:t>
            </a:r>
            <a:r>
              <a:rPr lang="en-US" sz="1600" i="1" baseline="-25000">
                <a:solidFill>
                  <a:schemeClr val="dk1"/>
                </a:solidFill>
                <a:latin typeface="Times New Roman"/>
                <a:ea typeface="Times New Roman"/>
                <a:cs typeface="Times New Roman"/>
                <a:sym typeface="Times New Roman"/>
              </a:rPr>
              <a:t>1</a:t>
            </a:r>
            <a:r>
              <a:rPr lang="en-US" sz="1600" i="1">
                <a:solidFill>
                  <a:schemeClr val="dk1"/>
                </a:solidFill>
                <a:latin typeface="Times New Roman"/>
                <a:ea typeface="Times New Roman"/>
                <a:cs typeface="Times New Roman"/>
                <a:sym typeface="Times New Roman"/>
              </a:rPr>
              <a:t>)</a:t>
            </a:r>
            <a:endParaRPr sz="1600" i="1">
              <a:solidFill>
                <a:schemeClr val="dk1"/>
              </a:solidFill>
              <a:latin typeface="Times New Roman"/>
              <a:ea typeface="Times New Roman"/>
              <a:cs typeface="Times New Roman"/>
              <a:sym typeface="Times New Roman"/>
            </a:endParaRPr>
          </a:p>
        </p:txBody>
      </p:sp>
      <p:sp>
        <p:nvSpPr>
          <p:cNvPr id="1018" name="Google Shape;1018;p115"/>
          <p:cNvSpPr/>
          <p:nvPr/>
        </p:nvSpPr>
        <p:spPr>
          <a:xfrm>
            <a:off x="4267200" y="3352800"/>
            <a:ext cx="2212800" cy="3048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i="1">
                <a:solidFill>
                  <a:schemeClr val="dk1"/>
                </a:solidFill>
                <a:latin typeface="Times New Roman"/>
                <a:ea typeface="Times New Roman"/>
                <a:cs typeface="Times New Roman"/>
                <a:sym typeface="Times New Roman"/>
              </a:rPr>
              <a:t>Sells(West, M</a:t>
            </a:r>
            <a:r>
              <a:rPr lang="en-US" sz="1600" i="1" baseline="-25000">
                <a:solidFill>
                  <a:schemeClr val="dk1"/>
                </a:solidFill>
                <a:latin typeface="Times New Roman"/>
                <a:ea typeface="Times New Roman"/>
                <a:cs typeface="Times New Roman"/>
                <a:sym typeface="Times New Roman"/>
              </a:rPr>
              <a:t>1</a:t>
            </a:r>
            <a:r>
              <a:rPr lang="en-US" sz="1600" i="1">
                <a:solidFill>
                  <a:schemeClr val="dk1"/>
                </a:solidFill>
                <a:latin typeface="Times New Roman"/>
                <a:ea typeface="Times New Roman"/>
                <a:cs typeface="Times New Roman"/>
                <a:sym typeface="Times New Roman"/>
              </a:rPr>
              <a:t>, Nono)</a:t>
            </a:r>
            <a:endParaRPr sz="1600" i="1">
              <a:solidFill>
                <a:schemeClr val="dk1"/>
              </a:solidFill>
              <a:latin typeface="Times New Roman"/>
              <a:ea typeface="Times New Roman"/>
              <a:cs typeface="Times New Roman"/>
              <a:sym typeface="Times New Roman"/>
            </a:endParaRPr>
          </a:p>
        </p:txBody>
      </p:sp>
      <p:sp>
        <p:nvSpPr>
          <p:cNvPr id="1019" name="Google Shape;1019;p115"/>
          <p:cNvSpPr/>
          <p:nvPr/>
        </p:nvSpPr>
        <p:spPr>
          <a:xfrm>
            <a:off x="6629400" y="3352800"/>
            <a:ext cx="1676400" cy="3048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i="1">
                <a:solidFill>
                  <a:schemeClr val="dk1"/>
                </a:solidFill>
                <a:latin typeface="Times New Roman"/>
                <a:ea typeface="Times New Roman"/>
                <a:cs typeface="Times New Roman"/>
                <a:sym typeface="Times New Roman"/>
              </a:rPr>
              <a:t>Hostile(Nono)</a:t>
            </a:r>
            <a:endParaRPr sz="1600" i="1">
              <a:solidFill>
                <a:schemeClr val="dk1"/>
              </a:solidFill>
              <a:latin typeface="Times New Roman"/>
              <a:ea typeface="Times New Roman"/>
              <a:cs typeface="Times New Roman"/>
              <a:sym typeface="Times New Roman"/>
            </a:endParaRPr>
          </a:p>
        </p:txBody>
      </p:sp>
      <p:cxnSp>
        <p:nvCxnSpPr>
          <p:cNvPr id="1020" name="Google Shape;1020;p115"/>
          <p:cNvCxnSpPr>
            <a:stCxn id="1015" idx="2"/>
            <a:endCxn id="1016" idx="0"/>
          </p:cNvCxnSpPr>
          <p:nvPr/>
        </p:nvCxnSpPr>
        <p:spPr>
          <a:xfrm flipH="1">
            <a:off x="1600200" y="2057400"/>
            <a:ext cx="2514600" cy="1295400"/>
          </a:xfrm>
          <a:prstGeom prst="straightConnector1">
            <a:avLst/>
          </a:prstGeom>
          <a:noFill/>
          <a:ln w="28575" cap="flat" cmpd="sng">
            <a:solidFill>
              <a:schemeClr val="accent1"/>
            </a:solidFill>
            <a:prstDash val="solid"/>
            <a:round/>
            <a:headEnd type="none" w="sm" len="sm"/>
            <a:tailEnd type="none" w="sm" len="sm"/>
          </a:ln>
        </p:spPr>
      </p:cxnSp>
      <p:cxnSp>
        <p:nvCxnSpPr>
          <p:cNvPr id="1021" name="Google Shape;1021;p115"/>
          <p:cNvCxnSpPr>
            <a:stCxn id="1017" idx="0"/>
            <a:endCxn id="1015" idx="2"/>
          </p:cNvCxnSpPr>
          <p:nvPr/>
        </p:nvCxnSpPr>
        <p:spPr>
          <a:xfrm rot="10800000" flipH="1">
            <a:off x="3352800" y="2057400"/>
            <a:ext cx="762000" cy="1295400"/>
          </a:xfrm>
          <a:prstGeom prst="straightConnector1">
            <a:avLst/>
          </a:prstGeom>
          <a:noFill/>
          <a:ln w="28575" cap="flat" cmpd="sng">
            <a:solidFill>
              <a:schemeClr val="accent1"/>
            </a:solidFill>
            <a:prstDash val="solid"/>
            <a:round/>
            <a:headEnd type="none" w="sm" len="sm"/>
            <a:tailEnd type="none" w="sm" len="sm"/>
          </a:ln>
        </p:spPr>
      </p:cxnSp>
      <p:cxnSp>
        <p:nvCxnSpPr>
          <p:cNvPr id="1022" name="Google Shape;1022;p115"/>
          <p:cNvCxnSpPr>
            <a:stCxn id="1018" idx="0"/>
            <a:endCxn id="1015" idx="2"/>
          </p:cNvCxnSpPr>
          <p:nvPr/>
        </p:nvCxnSpPr>
        <p:spPr>
          <a:xfrm rot="10800000">
            <a:off x="4114800" y="2057400"/>
            <a:ext cx="1258800" cy="1295400"/>
          </a:xfrm>
          <a:prstGeom prst="straightConnector1">
            <a:avLst/>
          </a:prstGeom>
          <a:noFill/>
          <a:ln w="28575" cap="flat" cmpd="sng">
            <a:solidFill>
              <a:schemeClr val="accent1"/>
            </a:solidFill>
            <a:prstDash val="solid"/>
            <a:round/>
            <a:headEnd type="none" w="sm" len="sm"/>
            <a:tailEnd type="none" w="sm" len="sm"/>
          </a:ln>
        </p:spPr>
      </p:cxnSp>
      <p:cxnSp>
        <p:nvCxnSpPr>
          <p:cNvPr id="1023" name="Google Shape;1023;p115"/>
          <p:cNvCxnSpPr>
            <a:stCxn id="1019" idx="0"/>
            <a:endCxn id="1015" idx="2"/>
          </p:cNvCxnSpPr>
          <p:nvPr/>
        </p:nvCxnSpPr>
        <p:spPr>
          <a:xfrm rot="10800000">
            <a:off x="4114800" y="2057400"/>
            <a:ext cx="3352800" cy="1295400"/>
          </a:xfrm>
          <a:prstGeom prst="straightConnector1">
            <a:avLst/>
          </a:prstGeom>
          <a:noFill/>
          <a:ln w="28575" cap="flat" cmpd="sng">
            <a:solidFill>
              <a:schemeClr val="accent1"/>
            </a:solidFill>
            <a:prstDash val="solid"/>
            <a:round/>
            <a:headEnd type="none" w="sm" len="sm"/>
            <a:tailEnd type="none" w="sm" len="sm"/>
          </a:ln>
        </p:spPr>
      </p:cxnSp>
      <p:sp>
        <p:nvSpPr>
          <p:cNvPr id="1024" name="Google Shape;1024;p115"/>
          <p:cNvSpPr txBox="1"/>
          <p:nvPr/>
        </p:nvSpPr>
        <p:spPr>
          <a:xfrm>
            <a:off x="304800" y="5943600"/>
            <a:ext cx="8534400" cy="646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rgbClr val="000000"/>
                </a:solidFill>
                <a:latin typeface="Arial"/>
                <a:ea typeface="Arial"/>
                <a:cs typeface="Arial"/>
                <a:sym typeface="Arial"/>
              </a:rPr>
              <a:t>Both of the new conjuncts in the antecedent unify with facts in the KB, without substitution.</a:t>
            </a:r>
            <a:endParaRPr sz="1800" i="1">
              <a:solidFill>
                <a:srgbClr val="000000"/>
              </a:solidFill>
              <a:latin typeface="Arial"/>
              <a:ea typeface="Arial"/>
              <a:cs typeface="Arial"/>
              <a:sym typeface="Arial"/>
            </a:endParaRPr>
          </a:p>
        </p:txBody>
      </p:sp>
      <p:sp>
        <p:nvSpPr>
          <p:cNvPr id="1025" name="Google Shape;1025;p115"/>
          <p:cNvSpPr/>
          <p:nvPr/>
        </p:nvSpPr>
        <p:spPr>
          <a:xfrm>
            <a:off x="1143000" y="4876800"/>
            <a:ext cx="1676400" cy="3048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i="1">
                <a:solidFill>
                  <a:schemeClr val="dk1"/>
                </a:solidFill>
                <a:latin typeface="Times New Roman"/>
                <a:ea typeface="Times New Roman"/>
                <a:cs typeface="Times New Roman"/>
                <a:sym typeface="Times New Roman"/>
              </a:rPr>
              <a:t>Missile(M</a:t>
            </a:r>
            <a:r>
              <a:rPr lang="en-US" sz="1600" i="1" baseline="-25000">
                <a:solidFill>
                  <a:schemeClr val="dk1"/>
                </a:solidFill>
                <a:latin typeface="Times New Roman"/>
                <a:ea typeface="Times New Roman"/>
                <a:cs typeface="Times New Roman"/>
                <a:sym typeface="Times New Roman"/>
              </a:rPr>
              <a:t>1</a:t>
            </a:r>
            <a:r>
              <a:rPr lang="en-US" sz="1600" i="1">
                <a:solidFill>
                  <a:schemeClr val="dk1"/>
                </a:solidFill>
                <a:latin typeface="Times New Roman"/>
                <a:ea typeface="Times New Roman"/>
                <a:cs typeface="Times New Roman"/>
                <a:sym typeface="Times New Roman"/>
              </a:rPr>
              <a:t>)</a:t>
            </a:r>
            <a:endParaRPr sz="1600" i="1">
              <a:solidFill>
                <a:schemeClr val="dk1"/>
              </a:solidFill>
              <a:latin typeface="Times New Roman"/>
              <a:ea typeface="Times New Roman"/>
              <a:cs typeface="Times New Roman"/>
              <a:sym typeface="Times New Roman"/>
            </a:endParaRPr>
          </a:p>
        </p:txBody>
      </p:sp>
      <p:cxnSp>
        <p:nvCxnSpPr>
          <p:cNvPr id="1026" name="Google Shape;1026;p115"/>
          <p:cNvCxnSpPr>
            <a:stCxn id="1025" idx="0"/>
            <a:endCxn id="1017" idx="2"/>
          </p:cNvCxnSpPr>
          <p:nvPr/>
        </p:nvCxnSpPr>
        <p:spPr>
          <a:xfrm rot="10800000" flipH="1">
            <a:off x="1981200" y="3657600"/>
            <a:ext cx="1371600" cy="1219200"/>
          </a:xfrm>
          <a:prstGeom prst="straightConnector1">
            <a:avLst/>
          </a:prstGeom>
          <a:noFill/>
          <a:ln w="28575" cap="flat" cmpd="sng">
            <a:solidFill>
              <a:schemeClr val="accent1"/>
            </a:solidFill>
            <a:prstDash val="solid"/>
            <a:round/>
            <a:headEnd type="none" w="sm" len="sm"/>
            <a:tailEnd type="none" w="sm" len="sm"/>
          </a:ln>
        </p:spPr>
      </p:cxnSp>
      <p:sp>
        <p:nvSpPr>
          <p:cNvPr id="1027" name="Google Shape;1027;p115"/>
          <p:cNvSpPr/>
          <p:nvPr/>
        </p:nvSpPr>
        <p:spPr>
          <a:xfrm>
            <a:off x="2895600" y="4876800"/>
            <a:ext cx="1676400" cy="3048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i="1">
                <a:solidFill>
                  <a:schemeClr val="dk1"/>
                </a:solidFill>
                <a:latin typeface="Times New Roman"/>
                <a:ea typeface="Times New Roman"/>
                <a:cs typeface="Times New Roman"/>
                <a:sym typeface="Times New Roman"/>
              </a:rPr>
              <a:t>Missile(M</a:t>
            </a:r>
            <a:r>
              <a:rPr lang="en-US" sz="1600" i="1" baseline="-25000">
                <a:solidFill>
                  <a:schemeClr val="dk1"/>
                </a:solidFill>
                <a:latin typeface="Times New Roman"/>
                <a:ea typeface="Times New Roman"/>
                <a:cs typeface="Times New Roman"/>
                <a:sym typeface="Times New Roman"/>
              </a:rPr>
              <a:t>1</a:t>
            </a:r>
            <a:r>
              <a:rPr lang="en-US" sz="1600" i="1">
                <a:solidFill>
                  <a:schemeClr val="dk1"/>
                </a:solidFill>
                <a:latin typeface="Times New Roman"/>
                <a:ea typeface="Times New Roman"/>
                <a:cs typeface="Times New Roman"/>
                <a:sym typeface="Times New Roman"/>
              </a:rPr>
              <a:t>)</a:t>
            </a:r>
            <a:endParaRPr sz="1600" i="1">
              <a:solidFill>
                <a:schemeClr val="dk1"/>
              </a:solidFill>
              <a:latin typeface="Times New Roman"/>
              <a:ea typeface="Times New Roman"/>
              <a:cs typeface="Times New Roman"/>
              <a:sym typeface="Times New Roman"/>
            </a:endParaRPr>
          </a:p>
        </p:txBody>
      </p:sp>
      <p:sp>
        <p:nvSpPr>
          <p:cNvPr id="1028" name="Google Shape;1028;p115"/>
          <p:cNvSpPr/>
          <p:nvPr/>
        </p:nvSpPr>
        <p:spPr>
          <a:xfrm>
            <a:off x="4648200" y="4876800"/>
            <a:ext cx="1676400" cy="3048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i="1">
                <a:solidFill>
                  <a:schemeClr val="dk1"/>
                </a:solidFill>
                <a:latin typeface="Times New Roman"/>
                <a:ea typeface="Times New Roman"/>
                <a:cs typeface="Times New Roman"/>
                <a:sym typeface="Times New Roman"/>
              </a:rPr>
              <a:t>Owns(Nono,M</a:t>
            </a:r>
            <a:r>
              <a:rPr lang="en-US" sz="1600" i="1" baseline="-25000">
                <a:solidFill>
                  <a:schemeClr val="dk1"/>
                </a:solidFill>
                <a:latin typeface="Times New Roman"/>
                <a:ea typeface="Times New Roman"/>
                <a:cs typeface="Times New Roman"/>
                <a:sym typeface="Times New Roman"/>
              </a:rPr>
              <a:t>1</a:t>
            </a:r>
            <a:r>
              <a:rPr lang="en-US" sz="1600" i="1">
                <a:solidFill>
                  <a:schemeClr val="dk1"/>
                </a:solidFill>
                <a:latin typeface="Times New Roman"/>
                <a:ea typeface="Times New Roman"/>
                <a:cs typeface="Times New Roman"/>
                <a:sym typeface="Times New Roman"/>
              </a:rPr>
              <a:t>)</a:t>
            </a:r>
            <a:endParaRPr sz="1600" i="1">
              <a:solidFill>
                <a:schemeClr val="dk1"/>
              </a:solidFill>
              <a:latin typeface="Times New Roman"/>
              <a:ea typeface="Times New Roman"/>
              <a:cs typeface="Times New Roman"/>
              <a:sym typeface="Times New Roman"/>
            </a:endParaRPr>
          </a:p>
        </p:txBody>
      </p:sp>
      <p:cxnSp>
        <p:nvCxnSpPr>
          <p:cNvPr id="1029" name="Google Shape;1029;p115"/>
          <p:cNvCxnSpPr>
            <a:stCxn id="1027" idx="0"/>
            <a:endCxn id="1018" idx="2"/>
          </p:cNvCxnSpPr>
          <p:nvPr/>
        </p:nvCxnSpPr>
        <p:spPr>
          <a:xfrm rot="10800000" flipH="1">
            <a:off x="3733800" y="3657600"/>
            <a:ext cx="1639800" cy="1219200"/>
          </a:xfrm>
          <a:prstGeom prst="straightConnector1">
            <a:avLst/>
          </a:prstGeom>
          <a:noFill/>
          <a:ln w="28575" cap="flat" cmpd="sng">
            <a:solidFill>
              <a:schemeClr val="accent1"/>
            </a:solidFill>
            <a:prstDash val="solid"/>
            <a:round/>
            <a:headEnd type="none" w="sm" len="sm"/>
            <a:tailEnd type="none" w="sm" len="sm"/>
          </a:ln>
        </p:spPr>
      </p:cxnSp>
      <p:cxnSp>
        <p:nvCxnSpPr>
          <p:cNvPr id="1030" name="Google Shape;1030;p115"/>
          <p:cNvCxnSpPr>
            <a:stCxn id="1028" idx="0"/>
            <a:endCxn id="1018" idx="2"/>
          </p:cNvCxnSpPr>
          <p:nvPr/>
        </p:nvCxnSpPr>
        <p:spPr>
          <a:xfrm rot="10800000">
            <a:off x="5373600" y="3657600"/>
            <a:ext cx="112800" cy="1219200"/>
          </a:xfrm>
          <a:prstGeom prst="straightConnector1">
            <a:avLst/>
          </a:prstGeom>
          <a:noFill/>
          <a:ln w="28575" cap="flat" cmpd="sng">
            <a:solidFill>
              <a:schemeClr val="accent1"/>
            </a:solidFill>
            <a:prstDash val="solid"/>
            <a:round/>
            <a:headEnd type="none" w="sm" len="sm"/>
            <a:tailEnd type="none" w="sm" len="sm"/>
          </a:ln>
        </p:spPr>
      </p:cxnSp>
      <p:sp>
        <p:nvSpPr>
          <p:cNvPr id="1031" name="Google Shape;1031;p115"/>
          <p:cNvSpPr txBox="1"/>
          <p:nvPr/>
        </p:nvSpPr>
        <p:spPr>
          <a:xfrm>
            <a:off x="3505200" y="5181600"/>
            <a:ext cx="474900" cy="4617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a:solidFill>
                  <a:schemeClr val="dk1"/>
                </a:solidFill>
                <a:latin typeface="Arial"/>
                <a:ea typeface="Arial"/>
                <a:cs typeface="Arial"/>
                <a:sym typeface="Arial"/>
              </a:rPr>
              <a:t>{ }</a:t>
            </a:r>
            <a:endParaRPr sz="2400">
              <a:solidFill>
                <a:schemeClr val="dk1"/>
              </a:solidFill>
              <a:latin typeface="Arial"/>
              <a:ea typeface="Arial"/>
              <a:cs typeface="Arial"/>
              <a:sym typeface="Arial"/>
            </a:endParaRPr>
          </a:p>
        </p:txBody>
      </p:sp>
      <p:sp>
        <p:nvSpPr>
          <p:cNvPr id="1032" name="Google Shape;1032;p115"/>
          <p:cNvSpPr txBox="1"/>
          <p:nvPr/>
        </p:nvSpPr>
        <p:spPr>
          <a:xfrm>
            <a:off x="5248270" y="5191780"/>
            <a:ext cx="474900" cy="4617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a:solidFill>
                  <a:schemeClr val="dk1"/>
                </a:solidFill>
                <a:latin typeface="Arial"/>
                <a:ea typeface="Arial"/>
                <a:cs typeface="Arial"/>
                <a:sym typeface="Arial"/>
              </a:rPr>
              <a:t>{ }</a:t>
            </a:r>
            <a:endParaRPr sz="2400">
              <a:solidFill>
                <a:schemeClr val="dk1"/>
              </a:solidFill>
              <a:latin typeface="Arial"/>
              <a:ea typeface="Arial"/>
              <a:cs typeface="Arial"/>
              <a:sym typeface="Arial"/>
            </a:endParaRPr>
          </a:p>
        </p:txBody>
      </p:sp>
      <p:sp>
        <p:nvSpPr>
          <p:cNvPr id="1033" name="Google Shape;1033;p115"/>
          <p:cNvSpPr txBox="1"/>
          <p:nvPr/>
        </p:nvSpPr>
        <p:spPr>
          <a:xfrm rot="-5400000">
            <a:off x="8174684" y="5885470"/>
            <a:ext cx="1315800" cy="3651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fld id="{00000000-1234-1234-1234-123412341234}" type="slidenum">
              <a:rPr lang="en-US" sz="2400" b="1">
                <a:solidFill>
                  <a:schemeClr val="dk2"/>
                </a:solidFill>
                <a:latin typeface="Arial"/>
                <a:ea typeface="Arial"/>
                <a:cs typeface="Arial"/>
                <a:sym typeface="Arial"/>
              </a:rPr>
              <a:t>79</a:t>
            </a:fld>
            <a:endParaRPr sz="2400" b="1">
              <a:solidFill>
                <a:schemeClr val="dk2"/>
              </a:solidFill>
              <a:latin typeface="Arial"/>
              <a:ea typeface="Arial"/>
              <a:cs typeface="Arial"/>
              <a:sym typeface="Arial"/>
            </a:endParaRPr>
          </a:p>
        </p:txBody>
      </p:sp>
      <p:sp>
        <p:nvSpPr>
          <p:cNvPr id="1034" name="Google Shape;1034;p115"/>
          <p:cNvSpPr/>
          <p:nvPr/>
        </p:nvSpPr>
        <p:spPr>
          <a:xfrm>
            <a:off x="3352800" y="2438400"/>
            <a:ext cx="1828800" cy="228600"/>
          </a:xfrm>
          <a:custGeom>
            <a:avLst/>
            <a:gdLst/>
            <a:ahLst/>
            <a:cxnLst/>
            <a:rect l="0" t="0" r="0" b="0"/>
            <a:pathLst>
              <a:path w="120000" h="120000" extrusionOk="0">
                <a:moveTo>
                  <a:pt x="0" y="0"/>
                </a:moveTo>
                <a:cubicBezTo>
                  <a:pt x="19230" y="57326"/>
                  <a:pt x="38461" y="114654"/>
                  <a:pt x="58461" y="119638"/>
                </a:cubicBezTo>
                <a:cubicBezTo>
                  <a:pt x="78461" y="124622"/>
                  <a:pt x="99230" y="77266"/>
                  <a:pt x="120000" y="29909"/>
                </a:cubicBezTo>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800">
              <a:solidFill>
                <a:schemeClr val="dk1"/>
              </a:solidFill>
              <a:latin typeface="Times New Roman"/>
              <a:ea typeface="Times New Roman"/>
              <a:cs typeface="Times New Roman"/>
              <a:sym typeface="Times New Roman"/>
            </a:endParaRPr>
          </a:p>
        </p:txBody>
      </p:sp>
      <p:sp>
        <p:nvSpPr>
          <p:cNvPr id="1035" name="Google Shape;1035;p115"/>
          <p:cNvSpPr txBox="1"/>
          <p:nvPr/>
        </p:nvSpPr>
        <p:spPr>
          <a:xfrm>
            <a:off x="5394960" y="3743980"/>
            <a:ext cx="1463100" cy="4617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a:solidFill>
                  <a:schemeClr val="dk1"/>
                </a:solidFill>
                <a:latin typeface="Arial"/>
                <a:ea typeface="Arial"/>
                <a:cs typeface="Arial"/>
                <a:sym typeface="Arial"/>
              </a:rPr>
              <a:t>{z/Nono}</a:t>
            </a:r>
            <a:endParaRPr sz="2400">
              <a:solidFill>
                <a:schemeClr val="dk1"/>
              </a:solidFill>
              <a:latin typeface="Arial"/>
              <a:ea typeface="Arial"/>
              <a:cs typeface="Arial"/>
              <a:sym typeface="Arial"/>
            </a:endParaRPr>
          </a:p>
        </p:txBody>
      </p:sp>
      <p:sp>
        <p:nvSpPr>
          <p:cNvPr id="1036" name="Google Shape;1036;p115"/>
          <p:cNvSpPr txBox="1"/>
          <p:nvPr/>
        </p:nvSpPr>
        <p:spPr>
          <a:xfrm>
            <a:off x="1447800" y="5181600"/>
            <a:ext cx="999000" cy="4617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a:solidFill>
                  <a:schemeClr val="dk1"/>
                </a:solidFill>
                <a:latin typeface="Arial"/>
                <a:ea typeface="Arial"/>
                <a:cs typeface="Arial"/>
                <a:sym typeface="Arial"/>
              </a:rPr>
              <a:t>{y/M</a:t>
            </a:r>
            <a:r>
              <a:rPr lang="en-US" sz="2400" baseline="-25000">
                <a:solidFill>
                  <a:schemeClr val="dk1"/>
                </a:solidFill>
                <a:latin typeface="Arial"/>
                <a:ea typeface="Arial"/>
                <a:cs typeface="Arial"/>
                <a:sym typeface="Arial"/>
              </a:rPr>
              <a:t>1</a:t>
            </a:r>
            <a:r>
              <a:rPr lang="en-US" sz="2400">
                <a:solidFill>
                  <a:schemeClr val="dk1"/>
                </a:solidFill>
                <a:latin typeface="Arial"/>
                <a:ea typeface="Arial"/>
                <a:cs typeface="Arial"/>
                <a:sym typeface="Arial"/>
              </a:rPr>
              <a:t>}</a:t>
            </a:r>
            <a:endParaRPr sz="2400">
              <a:solidFill>
                <a:schemeClr val="dk1"/>
              </a:solidFill>
              <a:latin typeface="Arial"/>
              <a:ea typeface="Arial"/>
              <a:cs typeface="Arial"/>
              <a:sym typeface="Arial"/>
            </a:endParaRPr>
          </a:p>
        </p:txBody>
      </p:sp>
      <p:sp>
        <p:nvSpPr>
          <p:cNvPr id="1037" name="Google Shape;1037;p115"/>
          <p:cNvSpPr txBox="1"/>
          <p:nvPr/>
        </p:nvSpPr>
        <p:spPr>
          <a:xfrm>
            <a:off x="1295400" y="3743980"/>
            <a:ext cx="474900" cy="4617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a:solidFill>
                  <a:schemeClr val="dk1"/>
                </a:solidFill>
                <a:latin typeface="Arial"/>
                <a:ea typeface="Arial"/>
                <a:cs typeface="Arial"/>
                <a:sym typeface="Arial"/>
              </a:rPr>
              <a:t>{ }</a:t>
            </a:r>
            <a:endParaRPr sz="2400">
              <a:solidFill>
                <a:schemeClr val="dk1"/>
              </a:solidFill>
              <a:latin typeface="Arial"/>
              <a:ea typeface="Arial"/>
              <a:cs typeface="Arial"/>
              <a:sym typeface="Arial"/>
            </a:endParaRPr>
          </a:p>
        </p:txBody>
      </p:sp>
      <p:sp>
        <p:nvSpPr>
          <p:cNvPr id="1038" name="Google Shape;1038;p115"/>
          <p:cNvSpPr txBox="1"/>
          <p:nvPr/>
        </p:nvSpPr>
        <p:spPr>
          <a:xfrm>
            <a:off x="4003221" y="76200"/>
            <a:ext cx="4912200" cy="1385100"/>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i="1">
                <a:solidFill>
                  <a:schemeClr val="dk1"/>
                </a:solidFill>
                <a:latin typeface="Arial"/>
                <a:ea typeface="Arial"/>
                <a:cs typeface="Arial"/>
                <a:sym typeface="Arial"/>
              </a:rPr>
              <a:t>American(x) </a:t>
            </a:r>
            <a:r>
              <a:rPr lang="en-US" sz="1200">
                <a:solidFill>
                  <a:schemeClr val="dk1"/>
                </a:solidFill>
                <a:latin typeface="Arial"/>
                <a:ea typeface="Arial"/>
                <a:cs typeface="Arial"/>
                <a:sym typeface="Arial"/>
              </a:rPr>
              <a:t>∧</a:t>
            </a:r>
            <a:r>
              <a:rPr lang="en-US" sz="1200" i="1">
                <a:solidFill>
                  <a:schemeClr val="dk1"/>
                </a:solidFill>
                <a:latin typeface="Arial"/>
                <a:ea typeface="Arial"/>
                <a:cs typeface="Arial"/>
                <a:sym typeface="Arial"/>
              </a:rPr>
              <a:t> Weapon(y) </a:t>
            </a:r>
            <a:r>
              <a:rPr lang="en-US" sz="1200">
                <a:solidFill>
                  <a:schemeClr val="dk1"/>
                </a:solidFill>
                <a:latin typeface="Arial"/>
                <a:ea typeface="Arial"/>
                <a:cs typeface="Arial"/>
                <a:sym typeface="Arial"/>
              </a:rPr>
              <a:t>∧</a:t>
            </a:r>
            <a:r>
              <a:rPr lang="en-US" sz="1200" i="1">
                <a:solidFill>
                  <a:schemeClr val="dk1"/>
                </a:solidFill>
                <a:latin typeface="Arial"/>
                <a:ea typeface="Arial"/>
                <a:cs typeface="Arial"/>
                <a:sym typeface="Arial"/>
              </a:rPr>
              <a:t> Sells(x,y,z) </a:t>
            </a:r>
            <a:r>
              <a:rPr lang="en-US" sz="1200">
                <a:solidFill>
                  <a:schemeClr val="dk1"/>
                </a:solidFill>
                <a:latin typeface="Arial"/>
                <a:ea typeface="Arial"/>
                <a:cs typeface="Arial"/>
                <a:sym typeface="Arial"/>
              </a:rPr>
              <a:t>∧</a:t>
            </a:r>
            <a:r>
              <a:rPr lang="en-US" sz="1200" i="1">
                <a:solidFill>
                  <a:schemeClr val="dk1"/>
                </a:solidFill>
                <a:latin typeface="Arial"/>
                <a:ea typeface="Arial"/>
                <a:cs typeface="Arial"/>
                <a:sym typeface="Arial"/>
              </a:rPr>
              <a:t> Hostile(z) </a:t>
            </a:r>
            <a:r>
              <a:rPr lang="en-US" sz="1200">
                <a:solidFill>
                  <a:schemeClr val="dk1"/>
                </a:solidFill>
                <a:latin typeface="Arial"/>
                <a:ea typeface="Arial"/>
                <a:cs typeface="Arial"/>
                <a:sym typeface="Arial"/>
              </a:rPr>
              <a:t>⇒</a:t>
            </a:r>
            <a:r>
              <a:rPr lang="en-US" sz="1200" i="1">
                <a:solidFill>
                  <a:schemeClr val="dk1"/>
                </a:solidFill>
                <a:latin typeface="Arial"/>
                <a:ea typeface="Arial"/>
                <a:cs typeface="Arial"/>
                <a:sym typeface="Arial"/>
              </a:rPr>
              <a:t> Criminal(x</a:t>
            </a:r>
            <a:r>
              <a:rPr lang="en-US" sz="1200" b="1" i="1">
                <a:solidFill>
                  <a:schemeClr val="dk1"/>
                </a:solidFill>
                <a:latin typeface="Arial"/>
                <a:ea typeface="Arial"/>
                <a:cs typeface="Arial"/>
                <a:sym typeface="Arial"/>
              </a:rPr>
              <a:t>)</a:t>
            </a:r>
            <a:endParaRPr sz="1200" b="1">
              <a:solidFill>
                <a:schemeClr val="dk1"/>
              </a:solidFill>
              <a:latin typeface="Arial"/>
              <a:ea typeface="Arial"/>
              <a:cs typeface="Arial"/>
              <a:sym typeface="Arial"/>
            </a:endParaRPr>
          </a:p>
          <a:p>
            <a:pPr marL="0" marR="0" lvl="0" indent="0" algn="l" rtl="0">
              <a:spcBef>
                <a:spcPts val="0"/>
              </a:spcBef>
              <a:spcAft>
                <a:spcPts val="0"/>
              </a:spcAft>
              <a:buNone/>
            </a:pPr>
            <a:r>
              <a:rPr lang="en-US" sz="1200" i="1">
                <a:solidFill>
                  <a:srgbClr val="FF0000"/>
                </a:solidFill>
                <a:latin typeface="Arial"/>
                <a:ea typeface="Arial"/>
                <a:cs typeface="Arial"/>
                <a:sym typeface="Arial"/>
              </a:rPr>
              <a:t>Owns(Nono, M</a:t>
            </a:r>
            <a:r>
              <a:rPr lang="en-US" sz="1200" i="1" baseline="-25000">
                <a:solidFill>
                  <a:srgbClr val="FF0000"/>
                </a:solidFill>
                <a:latin typeface="Arial"/>
                <a:ea typeface="Arial"/>
                <a:cs typeface="Arial"/>
                <a:sym typeface="Arial"/>
              </a:rPr>
              <a:t>1</a:t>
            </a:r>
            <a:r>
              <a:rPr lang="en-US" sz="1200" i="1">
                <a:solidFill>
                  <a:srgbClr val="FF0000"/>
                </a:solidFill>
                <a:latin typeface="Arial"/>
                <a:ea typeface="Arial"/>
                <a:cs typeface="Arial"/>
                <a:sym typeface="Arial"/>
              </a:rPr>
              <a:t>) </a:t>
            </a:r>
            <a:r>
              <a:rPr lang="en-US" sz="1200">
                <a:solidFill>
                  <a:srgbClr val="FF0000"/>
                </a:solidFill>
                <a:latin typeface="Arial"/>
                <a:ea typeface="Arial"/>
                <a:cs typeface="Arial"/>
                <a:sym typeface="Arial"/>
              </a:rPr>
              <a:t>∧</a:t>
            </a:r>
            <a:r>
              <a:rPr lang="en-US" sz="1200" i="1">
                <a:solidFill>
                  <a:srgbClr val="FF0000"/>
                </a:solidFill>
                <a:latin typeface="Arial"/>
                <a:ea typeface="Arial"/>
                <a:cs typeface="Arial"/>
                <a:sym typeface="Arial"/>
              </a:rPr>
              <a:t> Missile(M</a:t>
            </a:r>
            <a:r>
              <a:rPr lang="en-US" sz="1200" i="1" baseline="-25000">
                <a:solidFill>
                  <a:srgbClr val="FF0000"/>
                </a:solidFill>
                <a:latin typeface="Arial"/>
                <a:ea typeface="Arial"/>
                <a:cs typeface="Arial"/>
                <a:sym typeface="Arial"/>
              </a:rPr>
              <a:t>1</a:t>
            </a:r>
            <a:r>
              <a:rPr lang="en-US" sz="1200" i="1">
                <a:solidFill>
                  <a:srgbClr val="FF0000"/>
                </a:solidFill>
                <a:latin typeface="Arial"/>
                <a:ea typeface="Arial"/>
                <a:cs typeface="Arial"/>
                <a:sym typeface="Arial"/>
              </a:rPr>
              <a:t>)</a:t>
            </a:r>
            <a:endParaRPr sz="1200">
              <a:solidFill>
                <a:srgbClr val="FF0000"/>
              </a:solidFill>
              <a:latin typeface="Arial"/>
              <a:ea typeface="Arial"/>
              <a:cs typeface="Arial"/>
              <a:sym typeface="Arial"/>
            </a:endParaRPr>
          </a:p>
          <a:p>
            <a:pPr marL="0" marR="0" lvl="0" indent="0" algn="l" rtl="0">
              <a:spcBef>
                <a:spcPts val="0"/>
              </a:spcBef>
              <a:spcAft>
                <a:spcPts val="0"/>
              </a:spcAft>
              <a:buNone/>
            </a:pPr>
            <a:r>
              <a:rPr lang="en-US" sz="1200" i="1">
                <a:solidFill>
                  <a:schemeClr val="dk1"/>
                </a:solidFill>
                <a:latin typeface="Arial"/>
                <a:ea typeface="Arial"/>
                <a:cs typeface="Arial"/>
                <a:sym typeface="Arial"/>
              </a:rPr>
              <a:t>Missile(x) </a:t>
            </a:r>
            <a:r>
              <a:rPr lang="en-US" sz="1200">
                <a:solidFill>
                  <a:schemeClr val="dk1"/>
                </a:solidFill>
                <a:latin typeface="Arial"/>
                <a:ea typeface="Arial"/>
                <a:cs typeface="Arial"/>
                <a:sym typeface="Arial"/>
              </a:rPr>
              <a:t>∧</a:t>
            </a:r>
            <a:r>
              <a:rPr lang="en-US" sz="1200" i="1">
                <a:solidFill>
                  <a:schemeClr val="dk1"/>
                </a:solidFill>
                <a:latin typeface="Arial"/>
                <a:ea typeface="Arial"/>
                <a:cs typeface="Arial"/>
                <a:sym typeface="Arial"/>
              </a:rPr>
              <a:t> Owns(Nono, x) ⇒ Sells(West, x, Nono)</a:t>
            </a:r>
            <a:endParaRPr sz="1200">
              <a:solidFill>
                <a:schemeClr val="dk1"/>
              </a:solidFill>
              <a:latin typeface="Arial"/>
              <a:ea typeface="Arial"/>
              <a:cs typeface="Arial"/>
              <a:sym typeface="Arial"/>
            </a:endParaRPr>
          </a:p>
          <a:p>
            <a:pPr marL="0" marR="0" lvl="0" indent="0" algn="l" rtl="0">
              <a:spcBef>
                <a:spcPts val="0"/>
              </a:spcBef>
              <a:spcAft>
                <a:spcPts val="0"/>
              </a:spcAft>
              <a:buNone/>
            </a:pPr>
            <a:r>
              <a:rPr lang="en-US" sz="1200" i="1">
                <a:solidFill>
                  <a:schemeClr val="dk1"/>
                </a:solidFill>
                <a:latin typeface="Arial"/>
                <a:ea typeface="Arial"/>
                <a:cs typeface="Arial"/>
                <a:sym typeface="Arial"/>
              </a:rPr>
              <a:t>Missile(x) ⇒ Weapon(x)</a:t>
            </a:r>
            <a:endParaRPr sz="1200">
              <a:solidFill>
                <a:schemeClr val="dk1"/>
              </a:solidFill>
              <a:latin typeface="Arial"/>
              <a:ea typeface="Arial"/>
              <a:cs typeface="Arial"/>
              <a:sym typeface="Arial"/>
            </a:endParaRPr>
          </a:p>
          <a:p>
            <a:pPr marL="0" marR="0" lvl="0" indent="0" algn="l" rtl="0">
              <a:spcBef>
                <a:spcPts val="0"/>
              </a:spcBef>
              <a:spcAft>
                <a:spcPts val="0"/>
              </a:spcAft>
              <a:buNone/>
            </a:pPr>
            <a:r>
              <a:rPr lang="en-US" sz="1200" i="1">
                <a:solidFill>
                  <a:schemeClr val="dk1"/>
                </a:solidFill>
                <a:latin typeface="Arial"/>
                <a:ea typeface="Arial"/>
                <a:cs typeface="Arial"/>
                <a:sym typeface="Arial"/>
              </a:rPr>
              <a:t>Enemy(x, America) ⇒ Hostile(x)</a:t>
            </a:r>
            <a:endParaRPr sz="1200">
              <a:solidFill>
                <a:schemeClr val="dk1"/>
              </a:solidFill>
              <a:latin typeface="Arial"/>
              <a:ea typeface="Arial"/>
              <a:cs typeface="Arial"/>
              <a:sym typeface="Arial"/>
            </a:endParaRPr>
          </a:p>
          <a:p>
            <a:pPr marL="0" marR="0" lvl="0" indent="0" algn="l" rtl="0">
              <a:spcBef>
                <a:spcPts val="0"/>
              </a:spcBef>
              <a:spcAft>
                <a:spcPts val="0"/>
              </a:spcAft>
              <a:buNone/>
            </a:pPr>
            <a:r>
              <a:rPr lang="en-US" sz="1200" i="1">
                <a:solidFill>
                  <a:schemeClr val="dk1"/>
                </a:solidFill>
                <a:latin typeface="Arial"/>
                <a:ea typeface="Arial"/>
                <a:cs typeface="Arial"/>
                <a:sym typeface="Arial"/>
              </a:rPr>
              <a:t>American(West)</a:t>
            </a:r>
            <a:endParaRPr sz="1200">
              <a:solidFill>
                <a:schemeClr val="dk1"/>
              </a:solidFill>
              <a:latin typeface="Arial"/>
              <a:ea typeface="Arial"/>
              <a:cs typeface="Arial"/>
              <a:sym typeface="Arial"/>
            </a:endParaRPr>
          </a:p>
          <a:p>
            <a:pPr marL="0" marR="0" lvl="0" indent="0" algn="l" rtl="0">
              <a:spcBef>
                <a:spcPts val="0"/>
              </a:spcBef>
              <a:spcAft>
                <a:spcPts val="0"/>
              </a:spcAft>
              <a:buNone/>
            </a:pPr>
            <a:r>
              <a:rPr lang="en-US" sz="1200" i="1">
                <a:solidFill>
                  <a:schemeClr val="dk1"/>
                </a:solidFill>
                <a:latin typeface="Arial"/>
                <a:ea typeface="Arial"/>
                <a:cs typeface="Arial"/>
                <a:sym typeface="Arial"/>
              </a:rPr>
              <a:t>Enemy(Nono, America)</a:t>
            </a:r>
            <a:endParaRPr sz="1200">
              <a:solidFill>
                <a:schemeClr val="dk1"/>
              </a:solidFill>
              <a:latin typeface="Arial"/>
              <a:ea typeface="Arial"/>
              <a:cs typeface="Arial"/>
              <a:sym typeface="Arial"/>
            </a:endParaRPr>
          </a:p>
        </p:txBody>
      </p:sp>
      <p:sp>
        <p:nvSpPr>
          <p:cNvPr id="1039" name="Google Shape;1039;p115"/>
          <p:cNvSpPr/>
          <p:nvPr/>
        </p:nvSpPr>
        <p:spPr>
          <a:xfrm>
            <a:off x="4663440" y="4191000"/>
            <a:ext cx="777300" cy="228600"/>
          </a:xfrm>
          <a:custGeom>
            <a:avLst/>
            <a:gdLst/>
            <a:ahLst/>
            <a:cxnLst/>
            <a:rect l="0" t="0" r="0" b="0"/>
            <a:pathLst>
              <a:path w="120000" h="120000" extrusionOk="0">
                <a:moveTo>
                  <a:pt x="0" y="0"/>
                </a:moveTo>
                <a:cubicBezTo>
                  <a:pt x="19230" y="57326"/>
                  <a:pt x="38461" y="114654"/>
                  <a:pt x="58461" y="119638"/>
                </a:cubicBezTo>
                <a:cubicBezTo>
                  <a:pt x="78461" y="124622"/>
                  <a:pt x="99230" y="77266"/>
                  <a:pt x="120000" y="29909"/>
                </a:cubicBezTo>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Google Shape;356;p51"/>
          <p:cNvSpPr txBox="1">
            <a:spLocks noGrp="1"/>
          </p:cNvSpPr>
          <p:nvPr>
            <p:ph type="body" idx="1"/>
          </p:nvPr>
        </p:nvSpPr>
        <p:spPr>
          <a:xfrm>
            <a:off x="457200" y="1189703"/>
            <a:ext cx="8080500" cy="55362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1080"/>
              </a:spcBef>
              <a:spcAft>
                <a:spcPts val="0"/>
              </a:spcAft>
              <a:buClr>
                <a:schemeClr val="dk1"/>
              </a:buClr>
              <a:buSzPts val="2400"/>
              <a:buFont typeface="Arial"/>
              <a:buChar char="•"/>
            </a:pPr>
            <a:r>
              <a:rPr lang="en-US"/>
              <a:t>Emily has a boss who is a lawyer.</a:t>
            </a:r>
            <a:endParaRPr/>
          </a:p>
          <a:p>
            <a:pPr marL="800100" marR="0" lvl="1" indent="-342900" algn="l" rtl="0">
              <a:lnSpc>
                <a:spcPct val="100000"/>
              </a:lnSpc>
              <a:spcBef>
                <a:spcPts val="1080"/>
              </a:spcBef>
              <a:spcAft>
                <a:spcPts val="0"/>
              </a:spcAft>
              <a:buClr>
                <a:schemeClr val="dk2"/>
              </a:buClr>
              <a:buSzPts val="2000"/>
              <a:buFont typeface="Arial"/>
              <a:buChar char="•"/>
            </a:pPr>
            <a:r>
              <a:rPr lang="en-US"/>
              <a:t>Emily has a boss: </a:t>
            </a:r>
            <a:r>
              <a:rPr lang="en-US" i="1"/>
              <a:t>Boss</a:t>
            </a:r>
            <a:r>
              <a:rPr lang="en-US"/>
              <a:t>(</a:t>
            </a:r>
            <a:r>
              <a:rPr lang="en-US" i="1"/>
              <a:t>x</a:t>
            </a:r>
            <a:r>
              <a:rPr lang="en-US"/>
              <a:t>, </a:t>
            </a:r>
            <a:r>
              <a:rPr lang="en-US" i="1"/>
              <a:t>Emily</a:t>
            </a:r>
            <a:r>
              <a:rPr lang="en-US"/>
              <a:t>)</a:t>
            </a:r>
            <a:endParaRPr/>
          </a:p>
          <a:p>
            <a:pPr marL="800100" marR="0" lvl="1" indent="-342900" algn="l" rtl="0">
              <a:lnSpc>
                <a:spcPct val="100000"/>
              </a:lnSpc>
              <a:spcBef>
                <a:spcPts val="1080"/>
              </a:spcBef>
              <a:spcAft>
                <a:spcPts val="0"/>
              </a:spcAft>
              <a:buClr>
                <a:schemeClr val="dk2"/>
              </a:buClr>
              <a:buSzPts val="2000"/>
              <a:buFont typeface="Arial"/>
              <a:buChar char="•"/>
            </a:pPr>
            <a:r>
              <a:rPr lang="en-US"/>
              <a:t>Who is a lawyer: </a:t>
            </a:r>
            <a:r>
              <a:rPr lang="en-US" i="1"/>
              <a:t>Occupation</a:t>
            </a:r>
            <a:r>
              <a:rPr lang="en-US"/>
              <a:t>(</a:t>
            </a:r>
            <a:r>
              <a:rPr lang="en-US" i="1"/>
              <a:t>x</a:t>
            </a:r>
            <a:r>
              <a:rPr lang="en-US"/>
              <a:t>, </a:t>
            </a:r>
            <a:r>
              <a:rPr lang="en-US" i="1"/>
              <a:t>Lawyer</a:t>
            </a:r>
            <a:r>
              <a:rPr lang="en-US"/>
              <a:t>)</a:t>
            </a:r>
            <a:endParaRPr/>
          </a:p>
          <a:p>
            <a:pPr marL="800100" marR="0" lvl="1" indent="-342900" algn="l" rtl="0">
              <a:lnSpc>
                <a:spcPct val="100000"/>
              </a:lnSpc>
              <a:spcBef>
                <a:spcPts val="1080"/>
              </a:spcBef>
              <a:spcAft>
                <a:spcPts val="0"/>
              </a:spcAft>
              <a:buClr>
                <a:schemeClr val="dk2"/>
              </a:buClr>
              <a:buSzPts val="2000"/>
              <a:buFont typeface="Arial"/>
              <a:buChar char="•"/>
            </a:pPr>
            <a:r>
              <a:rPr lang="en-US"/>
              <a:t>∃</a:t>
            </a:r>
            <a:r>
              <a:rPr lang="en-US" i="1"/>
              <a:t>x</a:t>
            </a:r>
            <a:r>
              <a:rPr lang="en-US"/>
              <a:t>  </a:t>
            </a:r>
            <a:r>
              <a:rPr lang="en-US" i="1"/>
              <a:t>Boss</a:t>
            </a:r>
            <a:r>
              <a:rPr lang="en-US"/>
              <a:t>(</a:t>
            </a:r>
            <a:r>
              <a:rPr lang="en-US" i="1"/>
              <a:t>x</a:t>
            </a:r>
            <a:r>
              <a:rPr lang="en-US"/>
              <a:t>, </a:t>
            </a:r>
            <a:r>
              <a:rPr lang="en-US" i="1"/>
              <a:t>Emily</a:t>
            </a:r>
            <a:r>
              <a:rPr lang="en-US"/>
              <a:t>) ⋀ </a:t>
            </a:r>
            <a:r>
              <a:rPr lang="en-US" i="1"/>
              <a:t>Occupation</a:t>
            </a:r>
            <a:r>
              <a:rPr lang="en-US"/>
              <a:t>(</a:t>
            </a:r>
            <a:r>
              <a:rPr lang="en-US" i="1"/>
              <a:t>x</a:t>
            </a:r>
            <a:r>
              <a:rPr lang="en-US"/>
              <a:t>, </a:t>
            </a:r>
            <a:r>
              <a:rPr lang="en-US" i="1"/>
              <a:t>Lawyer</a:t>
            </a:r>
            <a:r>
              <a:rPr lang="en-US"/>
              <a:t>) </a:t>
            </a:r>
            <a:r>
              <a:rPr lang="en-US">
                <a:solidFill>
                  <a:srgbClr val="38761D"/>
                </a:solidFill>
              </a:rPr>
              <a:t>✔</a:t>
            </a:r>
            <a:endParaRPr/>
          </a:p>
          <a:p>
            <a:pPr marL="1485900" marR="0" lvl="2" indent="-342900" algn="l" rtl="0">
              <a:lnSpc>
                <a:spcPct val="100000"/>
              </a:lnSpc>
              <a:spcBef>
                <a:spcPts val="1080"/>
              </a:spcBef>
              <a:spcAft>
                <a:spcPts val="0"/>
              </a:spcAft>
              <a:buClr>
                <a:schemeClr val="dk2"/>
              </a:buClr>
              <a:buSzPts val="1800"/>
              <a:buFont typeface="Arial"/>
              <a:buChar char="•"/>
            </a:pPr>
            <a:r>
              <a:rPr lang="en-US"/>
              <a:t>a boss</a:t>
            </a:r>
            <a:endParaRPr/>
          </a:p>
          <a:p>
            <a:pPr marL="800100" marR="0" lvl="1" indent="-342900" algn="l" rtl="0">
              <a:lnSpc>
                <a:spcPct val="100000"/>
              </a:lnSpc>
              <a:spcBef>
                <a:spcPts val="1080"/>
              </a:spcBef>
              <a:spcAft>
                <a:spcPts val="0"/>
              </a:spcAft>
              <a:buClr>
                <a:schemeClr val="dk2"/>
              </a:buClr>
              <a:buSzPts val="2000"/>
              <a:buFont typeface="Arial"/>
              <a:buChar char="•"/>
            </a:pPr>
            <a:r>
              <a:rPr lang="en-US"/>
              <a:t>∀</a:t>
            </a:r>
            <a:r>
              <a:rPr lang="en-US" i="1"/>
              <a:t>x</a:t>
            </a:r>
            <a:r>
              <a:rPr lang="en-US"/>
              <a:t>  </a:t>
            </a:r>
            <a:r>
              <a:rPr lang="en-US" i="1"/>
              <a:t>Boss</a:t>
            </a:r>
            <a:r>
              <a:rPr lang="en-US"/>
              <a:t>(</a:t>
            </a:r>
            <a:r>
              <a:rPr lang="en-US" i="1"/>
              <a:t>x</a:t>
            </a:r>
            <a:r>
              <a:rPr lang="en-US"/>
              <a:t>, </a:t>
            </a:r>
            <a:r>
              <a:rPr lang="en-US" i="1"/>
              <a:t>Emily</a:t>
            </a:r>
            <a:r>
              <a:rPr lang="en-US"/>
              <a:t>) </a:t>
            </a:r>
            <a:r>
              <a:rPr lang="en-US" sz="1800" i="1"/>
              <a:t>⇒</a:t>
            </a:r>
            <a:r>
              <a:rPr lang="en-US"/>
              <a:t> </a:t>
            </a:r>
            <a:r>
              <a:rPr lang="en-US" i="1"/>
              <a:t>Occupation</a:t>
            </a:r>
            <a:r>
              <a:rPr lang="en-US"/>
              <a:t>(</a:t>
            </a:r>
            <a:r>
              <a:rPr lang="en-US" i="1"/>
              <a:t>x</a:t>
            </a:r>
            <a:r>
              <a:rPr lang="en-US"/>
              <a:t>, </a:t>
            </a:r>
            <a:r>
              <a:rPr lang="en-US" i="1"/>
              <a:t>Lawyer</a:t>
            </a:r>
            <a:r>
              <a:rPr lang="en-US"/>
              <a:t>) </a:t>
            </a:r>
            <a:r>
              <a:rPr lang="en-US">
                <a:solidFill>
                  <a:schemeClr val="dk2"/>
                </a:solidFill>
              </a:rPr>
              <a:t>✘</a:t>
            </a:r>
            <a:endParaRPr>
              <a:solidFill>
                <a:schemeClr val="dk2"/>
              </a:solidFill>
            </a:endParaRPr>
          </a:p>
          <a:p>
            <a:pPr marL="1485900" lvl="2" indent="-342900" rtl="0">
              <a:spcBef>
                <a:spcPts val="1080"/>
              </a:spcBef>
              <a:spcAft>
                <a:spcPts val="0"/>
              </a:spcAft>
              <a:buClr>
                <a:schemeClr val="dk2"/>
              </a:buClr>
              <a:buSzPts val="1800"/>
              <a:buFont typeface="Arial"/>
              <a:buChar char="•"/>
            </a:pPr>
            <a:r>
              <a:rPr lang="en-US"/>
              <a:t>every boss!	</a:t>
            </a:r>
            <a:endParaRPr/>
          </a:p>
          <a:p>
            <a:pPr marL="800100" lvl="1" indent="-342900" rtl="0">
              <a:spcBef>
                <a:spcPts val="1080"/>
              </a:spcBef>
              <a:spcAft>
                <a:spcPts val="0"/>
              </a:spcAft>
              <a:buClr>
                <a:schemeClr val="dk2"/>
              </a:buClr>
              <a:buSzPts val="2000"/>
              <a:buFont typeface="Arial"/>
              <a:buChar char="•"/>
            </a:pPr>
            <a:r>
              <a:rPr lang="en-US" sz="2000"/>
              <a:t>∃</a:t>
            </a:r>
            <a:r>
              <a:rPr lang="en-US" sz="2000" i="1"/>
              <a:t>x</a:t>
            </a:r>
            <a:r>
              <a:rPr lang="en-US" sz="2000"/>
              <a:t>  </a:t>
            </a:r>
            <a:r>
              <a:rPr lang="en-US" sz="2000" i="1"/>
              <a:t>Boss</a:t>
            </a:r>
            <a:r>
              <a:rPr lang="en-US" sz="2000"/>
              <a:t>(</a:t>
            </a:r>
            <a:r>
              <a:rPr lang="en-US" sz="2000" i="1"/>
              <a:t>x</a:t>
            </a:r>
            <a:r>
              <a:rPr lang="en-US" sz="2000"/>
              <a:t>, </a:t>
            </a:r>
            <a:r>
              <a:rPr lang="en-US" sz="2000" i="1"/>
              <a:t>Emily</a:t>
            </a:r>
            <a:r>
              <a:rPr lang="en-US" sz="2000"/>
              <a:t>) </a:t>
            </a:r>
            <a:r>
              <a:rPr lang="en-US" i="1"/>
              <a:t>⇒</a:t>
            </a:r>
            <a:r>
              <a:rPr lang="en-US" sz="2000"/>
              <a:t> </a:t>
            </a:r>
            <a:r>
              <a:rPr lang="en-US" sz="2000" i="1"/>
              <a:t>Occupation</a:t>
            </a:r>
            <a:r>
              <a:rPr lang="en-US" sz="2000"/>
              <a:t>(</a:t>
            </a:r>
            <a:r>
              <a:rPr lang="en-US" sz="2000" i="1"/>
              <a:t>x</a:t>
            </a:r>
            <a:r>
              <a:rPr lang="en-US" sz="2000"/>
              <a:t>, </a:t>
            </a:r>
            <a:r>
              <a:rPr lang="en-US" sz="2000" i="1"/>
              <a:t>Lawyer</a:t>
            </a:r>
            <a:r>
              <a:rPr lang="en-US" sz="2000"/>
              <a:t>) </a:t>
            </a:r>
            <a:r>
              <a:rPr lang="en-US" sz="2000">
                <a:solidFill>
                  <a:schemeClr val="dk2"/>
                </a:solidFill>
              </a:rPr>
              <a:t>✘</a:t>
            </a:r>
            <a:endParaRPr sz="2000">
              <a:solidFill>
                <a:schemeClr val="dk2"/>
              </a:solidFill>
            </a:endParaRPr>
          </a:p>
          <a:p>
            <a:pPr marL="1485900" lvl="2" indent="-342900" rtl="0">
              <a:spcBef>
                <a:spcPts val="1080"/>
              </a:spcBef>
              <a:spcAft>
                <a:spcPts val="0"/>
              </a:spcAft>
              <a:buClr>
                <a:schemeClr val="dk2"/>
              </a:buClr>
              <a:buSzPts val="1800"/>
              <a:buFont typeface="Arial"/>
              <a:buChar char="•"/>
            </a:pPr>
            <a:r>
              <a:rPr lang="en-US" i="1"/>
              <a:t>true</a:t>
            </a:r>
            <a:r>
              <a:rPr lang="en-US"/>
              <a:t> if there’s someone who is not Emily’s boss!</a:t>
            </a:r>
            <a:endParaRPr/>
          </a:p>
        </p:txBody>
      </p:sp>
      <p:sp>
        <p:nvSpPr>
          <p:cNvPr id="357" name="Google Shape;357;p51"/>
          <p:cNvSpPr txBox="1">
            <a:spLocks noGrp="1"/>
          </p:cNvSpPr>
          <p:nvPr>
            <p:ph type="title"/>
          </p:nvPr>
        </p:nvSpPr>
        <p:spPr>
          <a:xfrm>
            <a:off x="457200" y="152718"/>
            <a:ext cx="8080500" cy="781200"/>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Clr>
                <a:schemeClr val="dk1"/>
              </a:buClr>
              <a:buFont typeface="Arial Black"/>
              <a:buNone/>
            </a:pPr>
            <a:r>
              <a:rPr lang="en-US"/>
              <a:t>e.</a:t>
            </a:r>
            <a:endParaRPr sz="3600" b="0" i="0" u="none" strike="noStrike" cap="none">
              <a:solidFill>
                <a:schemeClr val="dk1"/>
              </a:solidFill>
              <a:latin typeface="Arial Black"/>
              <a:ea typeface="Arial Black"/>
              <a:cs typeface="Arial Black"/>
              <a:sym typeface="Arial Black"/>
            </a:endParaRPr>
          </a:p>
        </p:txBody>
      </p:sp>
      <p:sp>
        <p:nvSpPr>
          <p:cNvPr id="358" name="Google Shape;358;p51"/>
          <p:cNvSpPr txBox="1">
            <a:spLocks noGrp="1"/>
          </p:cNvSpPr>
          <p:nvPr>
            <p:ph type="sldNum" idx="12"/>
          </p:nvPr>
        </p:nvSpPr>
        <p:spPr>
          <a:xfrm rot="-5400000">
            <a:off x="8227325" y="5885470"/>
            <a:ext cx="1315800" cy="3651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fld id="{00000000-1234-1234-1234-123412341234}" type="slidenum">
              <a:rPr lang="en-US" sz="2400" b="1">
                <a:solidFill>
                  <a:schemeClr val="dk2"/>
                </a:solidFill>
                <a:latin typeface="Arial"/>
                <a:ea typeface="Arial"/>
                <a:cs typeface="Arial"/>
                <a:sym typeface="Arial"/>
              </a:rPr>
              <a:t>8</a:t>
            </a:fld>
            <a:endParaRPr sz="2400" b="1">
              <a:solidFill>
                <a:schemeClr val="dk2"/>
              </a:solidFill>
              <a:latin typeface="Arial"/>
              <a:ea typeface="Arial"/>
              <a:cs typeface="Arial"/>
              <a:sym typeface="Arial"/>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1043"/>
        <p:cNvGrpSpPr/>
        <p:nvPr/>
      </p:nvGrpSpPr>
      <p:grpSpPr>
        <a:xfrm>
          <a:off x="0" y="0"/>
          <a:ext cx="0" cy="0"/>
          <a:chOff x="0" y="0"/>
          <a:chExt cx="0" cy="0"/>
        </a:xfrm>
      </p:grpSpPr>
      <p:sp>
        <p:nvSpPr>
          <p:cNvPr id="1044" name="Google Shape;1044;p116"/>
          <p:cNvSpPr txBox="1">
            <a:spLocks noGrp="1"/>
          </p:cNvSpPr>
          <p:nvPr>
            <p:ph type="title"/>
          </p:nvPr>
        </p:nvSpPr>
        <p:spPr>
          <a:xfrm>
            <a:off x="457200" y="152718"/>
            <a:ext cx="8080500" cy="781200"/>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Clr>
                <a:schemeClr val="dk1"/>
              </a:buClr>
              <a:buSzPts val="3600"/>
              <a:buFont typeface="Arial Black"/>
              <a:buNone/>
            </a:pPr>
            <a:r>
              <a:rPr lang="en-US" sz="3600" b="0" i="0" u="none" strike="noStrike" cap="none">
                <a:solidFill>
                  <a:schemeClr val="dk1"/>
                </a:solidFill>
                <a:latin typeface="Arial Black"/>
                <a:ea typeface="Arial Black"/>
                <a:cs typeface="Arial Black"/>
                <a:sym typeface="Arial Black"/>
              </a:rPr>
              <a:t>Example</a:t>
            </a:r>
            <a:endParaRPr sz="3600" b="0" i="0" u="none" strike="noStrike" cap="none">
              <a:solidFill>
                <a:schemeClr val="dk1"/>
              </a:solidFill>
              <a:latin typeface="Arial Black"/>
              <a:ea typeface="Arial Black"/>
              <a:cs typeface="Arial Black"/>
              <a:sym typeface="Arial Black"/>
            </a:endParaRPr>
          </a:p>
        </p:txBody>
      </p:sp>
      <p:sp>
        <p:nvSpPr>
          <p:cNvPr id="1045" name="Google Shape;1045;p116"/>
          <p:cNvSpPr/>
          <p:nvPr/>
        </p:nvSpPr>
        <p:spPr>
          <a:xfrm>
            <a:off x="3276600" y="1752600"/>
            <a:ext cx="1676400" cy="3048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i="1">
                <a:solidFill>
                  <a:schemeClr val="dk1"/>
                </a:solidFill>
                <a:latin typeface="Times New Roman"/>
                <a:ea typeface="Times New Roman"/>
                <a:cs typeface="Times New Roman"/>
                <a:sym typeface="Times New Roman"/>
              </a:rPr>
              <a:t>Criminal(West)</a:t>
            </a:r>
            <a:endParaRPr sz="1600" i="1">
              <a:solidFill>
                <a:schemeClr val="dk1"/>
              </a:solidFill>
              <a:latin typeface="Times New Roman"/>
              <a:ea typeface="Times New Roman"/>
              <a:cs typeface="Times New Roman"/>
              <a:sym typeface="Times New Roman"/>
            </a:endParaRPr>
          </a:p>
        </p:txBody>
      </p:sp>
      <p:sp>
        <p:nvSpPr>
          <p:cNvPr id="1046" name="Google Shape;1046;p116"/>
          <p:cNvSpPr/>
          <p:nvPr/>
        </p:nvSpPr>
        <p:spPr>
          <a:xfrm>
            <a:off x="762000" y="3352800"/>
            <a:ext cx="1676400" cy="3048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i="1">
                <a:solidFill>
                  <a:schemeClr val="dk1"/>
                </a:solidFill>
                <a:latin typeface="Times New Roman"/>
                <a:ea typeface="Times New Roman"/>
                <a:cs typeface="Times New Roman"/>
                <a:sym typeface="Times New Roman"/>
              </a:rPr>
              <a:t>American(West)</a:t>
            </a:r>
            <a:endParaRPr sz="1600" i="1">
              <a:solidFill>
                <a:schemeClr val="dk1"/>
              </a:solidFill>
              <a:latin typeface="Times New Roman"/>
              <a:ea typeface="Times New Roman"/>
              <a:cs typeface="Times New Roman"/>
              <a:sym typeface="Times New Roman"/>
            </a:endParaRPr>
          </a:p>
        </p:txBody>
      </p:sp>
      <p:sp>
        <p:nvSpPr>
          <p:cNvPr id="1047" name="Google Shape;1047;p116"/>
          <p:cNvSpPr/>
          <p:nvPr/>
        </p:nvSpPr>
        <p:spPr>
          <a:xfrm>
            <a:off x="2514600" y="3352800"/>
            <a:ext cx="1676400" cy="3048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i="1">
                <a:solidFill>
                  <a:schemeClr val="dk1"/>
                </a:solidFill>
                <a:latin typeface="Times New Roman"/>
                <a:ea typeface="Times New Roman"/>
                <a:cs typeface="Times New Roman"/>
                <a:sym typeface="Times New Roman"/>
              </a:rPr>
              <a:t>Weapon(M</a:t>
            </a:r>
            <a:r>
              <a:rPr lang="en-US" sz="1600" i="1" baseline="-25000">
                <a:solidFill>
                  <a:schemeClr val="dk1"/>
                </a:solidFill>
                <a:latin typeface="Times New Roman"/>
                <a:ea typeface="Times New Roman"/>
                <a:cs typeface="Times New Roman"/>
                <a:sym typeface="Times New Roman"/>
              </a:rPr>
              <a:t>1</a:t>
            </a:r>
            <a:r>
              <a:rPr lang="en-US" sz="1600" i="1">
                <a:solidFill>
                  <a:schemeClr val="dk1"/>
                </a:solidFill>
                <a:latin typeface="Times New Roman"/>
                <a:ea typeface="Times New Roman"/>
                <a:cs typeface="Times New Roman"/>
                <a:sym typeface="Times New Roman"/>
              </a:rPr>
              <a:t>)</a:t>
            </a:r>
            <a:endParaRPr sz="1600" i="1">
              <a:solidFill>
                <a:schemeClr val="dk1"/>
              </a:solidFill>
              <a:latin typeface="Times New Roman"/>
              <a:ea typeface="Times New Roman"/>
              <a:cs typeface="Times New Roman"/>
              <a:sym typeface="Times New Roman"/>
            </a:endParaRPr>
          </a:p>
        </p:txBody>
      </p:sp>
      <p:sp>
        <p:nvSpPr>
          <p:cNvPr id="1048" name="Google Shape;1048;p116"/>
          <p:cNvSpPr/>
          <p:nvPr/>
        </p:nvSpPr>
        <p:spPr>
          <a:xfrm>
            <a:off x="4267200" y="3352800"/>
            <a:ext cx="2212800" cy="3048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i="1">
                <a:solidFill>
                  <a:schemeClr val="dk1"/>
                </a:solidFill>
                <a:latin typeface="Times New Roman"/>
                <a:ea typeface="Times New Roman"/>
                <a:cs typeface="Times New Roman"/>
                <a:sym typeface="Times New Roman"/>
              </a:rPr>
              <a:t>Sells(West, M</a:t>
            </a:r>
            <a:r>
              <a:rPr lang="en-US" sz="1600" i="1" baseline="-25000">
                <a:solidFill>
                  <a:schemeClr val="dk1"/>
                </a:solidFill>
                <a:latin typeface="Times New Roman"/>
                <a:ea typeface="Times New Roman"/>
                <a:cs typeface="Times New Roman"/>
                <a:sym typeface="Times New Roman"/>
              </a:rPr>
              <a:t>1</a:t>
            </a:r>
            <a:r>
              <a:rPr lang="en-US" sz="1600" i="1">
                <a:solidFill>
                  <a:schemeClr val="dk1"/>
                </a:solidFill>
                <a:latin typeface="Times New Roman"/>
                <a:ea typeface="Times New Roman"/>
                <a:cs typeface="Times New Roman"/>
                <a:sym typeface="Times New Roman"/>
              </a:rPr>
              <a:t>, Nono)</a:t>
            </a:r>
            <a:endParaRPr sz="1600" i="1">
              <a:solidFill>
                <a:schemeClr val="dk1"/>
              </a:solidFill>
              <a:latin typeface="Times New Roman"/>
              <a:ea typeface="Times New Roman"/>
              <a:cs typeface="Times New Roman"/>
              <a:sym typeface="Times New Roman"/>
            </a:endParaRPr>
          </a:p>
        </p:txBody>
      </p:sp>
      <p:sp>
        <p:nvSpPr>
          <p:cNvPr id="1049" name="Google Shape;1049;p116"/>
          <p:cNvSpPr/>
          <p:nvPr/>
        </p:nvSpPr>
        <p:spPr>
          <a:xfrm>
            <a:off x="6629400" y="3352800"/>
            <a:ext cx="1676400" cy="3048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i="1">
                <a:solidFill>
                  <a:schemeClr val="dk1"/>
                </a:solidFill>
                <a:latin typeface="Times New Roman"/>
                <a:ea typeface="Times New Roman"/>
                <a:cs typeface="Times New Roman"/>
                <a:sym typeface="Times New Roman"/>
              </a:rPr>
              <a:t>Hostile(Nono)</a:t>
            </a:r>
            <a:endParaRPr sz="1600" i="1">
              <a:solidFill>
                <a:schemeClr val="dk1"/>
              </a:solidFill>
              <a:latin typeface="Times New Roman"/>
              <a:ea typeface="Times New Roman"/>
              <a:cs typeface="Times New Roman"/>
              <a:sym typeface="Times New Roman"/>
            </a:endParaRPr>
          </a:p>
        </p:txBody>
      </p:sp>
      <p:cxnSp>
        <p:nvCxnSpPr>
          <p:cNvPr id="1050" name="Google Shape;1050;p116"/>
          <p:cNvCxnSpPr>
            <a:stCxn id="1045" idx="2"/>
            <a:endCxn id="1046" idx="0"/>
          </p:cNvCxnSpPr>
          <p:nvPr/>
        </p:nvCxnSpPr>
        <p:spPr>
          <a:xfrm flipH="1">
            <a:off x="1600200" y="2057400"/>
            <a:ext cx="2514600" cy="1295400"/>
          </a:xfrm>
          <a:prstGeom prst="straightConnector1">
            <a:avLst/>
          </a:prstGeom>
          <a:noFill/>
          <a:ln w="28575" cap="flat" cmpd="sng">
            <a:solidFill>
              <a:schemeClr val="accent1"/>
            </a:solidFill>
            <a:prstDash val="solid"/>
            <a:round/>
            <a:headEnd type="none" w="sm" len="sm"/>
            <a:tailEnd type="none" w="sm" len="sm"/>
          </a:ln>
        </p:spPr>
      </p:cxnSp>
      <p:cxnSp>
        <p:nvCxnSpPr>
          <p:cNvPr id="1051" name="Google Shape;1051;p116"/>
          <p:cNvCxnSpPr>
            <a:stCxn id="1047" idx="0"/>
            <a:endCxn id="1045" idx="2"/>
          </p:cNvCxnSpPr>
          <p:nvPr/>
        </p:nvCxnSpPr>
        <p:spPr>
          <a:xfrm rot="10800000" flipH="1">
            <a:off x="3352800" y="2057400"/>
            <a:ext cx="762000" cy="1295400"/>
          </a:xfrm>
          <a:prstGeom prst="straightConnector1">
            <a:avLst/>
          </a:prstGeom>
          <a:noFill/>
          <a:ln w="28575" cap="flat" cmpd="sng">
            <a:solidFill>
              <a:schemeClr val="accent1"/>
            </a:solidFill>
            <a:prstDash val="solid"/>
            <a:round/>
            <a:headEnd type="none" w="sm" len="sm"/>
            <a:tailEnd type="none" w="sm" len="sm"/>
          </a:ln>
        </p:spPr>
      </p:cxnSp>
      <p:cxnSp>
        <p:nvCxnSpPr>
          <p:cNvPr id="1052" name="Google Shape;1052;p116"/>
          <p:cNvCxnSpPr>
            <a:stCxn id="1048" idx="0"/>
            <a:endCxn id="1045" idx="2"/>
          </p:cNvCxnSpPr>
          <p:nvPr/>
        </p:nvCxnSpPr>
        <p:spPr>
          <a:xfrm rot="10800000">
            <a:off x="4114800" y="2057400"/>
            <a:ext cx="1258800" cy="1295400"/>
          </a:xfrm>
          <a:prstGeom prst="straightConnector1">
            <a:avLst/>
          </a:prstGeom>
          <a:noFill/>
          <a:ln w="28575" cap="flat" cmpd="sng">
            <a:solidFill>
              <a:schemeClr val="accent1"/>
            </a:solidFill>
            <a:prstDash val="solid"/>
            <a:round/>
            <a:headEnd type="none" w="sm" len="sm"/>
            <a:tailEnd type="none" w="sm" len="sm"/>
          </a:ln>
        </p:spPr>
      </p:cxnSp>
      <p:cxnSp>
        <p:nvCxnSpPr>
          <p:cNvPr id="1053" name="Google Shape;1053;p116"/>
          <p:cNvCxnSpPr>
            <a:stCxn id="1049" idx="0"/>
            <a:endCxn id="1045" idx="2"/>
          </p:cNvCxnSpPr>
          <p:nvPr/>
        </p:nvCxnSpPr>
        <p:spPr>
          <a:xfrm rot="10800000">
            <a:off x="4114800" y="2057400"/>
            <a:ext cx="3352800" cy="1295400"/>
          </a:xfrm>
          <a:prstGeom prst="straightConnector1">
            <a:avLst/>
          </a:prstGeom>
          <a:noFill/>
          <a:ln w="28575" cap="flat" cmpd="sng">
            <a:solidFill>
              <a:schemeClr val="accent1"/>
            </a:solidFill>
            <a:prstDash val="solid"/>
            <a:round/>
            <a:headEnd type="none" w="sm" len="sm"/>
            <a:tailEnd type="none" w="sm" len="sm"/>
          </a:ln>
        </p:spPr>
      </p:cxnSp>
      <p:sp>
        <p:nvSpPr>
          <p:cNvPr id="1054" name="Google Shape;1054;p116"/>
          <p:cNvSpPr txBox="1"/>
          <p:nvPr/>
        </p:nvSpPr>
        <p:spPr>
          <a:xfrm>
            <a:off x="304800" y="5943600"/>
            <a:ext cx="8534400" cy="646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rgbClr val="000000"/>
                </a:solidFill>
                <a:latin typeface="Arial"/>
                <a:ea typeface="Arial"/>
                <a:cs typeface="Arial"/>
                <a:sym typeface="Arial"/>
              </a:rPr>
              <a:t>The fourth conjunct unifies with the consequence of one rule in the KB with substitute </a:t>
            </a:r>
            <a:r>
              <a:rPr lang="en-US" sz="1800" i="1">
                <a:solidFill>
                  <a:srgbClr val="000000"/>
                </a:solidFill>
                <a:latin typeface="Arial"/>
                <a:ea typeface="Arial"/>
                <a:cs typeface="Arial"/>
                <a:sym typeface="Arial"/>
              </a:rPr>
              <a:t>{x/Nono}</a:t>
            </a:r>
            <a:r>
              <a:rPr lang="en-US" sz="1800">
                <a:solidFill>
                  <a:srgbClr val="000000"/>
                </a:solidFill>
                <a:latin typeface="Arial"/>
                <a:ea typeface="Arial"/>
                <a:cs typeface="Arial"/>
                <a:sym typeface="Arial"/>
              </a:rPr>
              <a:t> for </a:t>
            </a:r>
            <a:r>
              <a:rPr lang="en-US" sz="1800" i="1">
                <a:solidFill>
                  <a:srgbClr val="000000"/>
                </a:solidFill>
                <a:latin typeface="Arial"/>
                <a:ea typeface="Arial"/>
                <a:cs typeface="Arial"/>
                <a:sym typeface="Arial"/>
              </a:rPr>
              <a:t>Hostile(x)</a:t>
            </a:r>
            <a:r>
              <a:rPr lang="en-US" sz="1800">
                <a:solidFill>
                  <a:srgbClr val="000000"/>
                </a:solidFill>
                <a:latin typeface="Arial"/>
                <a:ea typeface="Arial"/>
                <a:cs typeface="Arial"/>
                <a:sym typeface="Arial"/>
              </a:rPr>
              <a:t> in </a:t>
            </a:r>
            <a:r>
              <a:rPr lang="en-US" sz="1800" i="1">
                <a:solidFill>
                  <a:schemeClr val="dk1"/>
                </a:solidFill>
                <a:latin typeface="Arial"/>
                <a:ea typeface="Arial"/>
                <a:cs typeface="Arial"/>
                <a:sym typeface="Arial"/>
              </a:rPr>
              <a:t>Enemy(x, America) ⇒ Hostile(x)</a:t>
            </a:r>
            <a:r>
              <a:rPr lang="en-US" sz="1800">
                <a:solidFill>
                  <a:schemeClr val="dk1"/>
                </a:solidFill>
                <a:latin typeface="Arial"/>
                <a:ea typeface="Arial"/>
                <a:cs typeface="Arial"/>
                <a:sym typeface="Arial"/>
              </a:rPr>
              <a:t>. </a:t>
            </a:r>
            <a:endParaRPr sz="1800" i="1">
              <a:solidFill>
                <a:schemeClr val="dk1"/>
              </a:solidFill>
              <a:latin typeface="Arial"/>
              <a:ea typeface="Arial"/>
              <a:cs typeface="Arial"/>
              <a:sym typeface="Arial"/>
            </a:endParaRPr>
          </a:p>
        </p:txBody>
      </p:sp>
      <p:sp>
        <p:nvSpPr>
          <p:cNvPr id="1055" name="Google Shape;1055;p116"/>
          <p:cNvSpPr/>
          <p:nvPr/>
        </p:nvSpPr>
        <p:spPr>
          <a:xfrm>
            <a:off x="1143000" y="4876800"/>
            <a:ext cx="1676400" cy="3048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i="1">
                <a:solidFill>
                  <a:schemeClr val="dk1"/>
                </a:solidFill>
                <a:latin typeface="Times New Roman"/>
                <a:ea typeface="Times New Roman"/>
                <a:cs typeface="Times New Roman"/>
                <a:sym typeface="Times New Roman"/>
              </a:rPr>
              <a:t>Missile(M</a:t>
            </a:r>
            <a:r>
              <a:rPr lang="en-US" sz="1600" i="1" baseline="-25000">
                <a:solidFill>
                  <a:schemeClr val="dk1"/>
                </a:solidFill>
                <a:latin typeface="Times New Roman"/>
                <a:ea typeface="Times New Roman"/>
                <a:cs typeface="Times New Roman"/>
                <a:sym typeface="Times New Roman"/>
              </a:rPr>
              <a:t>1</a:t>
            </a:r>
            <a:r>
              <a:rPr lang="en-US" sz="1600" i="1">
                <a:solidFill>
                  <a:schemeClr val="dk1"/>
                </a:solidFill>
                <a:latin typeface="Times New Roman"/>
                <a:ea typeface="Times New Roman"/>
                <a:cs typeface="Times New Roman"/>
                <a:sym typeface="Times New Roman"/>
              </a:rPr>
              <a:t>)</a:t>
            </a:r>
            <a:endParaRPr sz="1600" i="1">
              <a:solidFill>
                <a:schemeClr val="dk1"/>
              </a:solidFill>
              <a:latin typeface="Times New Roman"/>
              <a:ea typeface="Times New Roman"/>
              <a:cs typeface="Times New Roman"/>
              <a:sym typeface="Times New Roman"/>
            </a:endParaRPr>
          </a:p>
        </p:txBody>
      </p:sp>
      <p:cxnSp>
        <p:nvCxnSpPr>
          <p:cNvPr id="1056" name="Google Shape;1056;p116"/>
          <p:cNvCxnSpPr>
            <a:stCxn id="1055" idx="0"/>
            <a:endCxn id="1047" idx="2"/>
          </p:cNvCxnSpPr>
          <p:nvPr/>
        </p:nvCxnSpPr>
        <p:spPr>
          <a:xfrm rot="10800000" flipH="1">
            <a:off x="1981200" y="3657600"/>
            <a:ext cx="1371600" cy="1219200"/>
          </a:xfrm>
          <a:prstGeom prst="straightConnector1">
            <a:avLst/>
          </a:prstGeom>
          <a:noFill/>
          <a:ln w="28575" cap="flat" cmpd="sng">
            <a:solidFill>
              <a:schemeClr val="accent1"/>
            </a:solidFill>
            <a:prstDash val="solid"/>
            <a:round/>
            <a:headEnd type="none" w="sm" len="sm"/>
            <a:tailEnd type="none" w="sm" len="sm"/>
          </a:ln>
        </p:spPr>
      </p:cxnSp>
      <p:sp>
        <p:nvSpPr>
          <p:cNvPr id="1057" name="Google Shape;1057;p116"/>
          <p:cNvSpPr/>
          <p:nvPr/>
        </p:nvSpPr>
        <p:spPr>
          <a:xfrm>
            <a:off x="2895600" y="4876800"/>
            <a:ext cx="1676400" cy="3048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i="1">
                <a:solidFill>
                  <a:schemeClr val="dk1"/>
                </a:solidFill>
                <a:latin typeface="Times New Roman"/>
                <a:ea typeface="Times New Roman"/>
                <a:cs typeface="Times New Roman"/>
                <a:sym typeface="Times New Roman"/>
              </a:rPr>
              <a:t>Missile(M</a:t>
            </a:r>
            <a:r>
              <a:rPr lang="en-US" sz="1600" i="1" baseline="-25000">
                <a:solidFill>
                  <a:schemeClr val="dk1"/>
                </a:solidFill>
                <a:latin typeface="Times New Roman"/>
                <a:ea typeface="Times New Roman"/>
                <a:cs typeface="Times New Roman"/>
                <a:sym typeface="Times New Roman"/>
              </a:rPr>
              <a:t>1</a:t>
            </a:r>
            <a:r>
              <a:rPr lang="en-US" sz="1600" i="1">
                <a:solidFill>
                  <a:schemeClr val="dk1"/>
                </a:solidFill>
                <a:latin typeface="Times New Roman"/>
                <a:ea typeface="Times New Roman"/>
                <a:cs typeface="Times New Roman"/>
                <a:sym typeface="Times New Roman"/>
              </a:rPr>
              <a:t>)</a:t>
            </a:r>
            <a:endParaRPr sz="1600" i="1">
              <a:solidFill>
                <a:schemeClr val="dk1"/>
              </a:solidFill>
              <a:latin typeface="Times New Roman"/>
              <a:ea typeface="Times New Roman"/>
              <a:cs typeface="Times New Roman"/>
              <a:sym typeface="Times New Roman"/>
            </a:endParaRPr>
          </a:p>
        </p:txBody>
      </p:sp>
      <p:sp>
        <p:nvSpPr>
          <p:cNvPr id="1058" name="Google Shape;1058;p116"/>
          <p:cNvSpPr/>
          <p:nvPr/>
        </p:nvSpPr>
        <p:spPr>
          <a:xfrm>
            <a:off x="4648200" y="4876800"/>
            <a:ext cx="1676400" cy="3048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i="1">
                <a:solidFill>
                  <a:schemeClr val="dk1"/>
                </a:solidFill>
                <a:latin typeface="Times New Roman"/>
                <a:ea typeface="Times New Roman"/>
                <a:cs typeface="Times New Roman"/>
                <a:sym typeface="Times New Roman"/>
              </a:rPr>
              <a:t>Owns(Nono,M</a:t>
            </a:r>
            <a:r>
              <a:rPr lang="en-US" sz="1600" i="1" baseline="-25000">
                <a:solidFill>
                  <a:schemeClr val="dk1"/>
                </a:solidFill>
                <a:latin typeface="Times New Roman"/>
                <a:ea typeface="Times New Roman"/>
                <a:cs typeface="Times New Roman"/>
                <a:sym typeface="Times New Roman"/>
              </a:rPr>
              <a:t>1</a:t>
            </a:r>
            <a:r>
              <a:rPr lang="en-US" sz="1600" i="1">
                <a:solidFill>
                  <a:schemeClr val="dk1"/>
                </a:solidFill>
                <a:latin typeface="Times New Roman"/>
                <a:ea typeface="Times New Roman"/>
                <a:cs typeface="Times New Roman"/>
                <a:sym typeface="Times New Roman"/>
              </a:rPr>
              <a:t>)</a:t>
            </a:r>
            <a:endParaRPr sz="1600" i="1">
              <a:solidFill>
                <a:schemeClr val="dk1"/>
              </a:solidFill>
              <a:latin typeface="Times New Roman"/>
              <a:ea typeface="Times New Roman"/>
              <a:cs typeface="Times New Roman"/>
              <a:sym typeface="Times New Roman"/>
            </a:endParaRPr>
          </a:p>
        </p:txBody>
      </p:sp>
      <p:cxnSp>
        <p:nvCxnSpPr>
          <p:cNvPr id="1059" name="Google Shape;1059;p116"/>
          <p:cNvCxnSpPr>
            <a:stCxn id="1057" idx="0"/>
            <a:endCxn id="1048" idx="2"/>
          </p:cNvCxnSpPr>
          <p:nvPr/>
        </p:nvCxnSpPr>
        <p:spPr>
          <a:xfrm rot="10800000" flipH="1">
            <a:off x="3733800" y="3657600"/>
            <a:ext cx="1639800" cy="1219200"/>
          </a:xfrm>
          <a:prstGeom prst="straightConnector1">
            <a:avLst/>
          </a:prstGeom>
          <a:noFill/>
          <a:ln w="28575" cap="flat" cmpd="sng">
            <a:solidFill>
              <a:schemeClr val="accent1"/>
            </a:solidFill>
            <a:prstDash val="solid"/>
            <a:round/>
            <a:headEnd type="none" w="sm" len="sm"/>
            <a:tailEnd type="none" w="sm" len="sm"/>
          </a:ln>
        </p:spPr>
      </p:cxnSp>
      <p:cxnSp>
        <p:nvCxnSpPr>
          <p:cNvPr id="1060" name="Google Shape;1060;p116"/>
          <p:cNvCxnSpPr>
            <a:stCxn id="1058" idx="0"/>
            <a:endCxn id="1048" idx="2"/>
          </p:cNvCxnSpPr>
          <p:nvPr/>
        </p:nvCxnSpPr>
        <p:spPr>
          <a:xfrm rot="10800000">
            <a:off x="5373600" y="3657600"/>
            <a:ext cx="112800" cy="1219200"/>
          </a:xfrm>
          <a:prstGeom prst="straightConnector1">
            <a:avLst/>
          </a:prstGeom>
          <a:noFill/>
          <a:ln w="28575" cap="flat" cmpd="sng">
            <a:solidFill>
              <a:schemeClr val="accent1"/>
            </a:solidFill>
            <a:prstDash val="solid"/>
            <a:round/>
            <a:headEnd type="none" w="sm" len="sm"/>
            <a:tailEnd type="none" w="sm" len="sm"/>
          </a:ln>
        </p:spPr>
      </p:cxnSp>
      <p:sp>
        <p:nvSpPr>
          <p:cNvPr id="1061" name="Google Shape;1061;p116"/>
          <p:cNvSpPr txBox="1"/>
          <p:nvPr/>
        </p:nvSpPr>
        <p:spPr>
          <a:xfrm>
            <a:off x="3505200" y="5181600"/>
            <a:ext cx="474900" cy="4617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a:solidFill>
                  <a:schemeClr val="dk1"/>
                </a:solidFill>
                <a:latin typeface="Arial"/>
                <a:ea typeface="Arial"/>
                <a:cs typeface="Arial"/>
                <a:sym typeface="Arial"/>
              </a:rPr>
              <a:t>{ }</a:t>
            </a:r>
            <a:endParaRPr sz="2400">
              <a:solidFill>
                <a:schemeClr val="dk1"/>
              </a:solidFill>
              <a:latin typeface="Arial"/>
              <a:ea typeface="Arial"/>
              <a:cs typeface="Arial"/>
              <a:sym typeface="Arial"/>
            </a:endParaRPr>
          </a:p>
        </p:txBody>
      </p:sp>
      <p:sp>
        <p:nvSpPr>
          <p:cNvPr id="1062" name="Google Shape;1062;p116"/>
          <p:cNvSpPr txBox="1"/>
          <p:nvPr/>
        </p:nvSpPr>
        <p:spPr>
          <a:xfrm>
            <a:off x="5248270" y="5191780"/>
            <a:ext cx="474900" cy="4617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a:solidFill>
                  <a:schemeClr val="dk1"/>
                </a:solidFill>
                <a:latin typeface="Arial"/>
                <a:ea typeface="Arial"/>
                <a:cs typeface="Arial"/>
                <a:sym typeface="Arial"/>
              </a:rPr>
              <a:t>{ }</a:t>
            </a:r>
            <a:endParaRPr sz="2400">
              <a:solidFill>
                <a:schemeClr val="dk1"/>
              </a:solidFill>
              <a:latin typeface="Arial"/>
              <a:ea typeface="Arial"/>
              <a:cs typeface="Arial"/>
              <a:sym typeface="Arial"/>
            </a:endParaRPr>
          </a:p>
        </p:txBody>
      </p:sp>
      <p:sp>
        <p:nvSpPr>
          <p:cNvPr id="1063" name="Google Shape;1063;p116"/>
          <p:cNvSpPr txBox="1"/>
          <p:nvPr/>
        </p:nvSpPr>
        <p:spPr>
          <a:xfrm rot="-5400000">
            <a:off x="8174684" y="5885470"/>
            <a:ext cx="1315800" cy="3651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fld id="{00000000-1234-1234-1234-123412341234}" type="slidenum">
              <a:rPr lang="en-US" sz="2400" b="1">
                <a:solidFill>
                  <a:schemeClr val="dk2"/>
                </a:solidFill>
                <a:latin typeface="Arial"/>
                <a:ea typeface="Arial"/>
                <a:cs typeface="Arial"/>
                <a:sym typeface="Arial"/>
              </a:rPr>
              <a:t>80</a:t>
            </a:fld>
            <a:endParaRPr sz="2400" b="1">
              <a:solidFill>
                <a:schemeClr val="dk2"/>
              </a:solidFill>
              <a:latin typeface="Arial"/>
              <a:ea typeface="Arial"/>
              <a:cs typeface="Arial"/>
              <a:sym typeface="Arial"/>
            </a:endParaRPr>
          </a:p>
        </p:txBody>
      </p:sp>
      <p:sp>
        <p:nvSpPr>
          <p:cNvPr id="1064" name="Google Shape;1064;p116"/>
          <p:cNvSpPr/>
          <p:nvPr/>
        </p:nvSpPr>
        <p:spPr>
          <a:xfrm>
            <a:off x="3352800" y="2438400"/>
            <a:ext cx="1828800" cy="228600"/>
          </a:xfrm>
          <a:custGeom>
            <a:avLst/>
            <a:gdLst/>
            <a:ahLst/>
            <a:cxnLst/>
            <a:rect l="0" t="0" r="0" b="0"/>
            <a:pathLst>
              <a:path w="120000" h="120000" extrusionOk="0">
                <a:moveTo>
                  <a:pt x="0" y="0"/>
                </a:moveTo>
                <a:cubicBezTo>
                  <a:pt x="19230" y="57326"/>
                  <a:pt x="38461" y="114654"/>
                  <a:pt x="58461" y="119638"/>
                </a:cubicBezTo>
                <a:cubicBezTo>
                  <a:pt x="78461" y="124622"/>
                  <a:pt x="99230" y="77266"/>
                  <a:pt x="120000" y="29909"/>
                </a:cubicBezTo>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800">
              <a:solidFill>
                <a:schemeClr val="dk1"/>
              </a:solidFill>
              <a:latin typeface="Times New Roman"/>
              <a:ea typeface="Times New Roman"/>
              <a:cs typeface="Times New Roman"/>
              <a:sym typeface="Times New Roman"/>
            </a:endParaRPr>
          </a:p>
        </p:txBody>
      </p:sp>
      <p:sp>
        <p:nvSpPr>
          <p:cNvPr id="1065" name="Google Shape;1065;p116"/>
          <p:cNvSpPr txBox="1"/>
          <p:nvPr/>
        </p:nvSpPr>
        <p:spPr>
          <a:xfrm>
            <a:off x="5394960" y="3743980"/>
            <a:ext cx="1463100" cy="4617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a:solidFill>
                  <a:schemeClr val="dk1"/>
                </a:solidFill>
                <a:latin typeface="Arial"/>
                <a:ea typeface="Arial"/>
                <a:cs typeface="Arial"/>
                <a:sym typeface="Arial"/>
              </a:rPr>
              <a:t>{z/Nono}</a:t>
            </a:r>
            <a:endParaRPr sz="2400">
              <a:solidFill>
                <a:schemeClr val="dk1"/>
              </a:solidFill>
              <a:latin typeface="Arial"/>
              <a:ea typeface="Arial"/>
              <a:cs typeface="Arial"/>
              <a:sym typeface="Arial"/>
            </a:endParaRPr>
          </a:p>
        </p:txBody>
      </p:sp>
      <p:sp>
        <p:nvSpPr>
          <p:cNvPr id="1066" name="Google Shape;1066;p116"/>
          <p:cNvSpPr txBox="1"/>
          <p:nvPr/>
        </p:nvSpPr>
        <p:spPr>
          <a:xfrm>
            <a:off x="1447800" y="5181600"/>
            <a:ext cx="999000" cy="4617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a:solidFill>
                  <a:schemeClr val="dk1"/>
                </a:solidFill>
                <a:latin typeface="Arial"/>
                <a:ea typeface="Arial"/>
                <a:cs typeface="Arial"/>
                <a:sym typeface="Arial"/>
              </a:rPr>
              <a:t>{y/M</a:t>
            </a:r>
            <a:r>
              <a:rPr lang="en-US" sz="2400" baseline="-25000">
                <a:solidFill>
                  <a:schemeClr val="dk1"/>
                </a:solidFill>
                <a:latin typeface="Arial"/>
                <a:ea typeface="Arial"/>
                <a:cs typeface="Arial"/>
                <a:sym typeface="Arial"/>
              </a:rPr>
              <a:t>1</a:t>
            </a:r>
            <a:r>
              <a:rPr lang="en-US" sz="2400">
                <a:solidFill>
                  <a:schemeClr val="dk1"/>
                </a:solidFill>
                <a:latin typeface="Arial"/>
                <a:ea typeface="Arial"/>
                <a:cs typeface="Arial"/>
                <a:sym typeface="Arial"/>
              </a:rPr>
              <a:t>}</a:t>
            </a:r>
            <a:endParaRPr sz="2400">
              <a:solidFill>
                <a:schemeClr val="dk1"/>
              </a:solidFill>
              <a:latin typeface="Arial"/>
              <a:ea typeface="Arial"/>
              <a:cs typeface="Arial"/>
              <a:sym typeface="Arial"/>
            </a:endParaRPr>
          </a:p>
        </p:txBody>
      </p:sp>
      <p:sp>
        <p:nvSpPr>
          <p:cNvPr id="1067" name="Google Shape;1067;p116"/>
          <p:cNvSpPr txBox="1"/>
          <p:nvPr/>
        </p:nvSpPr>
        <p:spPr>
          <a:xfrm>
            <a:off x="1295400" y="3743980"/>
            <a:ext cx="474900" cy="4617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a:solidFill>
                  <a:schemeClr val="dk1"/>
                </a:solidFill>
                <a:latin typeface="Arial"/>
                <a:ea typeface="Arial"/>
                <a:cs typeface="Arial"/>
                <a:sym typeface="Arial"/>
              </a:rPr>
              <a:t>{ }</a:t>
            </a:r>
            <a:endParaRPr sz="2400">
              <a:solidFill>
                <a:schemeClr val="dk1"/>
              </a:solidFill>
              <a:latin typeface="Arial"/>
              <a:ea typeface="Arial"/>
              <a:cs typeface="Arial"/>
              <a:sym typeface="Arial"/>
            </a:endParaRPr>
          </a:p>
        </p:txBody>
      </p:sp>
      <p:sp>
        <p:nvSpPr>
          <p:cNvPr id="1068" name="Google Shape;1068;p116"/>
          <p:cNvSpPr txBox="1"/>
          <p:nvPr/>
        </p:nvSpPr>
        <p:spPr>
          <a:xfrm>
            <a:off x="4003221" y="76200"/>
            <a:ext cx="4912200" cy="1385100"/>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i="1">
                <a:solidFill>
                  <a:schemeClr val="dk1"/>
                </a:solidFill>
                <a:latin typeface="Arial"/>
                <a:ea typeface="Arial"/>
                <a:cs typeface="Arial"/>
                <a:sym typeface="Arial"/>
              </a:rPr>
              <a:t>American(x) </a:t>
            </a:r>
            <a:r>
              <a:rPr lang="en-US" sz="1200">
                <a:solidFill>
                  <a:schemeClr val="dk1"/>
                </a:solidFill>
                <a:latin typeface="Arial"/>
                <a:ea typeface="Arial"/>
                <a:cs typeface="Arial"/>
                <a:sym typeface="Arial"/>
              </a:rPr>
              <a:t>∧</a:t>
            </a:r>
            <a:r>
              <a:rPr lang="en-US" sz="1200" i="1">
                <a:solidFill>
                  <a:schemeClr val="dk1"/>
                </a:solidFill>
                <a:latin typeface="Arial"/>
                <a:ea typeface="Arial"/>
                <a:cs typeface="Arial"/>
                <a:sym typeface="Arial"/>
              </a:rPr>
              <a:t> Weapon(y) </a:t>
            </a:r>
            <a:r>
              <a:rPr lang="en-US" sz="1200">
                <a:solidFill>
                  <a:schemeClr val="dk1"/>
                </a:solidFill>
                <a:latin typeface="Arial"/>
                <a:ea typeface="Arial"/>
                <a:cs typeface="Arial"/>
                <a:sym typeface="Arial"/>
              </a:rPr>
              <a:t>∧</a:t>
            </a:r>
            <a:r>
              <a:rPr lang="en-US" sz="1200" i="1">
                <a:solidFill>
                  <a:schemeClr val="dk1"/>
                </a:solidFill>
                <a:latin typeface="Arial"/>
                <a:ea typeface="Arial"/>
                <a:cs typeface="Arial"/>
                <a:sym typeface="Arial"/>
              </a:rPr>
              <a:t> Sells(x,y,z) </a:t>
            </a:r>
            <a:r>
              <a:rPr lang="en-US" sz="1200">
                <a:solidFill>
                  <a:schemeClr val="dk1"/>
                </a:solidFill>
                <a:latin typeface="Arial"/>
                <a:ea typeface="Arial"/>
                <a:cs typeface="Arial"/>
                <a:sym typeface="Arial"/>
              </a:rPr>
              <a:t>∧</a:t>
            </a:r>
            <a:r>
              <a:rPr lang="en-US" sz="1200" i="1">
                <a:solidFill>
                  <a:schemeClr val="dk1"/>
                </a:solidFill>
                <a:latin typeface="Arial"/>
                <a:ea typeface="Arial"/>
                <a:cs typeface="Arial"/>
                <a:sym typeface="Arial"/>
              </a:rPr>
              <a:t> Hostile(z) </a:t>
            </a:r>
            <a:r>
              <a:rPr lang="en-US" sz="1200">
                <a:solidFill>
                  <a:schemeClr val="dk1"/>
                </a:solidFill>
                <a:latin typeface="Arial"/>
                <a:ea typeface="Arial"/>
                <a:cs typeface="Arial"/>
                <a:sym typeface="Arial"/>
              </a:rPr>
              <a:t>⇒</a:t>
            </a:r>
            <a:r>
              <a:rPr lang="en-US" sz="1200" i="1">
                <a:solidFill>
                  <a:schemeClr val="dk1"/>
                </a:solidFill>
                <a:latin typeface="Arial"/>
                <a:ea typeface="Arial"/>
                <a:cs typeface="Arial"/>
                <a:sym typeface="Arial"/>
              </a:rPr>
              <a:t> Criminal(x</a:t>
            </a:r>
            <a:r>
              <a:rPr lang="en-US" sz="1200" b="1" i="1">
                <a:solidFill>
                  <a:schemeClr val="dk1"/>
                </a:solidFill>
                <a:latin typeface="Arial"/>
                <a:ea typeface="Arial"/>
                <a:cs typeface="Arial"/>
                <a:sym typeface="Arial"/>
              </a:rPr>
              <a:t>)</a:t>
            </a:r>
            <a:endParaRPr sz="1200" b="1">
              <a:solidFill>
                <a:schemeClr val="dk1"/>
              </a:solidFill>
              <a:latin typeface="Arial"/>
              <a:ea typeface="Arial"/>
              <a:cs typeface="Arial"/>
              <a:sym typeface="Arial"/>
            </a:endParaRPr>
          </a:p>
          <a:p>
            <a:pPr marL="0" marR="0" lvl="0" indent="0" algn="l" rtl="0">
              <a:spcBef>
                <a:spcPts val="0"/>
              </a:spcBef>
              <a:spcAft>
                <a:spcPts val="0"/>
              </a:spcAft>
              <a:buNone/>
            </a:pPr>
            <a:r>
              <a:rPr lang="en-US" sz="1200" i="1">
                <a:solidFill>
                  <a:schemeClr val="dk1"/>
                </a:solidFill>
                <a:latin typeface="Arial"/>
                <a:ea typeface="Arial"/>
                <a:cs typeface="Arial"/>
                <a:sym typeface="Arial"/>
              </a:rPr>
              <a:t>Owns(Nono, M</a:t>
            </a:r>
            <a:r>
              <a:rPr lang="en-US" sz="1200" i="1" baseline="-25000">
                <a:solidFill>
                  <a:schemeClr val="dk1"/>
                </a:solidFill>
                <a:latin typeface="Arial"/>
                <a:ea typeface="Arial"/>
                <a:cs typeface="Arial"/>
                <a:sym typeface="Arial"/>
              </a:rPr>
              <a:t>1</a:t>
            </a:r>
            <a:r>
              <a:rPr lang="en-US" sz="1200" i="1">
                <a:solidFill>
                  <a:schemeClr val="dk1"/>
                </a:solidFill>
                <a:latin typeface="Arial"/>
                <a:ea typeface="Arial"/>
                <a:cs typeface="Arial"/>
                <a:sym typeface="Arial"/>
              </a:rPr>
              <a:t>) </a:t>
            </a:r>
            <a:r>
              <a:rPr lang="en-US" sz="1200">
                <a:solidFill>
                  <a:schemeClr val="dk1"/>
                </a:solidFill>
                <a:latin typeface="Arial"/>
                <a:ea typeface="Arial"/>
                <a:cs typeface="Arial"/>
                <a:sym typeface="Arial"/>
              </a:rPr>
              <a:t>∧</a:t>
            </a:r>
            <a:r>
              <a:rPr lang="en-US" sz="1200" i="1">
                <a:solidFill>
                  <a:schemeClr val="dk1"/>
                </a:solidFill>
                <a:latin typeface="Arial"/>
                <a:ea typeface="Arial"/>
                <a:cs typeface="Arial"/>
                <a:sym typeface="Arial"/>
              </a:rPr>
              <a:t> Missile(M</a:t>
            </a:r>
            <a:r>
              <a:rPr lang="en-US" sz="1200" i="1" baseline="-25000">
                <a:solidFill>
                  <a:schemeClr val="dk1"/>
                </a:solidFill>
                <a:latin typeface="Arial"/>
                <a:ea typeface="Arial"/>
                <a:cs typeface="Arial"/>
                <a:sym typeface="Arial"/>
              </a:rPr>
              <a:t>1</a:t>
            </a:r>
            <a:r>
              <a:rPr lang="en-US" sz="1200" i="1">
                <a:solidFill>
                  <a:schemeClr val="dk1"/>
                </a:solidFill>
                <a:latin typeface="Arial"/>
                <a:ea typeface="Arial"/>
                <a:cs typeface="Arial"/>
                <a:sym typeface="Arial"/>
              </a:rPr>
              <a:t>)</a:t>
            </a:r>
            <a:endParaRPr sz="1200">
              <a:solidFill>
                <a:schemeClr val="dk1"/>
              </a:solidFill>
              <a:latin typeface="Arial"/>
              <a:ea typeface="Arial"/>
              <a:cs typeface="Arial"/>
              <a:sym typeface="Arial"/>
            </a:endParaRPr>
          </a:p>
          <a:p>
            <a:pPr marL="0" marR="0" lvl="0" indent="0" algn="l" rtl="0">
              <a:spcBef>
                <a:spcPts val="0"/>
              </a:spcBef>
              <a:spcAft>
                <a:spcPts val="0"/>
              </a:spcAft>
              <a:buNone/>
            </a:pPr>
            <a:r>
              <a:rPr lang="en-US" sz="1200" i="1">
                <a:solidFill>
                  <a:schemeClr val="dk1"/>
                </a:solidFill>
                <a:latin typeface="Arial"/>
                <a:ea typeface="Arial"/>
                <a:cs typeface="Arial"/>
                <a:sym typeface="Arial"/>
              </a:rPr>
              <a:t>Missile(x) </a:t>
            </a:r>
            <a:r>
              <a:rPr lang="en-US" sz="1200">
                <a:solidFill>
                  <a:schemeClr val="dk1"/>
                </a:solidFill>
                <a:latin typeface="Arial"/>
                <a:ea typeface="Arial"/>
                <a:cs typeface="Arial"/>
                <a:sym typeface="Arial"/>
              </a:rPr>
              <a:t>∧</a:t>
            </a:r>
            <a:r>
              <a:rPr lang="en-US" sz="1200" i="1">
                <a:solidFill>
                  <a:schemeClr val="dk1"/>
                </a:solidFill>
                <a:latin typeface="Arial"/>
                <a:ea typeface="Arial"/>
                <a:cs typeface="Arial"/>
                <a:sym typeface="Arial"/>
              </a:rPr>
              <a:t> Owns(Nono, x) ⇒ Sells(West, x, Nono)</a:t>
            </a:r>
            <a:endParaRPr sz="1200">
              <a:solidFill>
                <a:schemeClr val="dk1"/>
              </a:solidFill>
              <a:latin typeface="Arial"/>
              <a:ea typeface="Arial"/>
              <a:cs typeface="Arial"/>
              <a:sym typeface="Arial"/>
            </a:endParaRPr>
          </a:p>
          <a:p>
            <a:pPr marL="0" marR="0" lvl="0" indent="0" algn="l" rtl="0">
              <a:spcBef>
                <a:spcPts val="0"/>
              </a:spcBef>
              <a:spcAft>
                <a:spcPts val="0"/>
              </a:spcAft>
              <a:buNone/>
            </a:pPr>
            <a:r>
              <a:rPr lang="en-US" sz="1200" i="1">
                <a:solidFill>
                  <a:schemeClr val="dk1"/>
                </a:solidFill>
                <a:latin typeface="Arial"/>
                <a:ea typeface="Arial"/>
                <a:cs typeface="Arial"/>
                <a:sym typeface="Arial"/>
              </a:rPr>
              <a:t>Missile(x) ⇒ Weapon(x)</a:t>
            </a:r>
            <a:endParaRPr sz="1200">
              <a:solidFill>
                <a:schemeClr val="dk1"/>
              </a:solidFill>
              <a:latin typeface="Arial"/>
              <a:ea typeface="Arial"/>
              <a:cs typeface="Arial"/>
              <a:sym typeface="Arial"/>
            </a:endParaRPr>
          </a:p>
          <a:p>
            <a:pPr marL="0" marR="0" lvl="0" indent="0" algn="l" rtl="0">
              <a:spcBef>
                <a:spcPts val="0"/>
              </a:spcBef>
              <a:spcAft>
                <a:spcPts val="0"/>
              </a:spcAft>
              <a:buNone/>
            </a:pPr>
            <a:r>
              <a:rPr lang="en-US" sz="1200" i="1">
                <a:solidFill>
                  <a:srgbClr val="FF0000"/>
                </a:solidFill>
                <a:latin typeface="Arial"/>
                <a:ea typeface="Arial"/>
                <a:cs typeface="Arial"/>
                <a:sym typeface="Arial"/>
              </a:rPr>
              <a:t>Enemy(x, America) ⇒ Hostile(x)</a:t>
            </a:r>
            <a:endParaRPr sz="1200">
              <a:solidFill>
                <a:srgbClr val="FF0000"/>
              </a:solidFill>
              <a:latin typeface="Arial"/>
              <a:ea typeface="Arial"/>
              <a:cs typeface="Arial"/>
              <a:sym typeface="Arial"/>
            </a:endParaRPr>
          </a:p>
          <a:p>
            <a:pPr marL="0" marR="0" lvl="0" indent="0" algn="l" rtl="0">
              <a:spcBef>
                <a:spcPts val="0"/>
              </a:spcBef>
              <a:spcAft>
                <a:spcPts val="0"/>
              </a:spcAft>
              <a:buNone/>
            </a:pPr>
            <a:r>
              <a:rPr lang="en-US" sz="1200" i="1">
                <a:solidFill>
                  <a:schemeClr val="dk1"/>
                </a:solidFill>
                <a:latin typeface="Arial"/>
                <a:ea typeface="Arial"/>
                <a:cs typeface="Arial"/>
                <a:sym typeface="Arial"/>
              </a:rPr>
              <a:t>American(West)</a:t>
            </a:r>
            <a:endParaRPr sz="1200">
              <a:solidFill>
                <a:schemeClr val="dk1"/>
              </a:solidFill>
              <a:latin typeface="Arial"/>
              <a:ea typeface="Arial"/>
              <a:cs typeface="Arial"/>
              <a:sym typeface="Arial"/>
            </a:endParaRPr>
          </a:p>
          <a:p>
            <a:pPr marL="0" marR="0" lvl="0" indent="0" algn="l" rtl="0">
              <a:spcBef>
                <a:spcPts val="0"/>
              </a:spcBef>
              <a:spcAft>
                <a:spcPts val="0"/>
              </a:spcAft>
              <a:buNone/>
            </a:pPr>
            <a:r>
              <a:rPr lang="en-US" sz="1200" i="1">
                <a:solidFill>
                  <a:schemeClr val="dk1"/>
                </a:solidFill>
                <a:latin typeface="Arial"/>
                <a:ea typeface="Arial"/>
                <a:cs typeface="Arial"/>
                <a:sym typeface="Arial"/>
              </a:rPr>
              <a:t>Enemy(Nono, America)</a:t>
            </a:r>
            <a:endParaRPr sz="1200">
              <a:solidFill>
                <a:schemeClr val="dk1"/>
              </a:solidFill>
              <a:latin typeface="Arial"/>
              <a:ea typeface="Arial"/>
              <a:cs typeface="Arial"/>
              <a:sym typeface="Arial"/>
            </a:endParaRPr>
          </a:p>
        </p:txBody>
      </p:sp>
      <p:sp>
        <p:nvSpPr>
          <p:cNvPr id="1069" name="Google Shape;1069;p116"/>
          <p:cNvSpPr/>
          <p:nvPr/>
        </p:nvSpPr>
        <p:spPr>
          <a:xfrm>
            <a:off x="4663440" y="4191000"/>
            <a:ext cx="777300" cy="228600"/>
          </a:xfrm>
          <a:custGeom>
            <a:avLst/>
            <a:gdLst/>
            <a:ahLst/>
            <a:cxnLst/>
            <a:rect l="0" t="0" r="0" b="0"/>
            <a:pathLst>
              <a:path w="120000" h="120000" extrusionOk="0">
                <a:moveTo>
                  <a:pt x="0" y="0"/>
                </a:moveTo>
                <a:cubicBezTo>
                  <a:pt x="19230" y="57326"/>
                  <a:pt x="38461" y="114654"/>
                  <a:pt x="58461" y="119638"/>
                </a:cubicBezTo>
                <a:cubicBezTo>
                  <a:pt x="78461" y="124622"/>
                  <a:pt x="99230" y="77266"/>
                  <a:pt x="120000" y="29909"/>
                </a:cubicBezTo>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1073"/>
        <p:cNvGrpSpPr/>
        <p:nvPr/>
      </p:nvGrpSpPr>
      <p:grpSpPr>
        <a:xfrm>
          <a:off x="0" y="0"/>
          <a:ext cx="0" cy="0"/>
          <a:chOff x="0" y="0"/>
          <a:chExt cx="0" cy="0"/>
        </a:xfrm>
      </p:grpSpPr>
      <p:sp>
        <p:nvSpPr>
          <p:cNvPr id="1074" name="Google Shape;1074;p117"/>
          <p:cNvSpPr txBox="1">
            <a:spLocks noGrp="1"/>
          </p:cNvSpPr>
          <p:nvPr>
            <p:ph type="title"/>
          </p:nvPr>
        </p:nvSpPr>
        <p:spPr>
          <a:xfrm>
            <a:off x="457200" y="152718"/>
            <a:ext cx="8080500" cy="781200"/>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Clr>
                <a:schemeClr val="dk1"/>
              </a:buClr>
              <a:buSzPts val="3600"/>
              <a:buFont typeface="Arial Black"/>
              <a:buNone/>
            </a:pPr>
            <a:r>
              <a:rPr lang="en-US" sz="3600" b="0" i="0" u="none" strike="noStrike" cap="none">
                <a:solidFill>
                  <a:schemeClr val="dk1"/>
                </a:solidFill>
                <a:latin typeface="Arial Black"/>
                <a:ea typeface="Arial Black"/>
                <a:cs typeface="Arial Black"/>
                <a:sym typeface="Arial Black"/>
              </a:rPr>
              <a:t>Example</a:t>
            </a:r>
            <a:endParaRPr sz="3600" b="0" i="0" u="none" strike="noStrike" cap="none">
              <a:solidFill>
                <a:schemeClr val="dk1"/>
              </a:solidFill>
              <a:latin typeface="Arial Black"/>
              <a:ea typeface="Arial Black"/>
              <a:cs typeface="Arial Black"/>
              <a:sym typeface="Arial Black"/>
            </a:endParaRPr>
          </a:p>
        </p:txBody>
      </p:sp>
      <p:sp>
        <p:nvSpPr>
          <p:cNvPr id="1075" name="Google Shape;1075;p117"/>
          <p:cNvSpPr/>
          <p:nvPr/>
        </p:nvSpPr>
        <p:spPr>
          <a:xfrm>
            <a:off x="3276600" y="1752600"/>
            <a:ext cx="1676400" cy="3048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i="1">
                <a:solidFill>
                  <a:schemeClr val="dk1"/>
                </a:solidFill>
                <a:latin typeface="Times New Roman"/>
                <a:ea typeface="Times New Roman"/>
                <a:cs typeface="Times New Roman"/>
                <a:sym typeface="Times New Roman"/>
              </a:rPr>
              <a:t>Criminal(West)</a:t>
            </a:r>
            <a:endParaRPr sz="1600" i="1">
              <a:solidFill>
                <a:schemeClr val="dk1"/>
              </a:solidFill>
              <a:latin typeface="Times New Roman"/>
              <a:ea typeface="Times New Roman"/>
              <a:cs typeface="Times New Roman"/>
              <a:sym typeface="Times New Roman"/>
            </a:endParaRPr>
          </a:p>
        </p:txBody>
      </p:sp>
      <p:sp>
        <p:nvSpPr>
          <p:cNvPr id="1076" name="Google Shape;1076;p117"/>
          <p:cNvSpPr/>
          <p:nvPr/>
        </p:nvSpPr>
        <p:spPr>
          <a:xfrm>
            <a:off x="762000" y="3352800"/>
            <a:ext cx="1676400" cy="3048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i="1">
                <a:solidFill>
                  <a:schemeClr val="dk1"/>
                </a:solidFill>
                <a:latin typeface="Times New Roman"/>
                <a:ea typeface="Times New Roman"/>
                <a:cs typeface="Times New Roman"/>
                <a:sym typeface="Times New Roman"/>
              </a:rPr>
              <a:t>American(West)</a:t>
            </a:r>
            <a:endParaRPr sz="1600" i="1">
              <a:solidFill>
                <a:schemeClr val="dk1"/>
              </a:solidFill>
              <a:latin typeface="Times New Roman"/>
              <a:ea typeface="Times New Roman"/>
              <a:cs typeface="Times New Roman"/>
              <a:sym typeface="Times New Roman"/>
            </a:endParaRPr>
          </a:p>
        </p:txBody>
      </p:sp>
      <p:sp>
        <p:nvSpPr>
          <p:cNvPr id="1077" name="Google Shape;1077;p117"/>
          <p:cNvSpPr/>
          <p:nvPr/>
        </p:nvSpPr>
        <p:spPr>
          <a:xfrm>
            <a:off x="2514600" y="3352800"/>
            <a:ext cx="1676400" cy="3048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i="1">
                <a:solidFill>
                  <a:schemeClr val="dk1"/>
                </a:solidFill>
                <a:latin typeface="Times New Roman"/>
                <a:ea typeface="Times New Roman"/>
                <a:cs typeface="Times New Roman"/>
                <a:sym typeface="Times New Roman"/>
              </a:rPr>
              <a:t>Weapon(M</a:t>
            </a:r>
            <a:r>
              <a:rPr lang="en-US" sz="1600" i="1" baseline="-25000">
                <a:solidFill>
                  <a:schemeClr val="dk1"/>
                </a:solidFill>
                <a:latin typeface="Times New Roman"/>
                <a:ea typeface="Times New Roman"/>
                <a:cs typeface="Times New Roman"/>
                <a:sym typeface="Times New Roman"/>
              </a:rPr>
              <a:t>1</a:t>
            </a:r>
            <a:r>
              <a:rPr lang="en-US" sz="1600" i="1">
                <a:solidFill>
                  <a:schemeClr val="dk1"/>
                </a:solidFill>
                <a:latin typeface="Times New Roman"/>
                <a:ea typeface="Times New Roman"/>
                <a:cs typeface="Times New Roman"/>
                <a:sym typeface="Times New Roman"/>
              </a:rPr>
              <a:t>)</a:t>
            </a:r>
            <a:endParaRPr sz="1600" i="1">
              <a:solidFill>
                <a:schemeClr val="dk1"/>
              </a:solidFill>
              <a:latin typeface="Times New Roman"/>
              <a:ea typeface="Times New Roman"/>
              <a:cs typeface="Times New Roman"/>
              <a:sym typeface="Times New Roman"/>
            </a:endParaRPr>
          </a:p>
        </p:txBody>
      </p:sp>
      <p:sp>
        <p:nvSpPr>
          <p:cNvPr id="1078" name="Google Shape;1078;p117"/>
          <p:cNvSpPr/>
          <p:nvPr/>
        </p:nvSpPr>
        <p:spPr>
          <a:xfrm>
            <a:off x="4267200" y="3352800"/>
            <a:ext cx="2212800" cy="3048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i="1">
                <a:solidFill>
                  <a:schemeClr val="dk1"/>
                </a:solidFill>
                <a:latin typeface="Times New Roman"/>
                <a:ea typeface="Times New Roman"/>
                <a:cs typeface="Times New Roman"/>
                <a:sym typeface="Times New Roman"/>
              </a:rPr>
              <a:t>Sells(West, M</a:t>
            </a:r>
            <a:r>
              <a:rPr lang="en-US" sz="1600" i="1" baseline="-25000">
                <a:solidFill>
                  <a:schemeClr val="dk1"/>
                </a:solidFill>
                <a:latin typeface="Times New Roman"/>
                <a:ea typeface="Times New Roman"/>
                <a:cs typeface="Times New Roman"/>
                <a:sym typeface="Times New Roman"/>
              </a:rPr>
              <a:t>1</a:t>
            </a:r>
            <a:r>
              <a:rPr lang="en-US" sz="1600" i="1">
                <a:solidFill>
                  <a:schemeClr val="dk1"/>
                </a:solidFill>
                <a:latin typeface="Times New Roman"/>
                <a:ea typeface="Times New Roman"/>
                <a:cs typeface="Times New Roman"/>
                <a:sym typeface="Times New Roman"/>
              </a:rPr>
              <a:t>, Nono)</a:t>
            </a:r>
            <a:endParaRPr sz="1600" i="1">
              <a:solidFill>
                <a:schemeClr val="dk1"/>
              </a:solidFill>
              <a:latin typeface="Times New Roman"/>
              <a:ea typeface="Times New Roman"/>
              <a:cs typeface="Times New Roman"/>
              <a:sym typeface="Times New Roman"/>
            </a:endParaRPr>
          </a:p>
        </p:txBody>
      </p:sp>
      <p:sp>
        <p:nvSpPr>
          <p:cNvPr id="1079" name="Google Shape;1079;p117"/>
          <p:cNvSpPr/>
          <p:nvPr/>
        </p:nvSpPr>
        <p:spPr>
          <a:xfrm>
            <a:off x="6629400" y="3352800"/>
            <a:ext cx="1676400" cy="3048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i="1">
                <a:solidFill>
                  <a:schemeClr val="dk1"/>
                </a:solidFill>
                <a:latin typeface="Times New Roman"/>
                <a:ea typeface="Times New Roman"/>
                <a:cs typeface="Times New Roman"/>
                <a:sym typeface="Times New Roman"/>
              </a:rPr>
              <a:t>Hostile(Nono)</a:t>
            </a:r>
            <a:endParaRPr sz="1600" i="1">
              <a:solidFill>
                <a:schemeClr val="dk1"/>
              </a:solidFill>
              <a:latin typeface="Times New Roman"/>
              <a:ea typeface="Times New Roman"/>
              <a:cs typeface="Times New Roman"/>
              <a:sym typeface="Times New Roman"/>
            </a:endParaRPr>
          </a:p>
        </p:txBody>
      </p:sp>
      <p:cxnSp>
        <p:nvCxnSpPr>
          <p:cNvPr id="1080" name="Google Shape;1080;p117"/>
          <p:cNvCxnSpPr>
            <a:stCxn id="1075" idx="2"/>
            <a:endCxn id="1076" idx="0"/>
          </p:cNvCxnSpPr>
          <p:nvPr/>
        </p:nvCxnSpPr>
        <p:spPr>
          <a:xfrm flipH="1">
            <a:off x="1600200" y="2057400"/>
            <a:ext cx="2514600" cy="1295400"/>
          </a:xfrm>
          <a:prstGeom prst="straightConnector1">
            <a:avLst/>
          </a:prstGeom>
          <a:noFill/>
          <a:ln w="28575" cap="flat" cmpd="sng">
            <a:solidFill>
              <a:schemeClr val="accent1"/>
            </a:solidFill>
            <a:prstDash val="solid"/>
            <a:round/>
            <a:headEnd type="none" w="sm" len="sm"/>
            <a:tailEnd type="none" w="sm" len="sm"/>
          </a:ln>
        </p:spPr>
      </p:cxnSp>
      <p:cxnSp>
        <p:nvCxnSpPr>
          <p:cNvPr id="1081" name="Google Shape;1081;p117"/>
          <p:cNvCxnSpPr>
            <a:stCxn id="1077" idx="0"/>
            <a:endCxn id="1075" idx="2"/>
          </p:cNvCxnSpPr>
          <p:nvPr/>
        </p:nvCxnSpPr>
        <p:spPr>
          <a:xfrm rot="10800000" flipH="1">
            <a:off x="3352800" y="2057400"/>
            <a:ext cx="762000" cy="1295400"/>
          </a:xfrm>
          <a:prstGeom prst="straightConnector1">
            <a:avLst/>
          </a:prstGeom>
          <a:noFill/>
          <a:ln w="28575" cap="flat" cmpd="sng">
            <a:solidFill>
              <a:schemeClr val="accent1"/>
            </a:solidFill>
            <a:prstDash val="solid"/>
            <a:round/>
            <a:headEnd type="none" w="sm" len="sm"/>
            <a:tailEnd type="none" w="sm" len="sm"/>
          </a:ln>
        </p:spPr>
      </p:cxnSp>
      <p:cxnSp>
        <p:nvCxnSpPr>
          <p:cNvPr id="1082" name="Google Shape;1082;p117"/>
          <p:cNvCxnSpPr>
            <a:stCxn id="1078" idx="0"/>
            <a:endCxn id="1075" idx="2"/>
          </p:cNvCxnSpPr>
          <p:nvPr/>
        </p:nvCxnSpPr>
        <p:spPr>
          <a:xfrm rot="10800000">
            <a:off x="4114800" y="2057400"/>
            <a:ext cx="1258800" cy="1295400"/>
          </a:xfrm>
          <a:prstGeom prst="straightConnector1">
            <a:avLst/>
          </a:prstGeom>
          <a:noFill/>
          <a:ln w="28575" cap="flat" cmpd="sng">
            <a:solidFill>
              <a:schemeClr val="accent1"/>
            </a:solidFill>
            <a:prstDash val="solid"/>
            <a:round/>
            <a:headEnd type="none" w="sm" len="sm"/>
            <a:tailEnd type="none" w="sm" len="sm"/>
          </a:ln>
        </p:spPr>
      </p:cxnSp>
      <p:cxnSp>
        <p:nvCxnSpPr>
          <p:cNvPr id="1083" name="Google Shape;1083;p117"/>
          <p:cNvCxnSpPr>
            <a:stCxn id="1079" idx="0"/>
            <a:endCxn id="1075" idx="2"/>
          </p:cNvCxnSpPr>
          <p:nvPr/>
        </p:nvCxnSpPr>
        <p:spPr>
          <a:xfrm rot="10800000">
            <a:off x="4114800" y="2057400"/>
            <a:ext cx="3352800" cy="1295400"/>
          </a:xfrm>
          <a:prstGeom prst="straightConnector1">
            <a:avLst/>
          </a:prstGeom>
          <a:noFill/>
          <a:ln w="28575" cap="flat" cmpd="sng">
            <a:solidFill>
              <a:schemeClr val="accent1"/>
            </a:solidFill>
            <a:prstDash val="solid"/>
            <a:round/>
            <a:headEnd type="none" w="sm" len="sm"/>
            <a:tailEnd type="none" w="sm" len="sm"/>
          </a:ln>
        </p:spPr>
      </p:cxnSp>
      <p:sp>
        <p:nvSpPr>
          <p:cNvPr id="1084" name="Google Shape;1084;p117"/>
          <p:cNvSpPr txBox="1"/>
          <p:nvPr/>
        </p:nvSpPr>
        <p:spPr>
          <a:xfrm>
            <a:off x="304800" y="5943600"/>
            <a:ext cx="8534400" cy="646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rgbClr val="000000"/>
                </a:solidFill>
                <a:latin typeface="Arial"/>
                <a:ea typeface="Arial"/>
                <a:cs typeface="Arial"/>
                <a:sym typeface="Arial"/>
              </a:rPr>
              <a:t>The antecedent of the rule is added as a subgoal. The subgoal is instantiated with the substitution </a:t>
            </a:r>
            <a:r>
              <a:rPr lang="en-US" sz="1800" i="1">
                <a:solidFill>
                  <a:srgbClr val="000000"/>
                </a:solidFill>
                <a:latin typeface="Arial"/>
                <a:ea typeface="Arial"/>
                <a:cs typeface="Arial"/>
                <a:sym typeface="Arial"/>
              </a:rPr>
              <a:t>{x/Nono}</a:t>
            </a:r>
            <a:r>
              <a:rPr lang="en-US" sz="1800">
                <a:solidFill>
                  <a:srgbClr val="000000"/>
                </a:solidFill>
                <a:latin typeface="Arial"/>
                <a:ea typeface="Arial"/>
                <a:cs typeface="Arial"/>
                <a:sym typeface="Arial"/>
              </a:rPr>
              <a:t>. </a:t>
            </a:r>
            <a:endParaRPr sz="1800" i="1">
              <a:solidFill>
                <a:srgbClr val="000000"/>
              </a:solidFill>
              <a:latin typeface="Arial"/>
              <a:ea typeface="Arial"/>
              <a:cs typeface="Arial"/>
              <a:sym typeface="Arial"/>
            </a:endParaRPr>
          </a:p>
        </p:txBody>
      </p:sp>
      <p:sp>
        <p:nvSpPr>
          <p:cNvPr id="1085" name="Google Shape;1085;p117"/>
          <p:cNvSpPr/>
          <p:nvPr/>
        </p:nvSpPr>
        <p:spPr>
          <a:xfrm>
            <a:off x="1143000" y="4876800"/>
            <a:ext cx="1676400" cy="3048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i="1">
                <a:solidFill>
                  <a:schemeClr val="dk1"/>
                </a:solidFill>
                <a:latin typeface="Times New Roman"/>
                <a:ea typeface="Times New Roman"/>
                <a:cs typeface="Times New Roman"/>
                <a:sym typeface="Times New Roman"/>
              </a:rPr>
              <a:t>Missile(M</a:t>
            </a:r>
            <a:r>
              <a:rPr lang="en-US" sz="1600" i="1" baseline="-25000">
                <a:solidFill>
                  <a:schemeClr val="dk1"/>
                </a:solidFill>
                <a:latin typeface="Times New Roman"/>
                <a:ea typeface="Times New Roman"/>
                <a:cs typeface="Times New Roman"/>
                <a:sym typeface="Times New Roman"/>
              </a:rPr>
              <a:t>1</a:t>
            </a:r>
            <a:r>
              <a:rPr lang="en-US" sz="1600" i="1">
                <a:solidFill>
                  <a:schemeClr val="dk1"/>
                </a:solidFill>
                <a:latin typeface="Times New Roman"/>
                <a:ea typeface="Times New Roman"/>
                <a:cs typeface="Times New Roman"/>
                <a:sym typeface="Times New Roman"/>
              </a:rPr>
              <a:t>)</a:t>
            </a:r>
            <a:endParaRPr sz="1600" i="1">
              <a:solidFill>
                <a:schemeClr val="dk1"/>
              </a:solidFill>
              <a:latin typeface="Times New Roman"/>
              <a:ea typeface="Times New Roman"/>
              <a:cs typeface="Times New Roman"/>
              <a:sym typeface="Times New Roman"/>
            </a:endParaRPr>
          </a:p>
        </p:txBody>
      </p:sp>
      <p:cxnSp>
        <p:nvCxnSpPr>
          <p:cNvPr id="1086" name="Google Shape;1086;p117"/>
          <p:cNvCxnSpPr>
            <a:stCxn id="1085" idx="0"/>
            <a:endCxn id="1077" idx="2"/>
          </p:cNvCxnSpPr>
          <p:nvPr/>
        </p:nvCxnSpPr>
        <p:spPr>
          <a:xfrm rot="10800000" flipH="1">
            <a:off x="1981200" y="3657600"/>
            <a:ext cx="1371600" cy="1219200"/>
          </a:xfrm>
          <a:prstGeom prst="straightConnector1">
            <a:avLst/>
          </a:prstGeom>
          <a:noFill/>
          <a:ln w="28575" cap="flat" cmpd="sng">
            <a:solidFill>
              <a:schemeClr val="accent1"/>
            </a:solidFill>
            <a:prstDash val="solid"/>
            <a:round/>
            <a:headEnd type="none" w="sm" len="sm"/>
            <a:tailEnd type="none" w="sm" len="sm"/>
          </a:ln>
        </p:spPr>
      </p:cxnSp>
      <p:sp>
        <p:nvSpPr>
          <p:cNvPr id="1087" name="Google Shape;1087;p117"/>
          <p:cNvSpPr/>
          <p:nvPr/>
        </p:nvSpPr>
        <p:spPr>
          <a:xfrm>
            <a:off x="2895600" y="4876800"/>
            <a:ext cx="1676400" cy="3048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i="1">
                <a:solidFill>
                  <a:schemeClr val="dk1"/>
                </a:solidFill>
                <a:latin typeface="Times New Roman"/>
                <a:ea typeface="Times New Roman"/>
                <a:cs typeface="Times New Roman"/>
                <a:sym typeface="Times New Roman"/>
              </a:rPr>
              <a:t>Missile(M</a:t>
            </a:r>
            <a:r>
              <a:rPr lang="en-US" sz="1600" i="1" baseline="-25000">
                <a:solidFill>
                  <a:schemeClr val="dk1"/>
                </a:solidFill>
                <a:latin typeface="Times New Roman"/>
                <a:ea typeface="Times New Roman"/>
                <a:cs typeface="Times New Roman"/>
                <a:sym typeface="Times New Roman"/>
              </a:rPr>
              <a:t>1</a:t>
            </a:r>
            <a:r>
              <a:rPr lang="en-US" sz="1600" i="1">
                <a:solidFill>
                  <a:schemeClr val="dk1"/>
                </a:solidFill>
                <a:latin typeface="Times New Roman"/>
                <a:ea typeface="Times New Roman"/>
                <a:cs typeface="Times New Roman"/>
                <a:sym typeface="Times New Roman"/>
              </a:rPr>
              <a:t>)</a:t>
            </a:r>
            <a:endParaRPr sz="1600" i="1">
              <a:solidFill>
                <a:schemeClr val="dk1"/>
              </a:solidFill>
              <a:latin typeface="Times New Roman"/>
              <a:ea typeface="Times New Roman"/>
              <a:cs typeface="Times New Roman"/>
              <a:sym typeface="Times New Roman"/>
            </a:endParaRPr>
          </a:p>
        </p:txBody>
      </p:sp>
      <p:sp>
        <p:nvSpPr>
          <p:cNvPr id="1088" name="Google Shape;1088;p117"/>
          <p:cNvSpPr/>
          <p:nvPr/>
        </p:nvSpPr>
        <p:spPr>
          <a:xfrm>
            <a:off x="4648200" y="4876800"/>
            <a:ext cx="1676400" cy="3048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i="1">
                <a:solidFill>
                  <a:schemeClr val="dk1"/>
                </a:solidFill>
                <a:latin typeface="Times New Roman"/>
                <a:ea typeface="Times New Roman"/>
                <a:cs typeface="Times New Roman"/>
                <a:sym typeface="Times New Roman"/>
              </a:rPr>
              <a:t>Owns(Nono,M</a:t>
            </a:r>
            <a:r>
              <a:rPr lang="en-US" sz="1600" i="1" baseline="-25000">
                <a:solidFill>
                  <a:schemeClr val="dk1"/>
                </a:solidFill>
                <a:latin typeface="Times New Roman"/>
                <a:ea typeface="Times New Roman"/>
                <a:cs typeface="Times New Roman"/>
                <a:sym typeface="Times New Roman"/>
              </a:rPr>
              <a:t>1</a:t>
            </a:r>
            <a:r>
              <a:rPr lang="en-US" sz="1600" i="1">
                <a:solidFill>
                  <a:schemeClr val="dk1"/>
                </a:solidFill>
                <a:latin typeface="Times New Roman"/>
                <a:ea typeface="Times New Roman"/>
                <a:cs typeface="Times New Roman"/>
                <a:sym typeface="Times New Roman"/>
              </a:rPr>
              <a:t>)</a:t>
            </a:r>
            <a:endParaRPr sz="1600" i="1">
              <a:solidFill>
                <a:schemeClr val="dk1"/>
              </a:solidFill>
              <a:latin typeface="Times New Roman"/>
              <a:ea typeface="Times New Roman"/>
              <a:cs typeface="Times New Roman"/>
              <a:sym typeface="Times New Roman"/>
            </a:endParaRPr>
          </a:p>
        </p:txBody>
      </p:sp>
      <p:cxnSp>
        <p:nvCxnSpPr>
          <p:cNvPr id="1089" name="Google Shape;1089;p117"/>
          <p:cNvCxnSpPr>
            <a:stCxn id="1087" idx="0"/>
            <a:endCxn id="1078" idx="2"/>
          </p:cNvCxnSpPr>
          <p:nvPr/>
        </p:nvCxnSpPr>
        <p:spPr>
          <a:xfrm rot="10800000" flipH="1">
            <a:off x="3733800" y="3657600"/>
            <a:ext cx="1639800" cy="1219200"/>
          </a:xfrm>
          <a:prstGeom prst="straightConnector1">
            <a:avLst/>
          </a:prstGeom>
          <a:noFill/>
          <a:ln w="28575" cap="flat" cmpd="sng">
            <a:solidFill>
              <a:schemeClr val="accent1"/>
            </a:solidFill>
            <a:prstDash val="solid"/>
            <a:round/>
            <a:headEnd type="none" w="sm" len="sm"/>
            <a:tailEnd type="none" w="sm" len="sm"/>
          </a:ln>
        </p:spPr>
      </p:cxnSp>
      <p:cxnSp>
        <p:nvCxnSpPr>
          <p:cNvPr id="1090" name="Google Shape;1090;p117"/>
          <p:cNvCxnSpPr>
            <a:stCxn id="1088" idx="0"/>
            <a:endCxn id="1078" idx="2"/>
          </p:cNvCxnSpPr>
          <p:nvPr/>
        </p:nvCxnSpPr>
        <p:spPr>
          <a:xfrm rot="10800000">
            <a:off x="5373600" y="3657600"/>
            <a:ext cx="112800" cy="1219200"/>
          </a:xfrm>
          <a:prstGeom prst="straightConnector1">
            <a:avLst/>
          </a:prstGeom>
          <a:noFill/>
          <a:ln w="28575" cap="flat" cmpd="sng">
            <a:solidFill>
              <a:schemeClr val="accent1"/>
            </a:solidFill>
            <a:prstDash val="solid"/>
            <a:round/>
            <a:headEnd type="none" w="sm" len="sm"/>
            <a:tailEnd type="none" w="sm" len="sm"/>
          </a:ln>
        </p:spPr>
      </p:cxnSp>
      <p:sp>
        <p:nvSpPr>
          <p:cNvPr id="1091" name="Google Shape;1091;p117"/>
          <p:cNvSpPr/>
          <p:nvPr/>
        </p:nvSpPr>
        <p:spPr>
          <a:xfrm>
            <a:off x="6400800" y="4876800"/>
            <a:ext cx="2362200" cy="3048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i="1">
                <a:solidFill>
                  <a:schemeClr val="dk1"/>
                </a:solidFill>
                <a:latin typeface="Times New Roman"/>
                <a:ea typeface="Times New Roman"/>
                <a:cs typeface="Times New Roman"/>
                <a:sym typeface="Times New Roman"/>
              </a:rPr>
              <a:t>Enemy(Nono, America)</a:t>
            </a:r>
            <a:endParaRPr sz="1600" i="1">
              <a:solidFill>
                <a:schemeClr val="dk1"/>
              </a:solidFill>
              <a:latin typeface="Times New Roman"/>
              <a:ea typeface="Times New Roman"/>
              <a:cs typeface="Times New Roman"/>
              <a:sym typeface="Times New Roman"/>
            </a:endParaRPr>
          </a:p>
        </p:txBody>
      </p:sp>
      <p:cxnSp>
        <p:nvCxnSpPr>
          <p:cNvPr id="1092" name="Google Shape;1092;p117"/>
          <p:cNvCxnSpPr>
            <a:stCxn id="1091" idx="0"/>
            <a:endCxn id="1079" idx="2"/>
          </p:cNvCxnSpPr>
          <p:nvPr/>
        </p:nvCxnSpPr>
        <p:spPr>
          <a:xfrm rot="10800000">
            <a:off x="7467600" y="3657600"/>
            <a:ext cx="114300" cy="1219200"/>
          </a:xfrm>
          <a:prstGeom prst="straightConnector1">
            <a:avLst/>
          </a:prstGeom>
          <a:noFill/>
          <a:ln w="28575" cap="flat" cmpd="sng">
            <a:solidFill>
              <a:schemeClr val="accent1"/>
            </a:solidFill>
            <a:prstDash val="solid"/>
            <a:round/>
            <a:headEnd type="none" w="sm" len="sm"/>
            <a:tailEnd type="none" w="sm" len="sm"/>
          </a:ln>
        </p:spPr>
      </p:cxnSp>
      <p:sp>
        <p:nvSpPr>
          <p:cNvPr id="1093" name="Google Shape;1093;p117"/>
          <p:cNvSpPr txBox="1"/>
          <p:nvPr/>
        </p:nvSpPr>
        <p:spPr>
          <a:xfrm rot="-5400000">
            <a:off x="8174684" y="5885470"/>
            <a:ext cx="1315800" cy="3651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fld id="{00000000-1234-1234-1234-123412341234}" type="slidenum">
              <a:rPr lang="en-US" sz="2400" b="1">
                <a:solidFill>
                  <a:schemeClr val="dk2"/>
                </a:solidFill>
                <a:latin typeface="Arial"/>
                <a:ea typeface="Arial"/>
                <a:cs typeface="Arial"/>
                <a:sym typeface="Arial"/>
              </a:rPr>
              <a:t>81</a:t>
            </a:fld>
            <a:endParaRPr sz="2400" b="1">
              <a:solidFill>
                <a:schemeClr val="dk2"/>
              </a:solidFill>
              <a:latin typeface="Arial"/>
              <a:ea typeface="Arial"/>
              <a:cs typeface="Arial"/>
              <a:sym typeface="Arial"/>
            </a:endParaRPr>
          </a:p>
        </p:txBody>
      </p:sp>
      <p:sp>
        <p:nvSpPr>
          <p:cNvPr id="1094" name="Google Shape;1094;p117"/>
          <p:cNvSpPr/>
          <p:nvPr/>
        </p:nvSpPr>
        <p:spPr>
          <a:xfrm>
            <a:off x="3352800" y="2438400"/>
            <a:ext cx="1828800" cy="228600"/>
          </a:xfrm>
          <a:custGeom>
            <a:avLst/>
            <a:gdLst/>
            <a:ahLst/>
            <a:cxnLst/>
            <a:rect l="0" t="0" r="0" b="0"/>
            <a:pathLst>
              <a:path w="120000" h="120000" extrusionOk="0">
                <a:moveTo>
                  <a:pt x="0" y="0"/>
                </a:moveTo>
                <a:cubicBezTo>
                  <a:pt x="19230" y="57326"/>
                  <a:pt x="38461" y="114654"/>
                  <a:pt x="58461" y="119638"/>
                </a:cubicBezTo>
                <a:cubicBezTo>
                  <a:pt x="78461" y="124622"/>
                  <a:pt x="99230" y="77266"/>
                  <a:pt x="120000" y="29909"/>
                </a:cubicBezTo>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800">
              <a:solidFill>
                <a:schemeClr val="dk1"/>
              </a:solidFill>
              <a:latin typeface="Times New Roman"/>
              <a:ea typeface="Times New Roman"/>
              <a:cs typeface="Times New Roman"/>
              <a:sym typeface="Times New Roman"/>
            </a:endParaRPr>
          </a:p>
        </p:txBody>
      </p:sp>
      <p:sp>
        <p:nvSpPr>
          <p:cNvPr id="1095" name="Google Shape;1095;p117"/>
          <p:cNvSpPr txBox="1"/>
          <p:nvPr/>
        </p:nvSpPr>
        <p:spPr>
          <a:xfrm>
            <a:off x="3505200" y="5181600"/>
            <a:ext cx="474900" cy="4617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a:solidFill>
                  <a:schemeClr val="dk1"/>
                </a:solidFill>
                <a:latin typeface="Arial"/>
                <a:ea typeface="Arial"/>
                <a:cs typeface="Arial"/>
                <a:sym typeface="Arial"/>
              </a:rPr>
              <a:t>{ }</a:t>
            </a:r>
            <a:endParaRPr sz="2400">
              <a:solidFill>
                <a:schemeClr val="dk1"/>
              </a:solidFill>
              <a:latin typeface="Arial"/>
              <a:ea typeface="Arial"/>
              <a:cs typeface="Arial"/>
              <a:sym typeface="Arial"/>
            </a:endParaRPr>
          </a:p>
        </p:txBody>
      </p:sp>
      <p:sp>
        <p:nvSpPr>
          <p:cNvPr id="1096" name="Google Shape;1096;p117"/>
          <p:cNvSpPr txBox="1"/>
          <p:nvPr/>
        </p:nvSpPr>
        <p:spPr>
          <a:xfrm>
            <a:off x="5248270" y="5191780"/>
            <a:ext cx="474900" cy="4617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a:solidFill>
                  <a:schemeClr val="dk1"/>
                </a:solidFill>
                <a:latin typeface="Arial"/>
                <a:ea typeface="Arial"/>
                <a:cs typeface="Arial"/>
                <a:sym typeface="Arial"/>
              </a:rPr>
              <a:t>{ }</a:t>
            </a:r>
            <a:endParaRPr sz="2400">
              <a:solidFill>
                <a:schemeClr val="dk1"/>
              </a:solidFill>
              <a:latin typeface="Arial"/>
              <a:ea typeface="Arial"/>
              <a:cs typeface="Arial"/>
              <a:sym typeface="Arial"/>
            </a:endParaRPr>
          </a:p>
        </p:txBody>
      </p:sp>
      <p:sp>
        <p:nvSpPr>
          <p:cNvPr id="1097" name="Google Shape;1097;p117"/>
          <p:cNvSpPr txBox="1"/>
          <p:nvPr/>
        </p:nvSpPr>
        <p:spPr>
          <a:xfrm>
            <a:off x="5394960" y="3743980"/>
            <a:ext cx="1463100" cy="4617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a:solidFill>
                  <a:schemeClr val="dk1"/>
                </a:solidFill>
                <a:latin typeface="Arial"/>
                <a:ea typeface="Arial"/>
                <a:cs typeface="Arial"/>
                <a:sym typeface="Arial"/>
              </a:rPr>
              <a:t>{z/Nono}</a:t>
            </a:r>
            <a:endParaRPr sz="2400">
              <a:solidFill>
                <a:schemeClr val="dk1"/>
              </a:solidFill>
              <a:latin typeface="Arial"/>
              <a:ea typeface="Arial"/>
              <a:cs typeface="Arial"/>
              <a:sym typeface="Arial"/>
            </a:endParaRPr>
          </a:p>
        </p:txBody>
      </p:sp>
      <p:sp>
        <p:nvSpPr>
          <p:cNvPr id="1098" name="Google Shape;1098;p117"/>
          <p:cNvSpPr txBox="1"/>
          <p:nvPr/>
        </p:nvSpPr>
        <p:spPr>
          <a:xfrm>
            <a:off x="1447800" y="5181600"/>
            <a:ext cx="999000" cy="4617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a:solidFill>
                  <a:schemeClr val="dk1"/>
                </a:solidFill>
                <a:latin typeface="Arial"/>
                <a:ea typeface="Arial"/>
                <a:cs typeface="Arial"/>
                <a:sym typeface="Arial"/>
              </a:rPr>
              <a:t>{y/M</a:t>
            </a:r>
            <a:r>
              <a:rPr lang="en-US" sz="2400" baseline="-25000">
                <a:solidFill>
                  <a:schemeClr val="dk1"/>
                </a:solidFill>
                <a:latin typeface="Arial"/>
                <a:ea typeface="Arial"/>
                <a:cs typeface="Arial"/>
                <a:sym typeface="Arial"/>
              </a:rPr>
              <a:t>1</a:t>
            </a:r>
            <a:r>
              <a:rPr lang="en-US" sz="2400">
                <a:solidFill>
                  <a:schemeClr val="dk1"/>
                </a:solidFill>
                <a:latin typeface="Arial"/>
                <a:ea typeface="Arial"/>
                <a:cs typeface="Arial"/>
                <a:sym typeface="Arial"/>
              </a:rPr>
              <a:t>}</a:t>
            </a:r>
            <a:endParaRPr sz="2400">
              <a:solidFill>
                <a:schemeClr val="dk1"/>
              </a:solidFill>
              <a:latin typeface="Arial"/>
              <a:ea typeface="Arial"/>
              <a:cs typeface="Arial"/>
              <a:sym typeface="Arial"/>
            </a:endParaRPr>
          </a:p>
        </p:txBody>
      </p:sp>
      <p:sp>
        <p:nvSpPr>
          <p:cNvPr id="1099" name="Google Shape;1099;p117"/>
          <p:cNvSpPr txBox="1"/>
          <p:nvPr/>
        </p:nvSpPr>
        <p:spPr>
          <a:xfrm>
            <a:off x="1295400" y="3743980"/>
            <a:ext cx="474900" cy="4617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a:solidFill>
                  <a:schemeClr val="dk1"/>
                </a:solidFill>
                <a:latin typeface="Arial"/>
                <a:ea typeface="Arial"/>
                <a:cs typeface="Arial"/>
                <a:sym typeface="Arial"/>
              </a:rPr>
              <a:t>{ }</a:t>
            </a:r>
            <a:endParaRPr sz="2400">
              <a:solidFill>
                <a:schemeClr val="dk1"/>
              </a:solidFill>
              <a:latin typeface="Arial"/>
              <a:ea typeface="Arial"/>
              <a:cs typeface="Arial"/>
              <a:sym typeface="Arial"/>
            </a:endParaRPr>
          </a:p>
        </p:txBody>
      </p:sp>
      <p:sp>
        <p:nvSpPr>
          <p:cNvPr id="1100" name="Google Shape;1100;p117"/>
          <p:cNvSpPr txBox="1"/>
          <p:nvPr/>
        </p:nvSpPr>
        <p:spPr>
          <a:xfrm>
            <a:off x="4003221" y="76200"/>
            <a:ext cx="4912200" cy="1385100"/>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i="1">
                <a:solidFill>
                  <a:schemeClr val="dk1"/>
                </a:solidFill>
                <a:latin typeface="Arial"/>
                <a:ea typeface="Arial"/>
                <a:cs typeface="Arial"/>
                <a:sym typeface="Arial"/>
              </a:rPr>
              <a:t>American(x) </a:t>
            </a:r>
            <a:r>
              <a:rPr lang="en-US" sz="1200">
                <a:solidFill>
                  <a:schemeClr val="dk1"/>
                </a:solidFill>
                <a:latin typeface="Arial"/>
                <a:ea typeface="Arial"/>
                <a:cs typeface="Arial"/>
                <a:sym typeface="Arial"/>
              </a:rPr>
              <a:t>∧</a:t>
            </a:r>
            <a:r>
              <a:rPr lang="en-US" sz="1200" i="1">
                <a:solidFill>
                  <a:schemeClr val="dk1"/>
                </a:solidFill>
                <a:latin typeface="Arial"/>
                <a:ea typeface="Arial"/>
                <a:cs typeface="Arial"/>
                <a:sym typeface="Arial"/>
              </a:rPr>
              <a:t> Weapon(y) </a:t>
            </a:r>
            <a:r>
              <a:rPr lang="en-US" sz="1200">
                <a:solidFill>
                  <a:schemeClr val="dk1"/>
                </a:solidFill>
                <a:latin typeface="Arial"/>
                <a:ea typeface="Arial"/>
                <a:cs typeface="Arial"/>
                <a:sym typeface="Arial"/>
              </a:rPr>
              <a:t>∧</a:t>
            </a:r>
            <a:r>
              <a:rPr lang="en-US" sz="1200" i="1">
                <a:solidFill>
                  <a:schemeClr val="dk1"/>
                </a:solidFill>
                <a:latin typeface="Arial"/>
                <a:ea typeface="Arial"/>
                <a:cs typeface="Arial"/>
                <a:sym typeface="Arial"/>
              </a:rPr>
              <a:t> Sells(x,y,z) </a:t>
            </a:r>
            <a:r>
              <a:rPr lang="en-US" sz="1200">
                <a:solidFill>
                  <a:schemeClr val="dk1"/>
                </a:solidFill>
                <a:latin typeface="Arial"/>
                <a:ea typeface="Arial"/>
                <a:cs typeface="Arial"/>
                <a:sym typeface="Arial"/>
              </a:rPr>
              <a:t>∧</a:t>
            </a:r>
            <a:r>
              <a:rPr lang="en-US" sz="1200" i="1">
                <a:solidFill>
                  <a:schemeClr val="dk1"/>
                </a:solidFill>
                <a:latin typeface="Arial"/>
                <a:ea typeface="Arial"/>
                <a:cs typeface="Arial"/>
                <a:sym typeface="Arial"/>
              </a:rPr>
              <a:t> Hostile(z) </a:t>
            </a:r>
            <a:r>
              <a:rPr lang="en-US" sz="1200">
                <a:solidFill>
                  <a:schemeClr val="dk1"/>
                </a:solidFill>
                <a:latin typeface="Arial"/>
                <a:ea typeface="Arial"/>
                <a:cs typeface="Arial"/>
                <a:sym typeface="Arial"/>
              </a:rPr>
              <a:t>⇒</a:t>
            </a:r>
            <a:r>
              <a:rPr lang="en-US" sz="1200" i="1">
                <a:solidFill>
                  <a:schemeClr val="dk1"/>
                </a:solidFill>
                <a:latin typeface="Arial"/>
                <a:ea typeface="Arial"/>
                <a:cs typeface="Arial"/>
                <a:sym typeface="Arial"/>
              </a:rPr>
              <a:t> Criminal(x</a:t>
            </a:r>
            <a:r>
              <a:rPr lang="en-US" sz="1200" b="1" i="1">
                <a:solidFill>
                  <a:schemeClr val="dk1"/>
                </a:solidFill>
                <a:latin typeface="Arial"/>
                <a:ea typeface="Arial"/>
                <a:cs typeface="Arial"/>
                <a:sym typeface="Arial"/>
              </a:rPr>
              <a:t>)</a:t>
            </a:r>
            <a:endParaRPr sz="1200" b="1">
              <a:solidFill>
                <a:schemeClr val="dk1"/>
              </a:solidFill>
              <a:latin typeface="Arial"/>
              <a:ea typeface="Arial"/>
              <a:cs typeface="Arial"/>
              <a:sym typeface="Arial"/>
            </a:endParaRPr>
          </a:p>
          <a:p>
            <a:pPr marL="0" marR="0" lvl="0" indent="0" algn="l" rtl="0">
              <a:spcBef>
                <a:spcPts val="0"/>
              </a:spcBef>
              <a:spcAft>
                <a:spcPts val="0"/>
              </a:spcAft>
              <a:buNone/>
            </a:pPr>
            <a:r>
              <a:rPr lang="en-US" sz="1200" i="1">
                <a:solidFill>
                  <a:schemeClr val="dk1"/>
                </a:solidFill>
                <a:latin typeface="Arial"/>
                <a:ea typeface="Arial"/>
                <a:cs typeface="Arial"/>
                <a:sym typeface="Arial"/>
              </a:rPr>
              <a:t>Owns(Nono, M</a:t>
            </a:r>
            <a:r>
              <a:rPr lang="en-US" sz="1200" i="1" baseline="-25000">
                <a:solidFill>
                  <a:schemeClr val="dk1"/>
                </a:solidFill>
                <a:latin typeface="Arial"/>
                <a:ea typeface="Arial"/>
                <a:cs typeface="Arial"/>
                <a:sym typeface="Arial"/>
              </a:rPr>
              <a:t>1</a:t>
            </a:r>
            <a:r>
              <a:rPr lang="en-US" sz="1200" i="1">
                <a:solidFill>
                  <a:schemeClr val="dk1"/>
                </a:solidFill>
                <a:latin typeface="Arial"/>
                <a:ea typeface="Arial"/>
                <a:cs typeface="Arial"/>
                <a:sym typeface="Arial"/>
              </a:rPr>
              <a:t>) </a:t>
            </a:r>
            <a:r>
              <a:rPr lang="en-US" sz="1200">
                <a:solidFill>
                  <a:schemeClr val="dk1"/>
                </a:solidFill>
                <a:latin typeface="Arial"/>
                <a:ea typeface="Arial"/>
                <a:cs typeface="Arial"/>
                <a:sym typeface="Arial"/>
              </a:rPr>
              <a:t>∧</a:t>
            </a:r>
            <a:r>
              <a:rPr lang="en-US" sz="1200" i="1">
                <a:solidFill>
                  <a:schemeClr val="dk1"/>
                </a:solidFill>
                <a:latin typeface="Arial"/>
                <a:ea typeface="Arial"/>
                <a:cs typeface="Arial"/>
                <a:sym typeface="Arial"/>
              </a:rPr>
              <a:t> Missile(M</a:t>
            </a:r>
            <a:r>
              <a:rPr lang="en-US" sz="1200" i="1" baseline="-25000">
                <a:solidFill>
                  <a:schemeClr val="dk1"/>
                </a:solidFill>
                <a:latin typeface="Arial"/>
                <a:ea typeface="Arial"/>
                <a:cs typeface="Arial"/>
                <a:sym typeface="Arial"/>
              </a:rPr>
              <a:t>1</a:t>
            </a:r>
            <a:r>
              <a:rPr lang="en-US" sz="1200" i="1">
                <a:solidFill>
                  <a:schemeClr val="dk1"/>
                </a:solidFill>
                <a:latin typeface="Arial"/>
                <a:ea typeface="Arial"/>
                <a:cs typeface="Arial"/>
                <a:sym typeface="Arial"/>
              </a:rPr>
              <a:t>)</a:t>
            </a:r>
            <a:endParaRPr sz="1200">
              <a:solidFill>
                <a:schemeClr val="dk1"/>
              </a:solidFill>
              <a:latin typeface="Arial"/>
              <a:ea typeface="Arial"/>
              <a:cs typeface="Arial"/>
              <a:sym typeface="Arial"/>
            </a:endParaRPr>
          </a:p>
          <a:p>
            <a:pPr marL="0" marR="0" lvl="0" indent="0" algn="l" rtl="0">
              <a:spcBef>
                <a:spcPts val="0"/>
              </a:spcBef>
              <a:spcAft>
                <a:spcPts val="0"/>
              </a:spcAft>
              <a:buNone/>
            </a:pPr>
            <a:r>
              <a:rPr lang="en-US" sz="1200" i="1">
                <a:solidFill>
                  <a:schemeClr val="dk1"/>
                </a:solidFill>
                <a:latin typeface="Arial"/>
                <a:ea typeface="Arial"/>
                <a:cs typeface="Arial"/>
                <a:sym typeface="Arial"/>
              </a:rPr>
              <a:t>Missile(x) </a:t>
            </a:r>
            <a:r>
              <a:rPr lang="en-US" sz="1200">
                <a:solidFill>
                  <a:schemeClr val="dk1"/>
                </a:solidFill>
                <a:latin typeface="Arial"/>
                <a:ea typeface="Arial"/>
                <a:cs typeface="Arial"/>
                <a:sym typeface="Arial"/>
              </a:rPr>
              <a:t>∧</a:t>
            </a:r>
            <a:r>
              <a:rPr lang="en-US" sz="1200" i="1">
                <a:solidFill>
                  <a:schemeClr val="dk1"/>
                </a:solidFill>
                <a:latin typeface="Arial"/>
                <a:ea typeface="Arial"/>
                <a:cs typeface="Arial"/>
                <a:sym typeface="Arial"/>
              </a:rPr>
              <a:t> Owns(Nono, x) ⇒ Sells(West, x, Nono)</a:t>
            </a:r>
            <a:endParaRPr sz="1200">
              <a:solidFill>
                <a:schemeClr val="dk1"/>
              </a:solidFill>
              <a:latin typeface="Arial"/>
              <a:ea typeface="Arial"/>
              <a:cs typeface="Arial"/>
              <a:sym typeface="Arial"/>
            </a:endParaRPr>
          </a:p>
          <a:p>
            <a:pPr marL="0" marR="0" lvl="0" indent="0" algn="l" rtl="0">
              <a:spcBef>
                <a:spcPts val="0"/>
              </a:spcBef>
              <a:spcAft>
                <a:spcPts val="0"/>
              </a:spcAft>
              <a:buNone/>
            </a:pPr>
            <a:r>
              <a:rPr lang="en-US" sz="1200" i="1">
                <a:solidFill>
                  <a:schemeClr val="dk1"/>
                </a:solidFill>
                <a:latin typeface="Arial"/>
                <a:ea typeface="Arial"/>
                <a:cs typeface="Arial"/>
                <a:sym typeface="Arial"/>
              </a:rPr>
              <a:t>Missile(x) ⇒ Weapon(x)</a:t>
            </a:r>
            <a:endParaRPr sz="1200">
              <a:solidFill>
                <a:schemeClr val="dk1"/>
              </a:solidFill>
              <a:latin typeface="Arial"/>
              <a:ea typeface="Arial"/>
              <a:cs typeface="Arial"/>
              <a:sym typeface="Arial"/>
            </a:endParaRPr>
          </a:p>
          <a:p>
            <a:pPr marL="0" marR="0" lvl="0" indent="0" algn="l" rtl="0">
              <a:spcBef>
                <a:spcPts val="0"/>
              </a:spcBef>
              <a:spcAft>
                <a:spcPts val="0"/>
              </a:spcAft>
              <a:buNone/>
            </a:pPr>
            <a:r>
              <a:rPr lang="en-US" sz="1200" i="1">
                <a:solidFill>
                  <a:srgbClr val="FF0000"/>
                </a:solidFill>
                <a:latin typeface="Arial"/>
                <a:ea typeface="Arial"/>
                <a:cs typeface="Arial"/>
                <a:sym typeface="Arial"/>
              </a:rPr>
              <a:t>Enemy(x, America) ⇒ Hostile(x)</a:t>
            </a:r>
            <a:endParaRPr sz="1200">
              <a:solidFill>
                <a:srgbClr val="FF0000"/>
              </a:solidFill>
              <a:latin typeface="Arial"/>
              <a:ea typeface="Arial"/>
              <a:cs typeface="Arial"/>
              <a:sym typeface="Arial"/>
            </a:endParaRPr>
          </a:p>
          <a:p>
            <a:pPr marL="0" marR="0" lvl="0" indent="0" algn="l" rtl="0">
              <a:spcBef>
                <a:spcPts val="0"/>
              </a:spcBef>
              <a:spcAft>
                <a:spcPts val="0"/>
              </a:spcAft>
              <a:buNone/>
            </a:pPr>
            <a:r>
              <a:rPr lang="en-US" sz="1200" i="1">
                <a:solidFill>
                  <a:schemeClr val="dk1"/>
                </a:solidFill>
                <a:latin typeface="Arial"/>
                <a:ea typeface="Arial"/>
                <a:cs typeface="Arial"/>
                <a:sym typeface="Arial"/>
              </a:rPr>
              <a:t>American(West)</a:t>
            </a:r>
            <a:endParaRPr sz="1200">
              <a:solidFill>
                <a:schemeClr val="dk1"/>
              </a:solidFill>
              <a:latin typeface="Arial"/>
              <a:ea typeface="Arial"/>
              <a:cs typeface="Arial"/>
              <a:sym typeface="Arial"/>
            </a:endParaRPr>
          </a:p>
          <a:p>
            <a:pPr marL="0" marR="0" lvl="0" indent="0" algn="l" rtl="0">
              <a:spcBef>
                <a:spcPts val="0"/>
              </a:spcBef>
              <a:spcAft>
                <a:spcPts val="0"/>
              </a:spcAft>
              <a:buNone/>
            </a:pPr>
            <a:r>
              <a:rPr lang="en-US" sz="1200" i="1">
                <a:solidFill>
                  <a:schemeClr val="dk1"/>
                </a:solidFill>
                <a:latin typeface="Arial"/>
                <a:ea typeface="Arial"/>
                <a:cs typeface="Arial"/>
                <a:sym typeface="Arial"/>
              </a:rPr>
              <a:t>Enemy(Nono, America)</a:t>
            </a:r>
            <a:endParaRPr sz="1200">
              <a:solidFill>
                <a:schemeClr val="dk1"/>
              </a:solidFill>
              <a:latin typeface="Arial"/>
              <a:ea typeface="Arial"/>
              <a:cs typeface="Arial"/>
              <a:sym typeface="Arial"/>
            </a:endParaRPr>
          </a:p>
        </p:txBody>
      </p:sp>
      <p:sp>
        <p:nvSpPr>
          <p:cNvPr id="1101" name="Google Shape;1101;p117"/>
          <p:cNvSpPr/>
          <p:nvPr/>
        </p:nvSpPr>
        <p:spPr>
          <a:xfrm>
            <a:off x="4663440" y="4191000"/>
            <a:ext cx="777300" cy="228600"/>
          </a:xfrm>
          <a:custGeom>
            <a:avLst/>
            <a:gdLst/>
            <a:ahLst/>
            <a:cxnLst/>
            <a:rect l="0" t="0" r="0" b="0"/>
            <a:pathLst>
              <a:path w="120000" h="120000" extrusionOk="0">
                <a:moveTo>
                  <a:pt x="0" y="0"/>
                </a:moveTo>
                <a:cubicBezTo>
                  <a:pt x="19230" y="57326"/>
                  <a:pt x="38461" y="114654"/>
                  <a:pt x="58461" y="119638"/>
                </a:cubicBezTo>
                <a:cubicBezTo>
                  <a:pt x="78461" y="124622"/>
                  <a:pt x="99230" y="77266"/>
                  <a:pt x="120000" y="29909"/>
                </a:cubicBezTo>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Shape 1105"/>
        <p:cNvGrpSpPr/>
        <p:nvPr/>
      </p:nvGrpSpPr>
      <p:grpSpPr>
        <a:xfrm>
          <a:off x="0" y="0"/>
          <a:ext cx="0" cy="0"/>
          <a:chOff x="0" y="0"/>
          <a:chExt cx="0" cy="0"/>
        </a:xfrm>
      </p:grpSpPr>
      <p:sp>
        <p:nvSpPr>
          <p:cNvPr id="1106" name="Google Shape;1106;p118"/>
          <p:cNvSpPr txBox="1">
            <a:spLocks noGrp="1"/>
          </p:cNvSpPr>
          <p:nvPr>
            <p:ph type="title"/>
          </p:nvPr>
        </p:nvSpPr>
        <p:spPr>
          <a:xfrm>
            <a:off x="457200" y="152718"/>
            <a:ext cx="8080500" cy="781200"/>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Clr>
                <a:schemeClr val="dk1"/>
              </a:buClr>
              <a:buSzPts val="3600"/>
              <a:buFont typeface="Arial Black"/>
              <a:buNone/>
            </a:pPr>
            <a:r>
              <a:rPr lang="en-US" sz="3600" b="0" i="0" u="none" strike="noStrike" cap="none">
                <a:solidFill>
                  <a:schemeClr val="dk1"/>
                </a:solidFill>
                <a:latin typeface="Arial Black"/>
                <a:ea typeface="Arial Black"/>
                <a:cs typeface="Arial Black"/>
                <a:sym typeface="Arial Black"/>
              </a:rPr>
              <a:t>Example</a:t>
            </a:r>
            <a:endParaRPr sz="3600" b="0" i="0" u="none" strike="noStrike" cap="none">
              <a:solidFill>
                <a:schemeClr val="dk1"/>
              </a:solidFill>
              <a:latin typeface="Arial Black"/>
              <a:ea typeface="Arial Black"/>
              <a:cs typeface="Arial Black"/>
              <a:sym typeface="Arial Black"/>
            </a:endParaRPr>
          </a:p>
        </p:txBody>
      </p:sp>
      <p:sp>
        <p:nvSpPr>
          <p:cNvPr id="1107" name="Google Shape;1107;p118"/>
          <p:cNvSpPr/>
          <p:nvPr/>
        </p:nvSpPr>
        <p:spPr>
          <a:xfrm>
            <a:off x="3276600" y="1752600"/>
            <a:ext cx="1676400" cy="3048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i="1">
                <a:solidFill>
                  <a:schemeClr val="dk1"/>
                </a:solidFill>
                <a:latin typeface="Times New Roman"/>
                <a:ea typeface="Times New Roman"/>
                <a:cs typeface="Times New Roman"/>
                <a:sym typeface="Times New Roman"/>
              </a:rPr>
              <a:t>Criminal(West)</a:t>
            </a:r>
            <a:endParaRPr sz="1600" i="1">
              <a:solidFill>
                <a:schemeClr val="dk1"/>
              </a:solidFill>
              <a:latin typeface="Times New Roman"/>
              <a:ea typeface="Times New Roman"/>
              <a:cs typeface="Times New Roman"/>
              <a:sym typeface="Times New Roman"/>
            </a:endParaRPr>
          </a:p>
        </p:txBody>
      </p:sp>
      <p:sp>
        <p:nvSpPr>
          <p:cNvPr id="1108" name="Google Shape;1108;p118"/>
          <p:cNvSpPr/>
          <p:nvPr/>
        </p:nvSpPr>
        <p:spPr>
          <a:xfrm>
            <a:off x="762000" y="3352800"/>
            <a:ext cx="1676400" cy="3048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i="1">
                <a:solidFill>
                  <a:schemeClr val="dk1"/>
                </a:solidFill>
                <a:latin typeface="Times New Roman"/>
                <a:ea typeface="Times New Roman"/>
                <a:cs typeface="Times New Roman"/>
                <a:sym typeface="Times New Roman"/>
              </a:rPr>
              <a:t>American(West)</a:t>
            </a:r>
            <a:endParaRPr sz="1600" i="1">
              <a:solidFill>
                <a:schemeClr val="dk1"/>
              </a:solidFill>
              <a:latin typeface="Times New Roman"/>
              <a:ea typeface="Times New Roman"/>
              <a:cs typeface="Times New Roman"/>
              <a:sym typeface="Times New Roman"/>
            </a:endParaRPr>
          </a:p>
        </p:txBody>
      </p:sp>
      <p:sp>
        <p:nvSpPr>
          <p:cNvPr id="1109" name="Google Shape;1109;p118"/>
          <p:cNvSpPr/>
          <p:nvPr/>
        </p:nvSpPr>
        <p:spPr>
          <a:xfrm>
            <a:off x="2514600" y="3352800"/>
            <a:ext cx="1676400" cy="3048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i="1">
                <a:solidFill>
                  <a:schemeClr val="dk1"/>
                </a:solidFill>
                <a:latin typeface="Times New Roman"/>
                <a:ea typeface="Times New Roman"/>
                <a:cs typeface="Times New Roman"/>
                <a:sym typeface="Times New Roman"/>
              </a:rPr>
              <a:t>Weapon(M</a:t>
            </a:r>
            <a:r>
              <a:rPr lang="en-US" sz="1600" i="1" baseline="-25000">
                <a:solidFill>
                  <a:schemeClr val="dk1"/>
                </a:solidFill>
                <a:latin typeface="Times New Roman"/>
                <a:ea typeface="Times New Roman"/>
                <a:cs typeface="Times New Roman"/>
                <a:sym typeface="Times New Roman"/>
              </a:rPr>
              <a:t>1</a:t>
            </a:r>
            <a:r>
              <a:rPr lang="en-US" sz="1600" i="1">
                <a:solidFill>
                  <a:schemeClr val="dk1"/>
                </a:solidFill>
                <a:latin typeface="Times New Roman"/>
                <a:ea typeface="Times New Roman"/>
                <a:cs typeface="Times New Roman"/>
                <a:sym typeface="Times New Roman"/>
              </a:rPr>
              <a:t>)</a:t>
            </a:r>
            <a:endParaRPr sz="1600" i="1">
              <a:solidFill>
                <a:schemeClr val="dk1"/>
              </a:solidFill>
              <a:latin typeface="Times New Roman"/>
              <a:ea typeface="Times New Roman"/>
              <a:cs typeface="Times New Roman"/>
              <a:sym typeface="Times New Roman"/>
            </a:endParaRPr>
          </a:p>
        </p:txBody>
      </p:sp>
      <p:sp>
        <p:nvSpPr>
          <p:cNvPr id="1110" name="Google Shape;1110;p118"/>
          <p:cNvSpPr/>
          <p:nvPr/>
        </p:nvSpPr>
        <p:spPr>
          <a:xfrm>
            <a:off x="4267200" y="3352800"/>
            <a:ext cx="2212800" cy="3048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i="1">
                <a:solidFill>
                  <a:schemeClr val="dk1"/>
                </a:solidFill>
                <a:latin typeface="Times New Roman"/>
                <a:ea typeface="Times New Roman"/>
                <a:cs typeface="Times New Roman"/>
                <a:sym typeface="Times New Roman"/>
              </a:rPr>
              <a:t>Sells(West, M</a:t>
            </a:r>
            <a:r>
              <a:rPr lang="en-US" sz="1600" i="1" baseline="-25000">
                <a:solidFill>
                  <a:schemeClr val="dk1"/>
                </a:solidFill>
                <a:latin typeface="Times New Roman"/>
                <a:ea typeface="Times New Roman"/>
                <a:cs typeface="Times New Roman"/>
                <a:sym typeface="Times New Roman"/>
              </a:rPr>
              <a:t>1</a:t>
            </a:r>
            <a:r>
              <a:rPr lang="en-US" sz="1600" i="1">
                <a:solidFill>
                  <a:schemeClr val="dk1"/>
                </a:solidFill>
                <a:latin typeface="Times New Roman"/>
                <a:ea typeface="Times New Roman"/>
                <a:cs typeface="Times New Roman"/>
                <a:sym typeface="Times New Roman"/>
              </a:rPr>
              <a:t>, Nono)</a:t>
            </a:r>
            <a:endParaRPr sz="1600" i="1">
              <a:solidFill>
                <a:schemeClr val="dk1"/>
              </a:solidFill>
              <a:latin typeface="Times New Roman"/>
              <a:ea typeface="Times New Roman"/>
              <a:cs typeface="Times New Roman"/>
              <a:sym typeface="Times New Roman"/>
            </a:endParaRPr>
          </a:p>
        </p:txBody>
      </p:sp>
      <p:sp>
        <p:nvSpPr>
          <p:cNvPr id="1111" name="Google Shape;1111;p118"/>
          <p:cNvSpPr/>
          <p:nvPr/>
        </p:nvSpPr>
        <p:spPr>
          <a:xfrm>
            <a:off x="6629400" y="3352800"/>
            <a:ext cx="1676400" cy="3048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i="1">
                <a:solidFill>
                  <a:schemeClr val="dk1"/>
                </a:solidFill>
                <a:latin typeface="Times New Roman"/>
                <a:ea typeface="Times New Roman"/>
                <a:cs typeface="Times New Roman"/>
                <a:sym typeface="Times New Roman"/>
              </a:rPr>
              <a:t>Hostile(Nono)</a:t>
            </a:r>
            <a:endParaRPr sz="1600" i="1">
              <a:solidFill>
                <a:schemeClr val="dk1"/>
              </a:solidFill>
              <a:latin typeface="Times New Roman"/>
              <a:ea typeface="Times New Roman"/>
              <a:cs typeface="Times New Roman"/>
              <a:sym typeface="Times New Roman"/>
            </a:endParaRPr>
          </a:p>
        </p:txBody>
      </p:sp>
      <p:cxnSp>
        <p:nvCxnSpPr>
          <p:cNvPr id="1112" name="Google Shape;1112;p118"/>
          <p:cNvCxnSpPr>
            <a:stCxn id="1107" idx="2"/>
            <a:endCxn id="1108" idx="0"/>
          </p:cNvCxnSpPr>
          <p:nvPr/>
        </p:nvCxnSpPr>
        <p:spPr>
          <a:xfrm flipH="1">
            <a:off x="1600200" y="2057400"/>
            <a:ext cx="2514600" cy="1295400"/>
          </a:xfrm>
          <a:prstGeom prst="straightConnector1">
            <a:avLst/>
          </a:prstGeom>
          <a:noFill/>
          <a:ln w="28575" cap="flat" cmpd="sng">
            <a:solidFill>
              <a:schemeClr val="accent1"/>
            </a:solidFill>
            <a:prstDash val="solid"/>
            <a:round/>
            <a:headEnd type="none" w="sm" len="sm"/>
            <a:tailEnd type="none" w="sm" len="sm"/>
          </a:ln>
        </p:spPr>
      </p:cxnSp>
      <p:cxnSp>
        <p:nvCxnSpPr>
          <p:cNvPr id="1113" name="Google Shape;1113;p118"/>
          <p:cNvCxnSpPr>
            <a:stCxn id="1109" idx="0"/>
            <a:endCxn id="1107" idx="2"/>
          </p:cNvCxnSpPr>
          <p:nvPr/>
        </p:nvCxnSpPr>
        <p:spPr>
          <a:xfrm rot="10800000" flipH="1">
            <a:off x="3352800" y="2057400"/>
            <a:ext cx="762000" cy="1295400"/>
          </a:xfrm>
          <a:prstGeom prst="straightConnector1">
            <a:avLst/>
          </a:prstGeom>
          <a:noFill/>
          <a:ln w="28575" cap="flat" cmpd="sng">
            <a:solidFill>
              <a:schemeClr val="accent1"/>
            </a:solidFill>
            <a:prstDash val="solid"/>
            <a:round/>
            <a:headEnd type="none" w="sm" len="sm"/>
            <a:tailEnd type="none" w="sm" len="sm"/>
          </a:ln>
        </p:spPr>
      </p:cxnSp>
      <p:cxnSp>
        <p:nvCxnSpPr>
          <p:cNvPr id="1114" name="Google Shape;1114;p118"/>
          <p:cNvCxnSpPr>
            <a:stCxn id="1110" idx="0"/>
            <a:endCxn id="1107" idx="2"/>
          </p:cNvCxnSpPr>
          <p:nvPr/>
        </p:nvCxnSpPr>
        <p:spPr>
          <a:xfrm rot="10800000">
            <a:off x="4114800" y="2057400"/>
            <a:ext cx="1258800" cy="1295400"/>
          </a:xfrm>
          <a:prstGeom prst="straightConnector1">
            <a:avLst/>
          </a:prstGeom>
          <a:noFill/>
          <a:ln w="28575" cap="flat" cmpd="sng">
            <a:solidFill>
              <a:schemeClr val="accent1"/>
            </a:solidFill>
            <a:prstDash val="solid"/>
            <a:round/>
            <a:headEnd type="none" w="sm" len="sm"/>
            <a:tailEnd type="none" w="sm" len="sm"/>
          </a:ln>
        </p:spPr>
      </p:cxnSp>
      <p:cxnSp>
        <p:nvCxnSpPr>
          <p:cNvPr id="1115" name="Google Shape;1115;p118"/>
          <p:cNvCxnSpPr>
            <a:stCxn id="1111" idx="0"/>
            <a:endCxn id="1107" idx="2"/>
          </p:cNvCxnSpPr>
          <p:nvPr/>
        </p:nvCxnSpPr>
        <p:spPr>
          <a:xfrm rot="10800000">
            <a:off x="4114800" y="2057400"/>
            <a:ext cx="3352800" cy="1295400"/>
          </a:xfrm>
          <a:prstGeom prst="straightConnector1">
            <a:avLst/>
          </a:prstGeom>
          <a:noFill/>
          <a:ln w="28575" cap="flat" cmpd="sng">
            <a:solidFill>
              <a:schemeClr val="accent1"/>
            </a:solidFill>
            <a:prstDash val="solid"/>
            <a:round/>
            <a:headEnd type="none" w="sm" len="sm"/>
            <a:tailEnd type="none" w="sm" len="sm"/>
          </a:ln>
        </p:spPr>
      </p:cxnSp>
      <p:sp>
        <p:nvSpPr>
          <p:cNvPr id="1116" name="Google Shape;1116;p118"/>
          <p:cNvSpPr txBox="1"/>
          <p:nvPr/>
        </p:nvSpPr>
        <p:spPr>
          <a:xfrm>
            <a:off x="304800" y="5943600"/>
            <a:ext cx="8534400" cy="646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rgbClr val="000000"/>
                </a:solidFill>
                <a:latin typeface="Arial"/>
                <a:ea typeface="Arial"/>
                <a:cs typeface="Arial"/>
                <a:sym typeface="Arial"/>
              </a:rPr>
              <a:t>The new antecedent unifies with a fact in our KB without substitution. With all conjuncts in all antecedents satisfied, we have proven that </a:t>
            </a:r>
            <a:r>
              <a:rPr lang="en-US" sz="1800" i="1">
                <a:solidFill>
                  <a:srgbClr val="000000"/>
                </a:solidFill>
                <a:latin typeface="Arial"/>
                <a:ea typeface="Arial"/>
                <a:cs typeface="Arial"/>
                <a:sym typeface="Arial"/>
              </a:rPr>
              <a:t>Criminal(West)</a:t>
            </a:r>
            <a:r>
              <a:rPr lang="en-US" sz="1800">
                <a:solidFill>
                  <a:srgbClr val="000000"/>
                </a:solidFill>
                <a:latin typeface="Arial"/>
                <a:ea typeface="Arial"/>
                <a:cs typeface="Arial"/>
                <a:sym typeface="Arial"/>
              </a:rPr>
              <a:t>.</a:t>
            </a:r>
            <a:endParaRPr sz="1800" i="1">
              <a:solidFill>
                <a:srgbClr val="000000"/>
              </a:solidFill>
              <a:latin typeface="Arial"/>
              <a:ea typeface="Arial"/>
              <a:cs typeface="Arial"/>
              <a:sym typeface="Arial"/>
            </a:endParaRPr>
          </a:p>
        </p:txBody>
      </p:sp>
      <p:sp>
        <p:nvSpPr>
          <p:cNvPr id="1117" name="Google Shape;1117;p118"/>
          <p:cNvSpPr/>
          <p:nvPr/>
        </p:nvSpPr>
        <p:spPr>
          <a:xfrm>
            <a:off x="1143000" y="4876800"/>
            <a:ext cx="1676400" cy="3048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i="1">
                <a:solidFill>
                  <a:schemeClr val="dk1"/>
                </a:solidFill>
                <a:latin typeface="Times New Roman"/>
                <a:ea typeface="Times New Roman"/>
                <a:cs typeface="Times New Roman"/>
                <a:sym typeface="Times New Roman"/>
              </a:rPr>
              <a:t>Missile(M</a:t>
            </a:r>
            <a:r>
              <a:rPr lang="en-US" sz="1600" i="1" baseline="-25000">
                <a:solidFill>
                  <a:schemeClr val="dk1"/>
                </a:solidFill>
                <a:latin typeface="Times New Roman"/>
                <a:ea typeface="Times New Roman"/>
                <a:cs typeface="Times New Roman"/>
                <a:sym typeface="Times New Roman"/>
              </a:rPr>
              <a:t>1</a:t>
            </a:r>
            <a:r>
              <a:rPr lang="en-US" sz="1600" i="1">
                <a:solidFill>
                  <a:schemeClr val="dk1"/>
                </a:solidFill>
                <a:latin typeface="Times New Roman"/>
                <a:ea typeface="Times New Roman"/>
                <a:cs typeface="Times New Roman"/>
                <a:sym typeface="Times New Roman"/>
              </a:rPr>
              <a:t>)</a:t>
            </a:r>
            <a:endParaRPr sz="1600" i="1">
              <a:solidFill>
                <a:schemeClr val="dk1"/>
              </a:solidFill>
              <a:latin typeface="Times New Roman"/>
              <a:ea typeface="Times New Roman"/>
              <a:cs typeface="Times New Roman"/>
              <a:sym typeface="Times New Roman"/>
            </a:endParaRPr>
          </a:p>
        </p:txBody>
      </p:sp>
      <p:cxnSp>
        <p:nvCxnSpPr>
          <p:cNvPr id="1118" name="Google Shape;1118;p118"/>
          <p:cNvCxnSpPr>
            <a:stCxn id="1117" idx="0"/>
            <a:endCxn id="1109" idx="2"/>
          </p:cNvCxnSpPr>
          <p:nvPr/>
        </p:nvCxnSpPr>
        <p:spPr>
          <a:xfrm rot="10800000" flipH="1">
            <a:off x="1981200" y="3657600"/>
            <a:ext cx="1371600" cy="1219200"/>
          </a:xfrm>
          <a:prstGeom prst="straightConnector1">
            <a:avLst/>
          </a:prstGeom>
          <a:noFill/>
          <a:ln w="28575" cap="flat" cmpd="sng">
            <a:solidFill>
              <a:schemeClr val="accent1"/>
            </a:solidFill>
            <a:prstDash val="solid"/>
            <a:round/>
            <a:headEnd type="none" w="sm" len="sm"/>
            <a:tailEnd type="none" w="sm" len="sm"/>
          </a:ln>
        </p:spPr>
      </p:cxnSp>
      <p:sp>
        <p:nvSpPr>
          <p:cNvPr id="1119" name="Google Shape;1119;p118"/>
          <p:cNvSpPr/>
          <p:nvPr/>
        </p:nvSpPr>
        <p:spPr>
          <a:xfrm>
            <a:off x="2895600" y="4876800"/>
            <a:ext cx="1676400" cy="3048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i="1">
                <a:solidFill>
                  <a:schemeClr val="dk1"/>
                </a:solidFill>
                <a:latin typeface="Times New Roman"/>
                <a:ea typeface="Times New Roman"/>
                <a:cs typeface="Times New Roman"/>
                <a:sym typeface="Times New Roman"/>
              </a:rPr>
              <a:t>Missile(M</a:t>
            </a:r>
            <a:r>
              <a:rPr lang="en-US" sz="1600" i="1" baseline="-25000">
                <a:solidFill>
                  <a:schemeClr val="dk1"/>
                </a:solidFill>
                <a:latin typeface="Times New Roman"/>
                <a:ea typeface="Times New Roman"/>
                <a:cs typeface="Times New Roman"/>
                <a:sym typeface="Times New Roman"/>
              </a:rPr>
              <a:t>1</a:t>
            </a:r>
            <a:r>
              <a:rPr lang="en-US" sz="1600" i="1">
                <a:solidFill>
                  <a:schemeClr val="dk1"/>
                </a:solidFill>
                <a:latin typeface="Times New Roman"/>
                <a:ea typeface="Times New Roman"/>
                <a:cs typeface="Times New Roman"/>
                <a:sym typeface="Times New Roman"/>
              </a:rPr>
              <a:t>)</a:t>
            </a:r>
            <a:endParaRPr sz="1600" i="1">
              <a:solidFill>
                <a:schemeClr val="dk1"/>
              </a:solidFill>
              <a:latin typeface="Times New Roman"/>
              <a:ea typeface="Times New Roman"/>
              <a:cs typeface="Times New Roman"/>
              <a:sym typeface="Times New Roman"/>
            </a:endParaRPr>
          </a:p>
        </p:txBody>
      </p:sp>
      <p:sp>
        <p:nvSpPr>
          <p:cNvPr id="1120" name="Google Shape;1120;p118"/>
          <p:cNvSpPr/>
          <p:nvPr/>
        </p:nvSpPr>
        <p:spPr>
          <a:xfrm>
            <a:off x="4648200" y="4876800"/>
            <a:ext cx="1676400" cy="3048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i="1">
                <a:solidFill>
                  <a:schemeClr val="dk1"/>
                </a:solidFill>
                <a:latin typeface="Times New Roman"/>
                <a:ea typeface="Times New Roman"/>
                <a:cs typeface="Times New Roman"/>
                <a:sym typeface="Times New Roman"/>
              </a:rPr>
              <a:t>Owns(Nono,M</a:t>
            </a:r>
            <a:r>
              <a:rPr lang="en-US" sz="1600" i="1" baseline="-25000">
                <a:solidFill>
                  <a:schemeClr val="dk1"/>
                </a:solidFill>
                <a:latin typeface="Times New Roman"/>
                <a:ea typeface="Times New Roman"/>
                <a:cs typeface="Times New Roman"/>
                <a:sym typeface="Times New Roman"/>
              </a:rPr>
              <a:t>1</a:t>
            </a:r>
            <a:r>
              <a:rPr lang="en-US" sz="1600" i="1">
                <a:solidFill>
                  <a:schemeClr val="dk1"/>
                </a:solidFill>
                <a:latin typeface="Times New Roman"/>
                <a:ea typeface="Times New Roman"/>
                <a:cs typeface="Times New Roman"/>
                <a:sym typeface="Times New Roman"/>
              </a:rPr>
              <a:t>)</a:t>
            </a:r>
            <a:endParaRPr sz="1600" i="1">
              <a:solidFill>
                <a:schemeClr val="dk1"/>
              </a:solidFill>
              <a:latin typeface="Times New Roman"/>
              <a:ea typeface="Times New Roman"/>
              <a:cs typeface="Times New Roman"/>
              <a:sym typeface="Times New Roman"/>
            </a:endParaRPr>
          </a:p>
        </p:txBody>
      </p:sp>
      <p:cxnSp>
        <p:nvCxnSpPr>
          <p:cNvPr id="1121" name="Google Shape;1121;p118"/>
          <p:cNvCxnSpPr>
            <a:stCxn id="1119" idx="0"/>
            <a:endCxn id="1110" idx="2"/>
          </p:cNvCxnSpPr>
          <p:nvPr/>
        </p:nvCxnSpPr>
        <p:spPr>
          <a:xfrm rot="10800000" flipH="1">
            <a:off x="3733800" y="3657600"/>
            <a:ext cx="1639800" cy="1219200"/>
          </a:xfrm>
          <a:prstGeom prst="straightConnector1">
            <a:avLst/>
          </a:prstGeom>
          <a:noFill/>
          <a:ln w="28575" cap="flat" cmpd="sng">
            <a:solidFill>
              <a:schemeClr val="accent1"/>
            </a:solidFill>
            <a:prstDash val="solid"/>
            <a:round/>
            <a:headEnd type="none" w="sm" len="sm"/>
            <a:tailEnd type="none" w="sm" len="sm"/>
          </a:ln>
        </p:spPr>
      </p:cxnSp>
      <p:cxnSp>
        <p:nvCxnSpPr>
          <p:cNvPr id="1122" name="Google Shape;1122;p118"/>
          <p:cNvCxnSpPr>
            <a:stCxn id="1120" idx="0"/>
            <a:endCxn id="1110" idx="2"/>
          </p:cNvCxnSpPr>
          <p:nvPr/>
        </p:nvCxnSpPr>
        <p:spPr>
          <a:xfrm rot="10800000">
            <a:off x="5373600" y="3657600"/>
            <a:ext cx="112800" cy="1219200"/>
          </a:xfrm>
          <a:prstGeom prst="straightConnector1">
            <a:avLst/>
          </a:prstGeom>
          <a:noFill/>
          <a:ln w="28575" cap="flat" cmpd="sng">
            <a:solidFill>
              <a:schemeClr val="accent1"/>
            </a:solidFill>
            <a:prstDash val="solid"/>
            <a:round/>
            <a:headEnd type="none" w="sm" len="sm"/>
            <a:tailEnd type="none" w="sm" len="sm"/>
          </a:ln>
        </p:spPr>
      </p:cxnSp>
      <p:sp>
        <p:nvSpPr>
          <p:cNvPr id="1123" name="Google Shape;1123;p118"/>
          <p:cNvSpPr txBox="1"/>
          <p:nvPr/>
        </p:nvSpPr>
        <p:spPr>
          <a:xfrm>
            <a:off x="7229470" y="5181600"/>
            <a:ext cx="474900" cy="4617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a:solidFill>
                  <a:schemeClr val="dk1"/>
                </a:solidFill>
                <a:latin typeface="Arial"/>
                <a:ea typeface="Arial"/>
                <a:cs typeface="Arial"/>
                <a:sym typeface="Arial"/>
              </a:rPr>
              <a:t>{ }</a:t>
            </a:r>
            <a:endParaRPr sz="2400">
              <a:solidFill>
                <a:schemeClr val="dk1"/>
              </a:solidFill>
              <a:latin typeface="Arial"/>
              <a:ea typeface="Arial"/>
              <a:cs typeface="Arial"/>
              <a:sym typeface="Arial"/>
            </a:endParaRPr>
          </a:p>
        </p:txBody>
      </p:sp>
      <p:sp>
        <p:nvSpPr>
          <p:cNvPr id="1124" name="Google Shape;1124;p118"/>
          <p:cNvSpPr txBox="1"/>
          <p:nvPr/>
        </p:nvSpPr>
        <p:spPr>
          <a:xfrm rot="-5400000">
            <a:off x="8174684" y="5885470"/>
            <a:ext cx="1315800" cy="3651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fld id="{00000000-1234-1234-1234-123412341234}" type="slidenum">
              <a:rPr lang="en-US" sz="2400" b="1">
                <a:solidFill>
                  <a:schemeClr val="dk2"/>
                </a:solidFill>
                <a:latin typeface="Arial"/>
                <a:ea typeface="Arial"/>
                <a:cs typeface="Arial"/>
                <a:sym typeface="Arial"/>
              </a:rPr>
              <a:t>82</a:t>
            </a:fld>
            <a:endParaRPr sz="2400" b="1">
              <a:solidFill>
                <a:schemeClr val="dk2"/>
              </a:solidFill>
              <a:latin typeface="Arial"/>
              <a:ea typeface="Arial"/>
              <a:cs typeface="Arial"/>
              <a:sym typeface="Arial"/>
            </a:endParaRPr>
          </a:p>
        </p:txBody>
      </p:sp>
      <p:sp>
        <p:nvSpPr>
          <p:cNvPr id="1125" name="Google Shape;1125;p118"/>
          <p:cNvSpPr/>
          <p:nvPr/>
        </p:nvSpPr>
        <p:spPr>
          <a:xfrm>
            <a:off x="3352800" y="2438400"/>
            <a:ext cx="1828800" cy="228600"/>
          </a:xfrm>
          <a:custGeom>
            <a:avLst/>
            <a:gdLst/>
            <a:ahLst/>
            <a:cxnLst/>
            <a:rect l="0" t="0" r="0" b="0"/>
            <a:pathLst>
              <a:path w="120000" h="120000" extrusionOk="0">
                <a:moveTo>
                  <a:pt x="0" y="0"/>
                </a:moveTo>
                <a:cubicBezTo>
                  <a:pt x="19230" y="57326"/>
                  <a:pt x="38461" y="114654"/>
                  <a:pt x="58461" y="119638"/>
                </a:cubicBezTo>
                <a:cubicBezTo>
                  <a:pt x="78461" y="124622"/>
                  <a:pt x="99230" y="77266"/>
                  <a:pt x="120000" y="29909"/>
                </a:cubicBezTo>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800">
              <a:solidFill>
                <a:schemeClr val="dk1"/>
              </a:solidFill>
              <a:latin typeface="Times New Roman"/>
              <a:ea typeface="Times New Roman"/>
              <a:cs typeface="Times New Roman"/>
              <a:sym typeface="Times New Roman"/>
            </a:endParaRPr>
          </a:p>
        </p:txBody>
      </p:sp>
      <p:sp>
        <p:nvSpPr>
          <p:cNvPr id="1126" name="Google Shape;1126;p118"/>
          <p:cNvSpPr/>
          <p:nvPr/>
        </p:nvSpPr>
        <p:spPr>
          <a:xfrm>
            <a:off x="6400800" y="4876800"/>
            <a:ext cx="2362200" cy="3048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i="1">
                <a:solidFill>
                  <a:schemeClr val="dk1"/>
                </a:solidFill>
                <a:latin typeface="Times New Roman"/>
                <a:ea typeface="Times New Roman"/>
                <a:cs typeface="Times New Roman"/>
                <a:sym typeface="Times New Roman"/>
              </a:rPr>
              <a:t>Enemy(Nono, America)</a:t>
            </a:r>
            <a:endParaRPr sz="1600" i="1">
              <a:solidFill>
                <a:schemeClr val="dk1"/>
              </a:solidFill>
              <a:latin typeface="Times New Roman"/>
              <a:ea typeface="Times New Roman"/>
              <a:cs typeface="Times New Roman"/>
              <a:sym typeface="Times New Roman"/>
            </a:endParaRPr>
          </a:p>
        </p:txBody>
      </p:sp>
      <p:cxnSp>
        <p:nvCxnSpPr>
          <p:cNvPr id="1127" name="Google Shape;1127;p118"/>
          <p:cNvCxnSpPr>
            <a:endCxn id="1111" idx="2"/>
          </p:cNvCxnSpPr>
          <p:nvPr/>
        </p:nvCxnSpPr>
        <p:spPr>
          <a:xfrm rot="10800000">
            <a:off x="7467600" y="3657600"/>
            <a:ext cx="114300" cy="1219200"/>
          </a:xfrm>
          <a:prstGeom prst="straightConnector1">
            <a:avLst/>
          </a:prstGeom>
          <a:noFill/>
          <a:ln w="28575" cap="flat" cmpd="sng">
            <a:solidFill>
              <a:schemeClr val="accent1"/>
            </a:solidFill>
            <a:prstDash val="solid"/>
            <a:round/>
            <a:headEnd type="none" w="sm" len="sm"/>
            <a:tailEnd type="none" w="sm" len="sm"/>
          </a:ln>
        </p:spPr>
      </p:cxnSp>
      <p:sp>
        <p:nvSpPr>
          <p:cNvPr id="1128" name="Google Shape;1128;p118"/>
          <p:cNvSpPr txBox="1"/>
          <p:nvPr/>
        </p:nvSpPr>
        <p:spPr>
          <a:xfrm>
            <a:off x="3505200" y="5181600"/>
            <a:ext cx="474900" cy="4617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a:solidFill>
                  <a:schemeClr val="dk1"/>
                </a:solidFill>
                <a:latin typeface="Arial"/>
                <a:ea typeface="Arial"/>
                <a:cs typeface="Arial"/>
                <a:sym typeface="Arial"/>
              </a:rPr>
              <a:t>{ }</a:t>
            </a:r>
            <a:endParaRPr sz="2400">
              <a:solidFill>
                <a:schemeClr val="dk1"/>
              </a:solidFill>
              <a:latin typeface="Arial"/>
              <a:ea typeface="Arial"/>
              <a:cs typeface="Arial"/>
              <a:sym typeface="Arial"/>
            </a:endParaRPr>
          </a:p>
        </p:txBody>
      </p:sp>
      <p:sp>
        <p:nvSpPr>
          <p:cNvPr id="1129" name="Google Shape;1129;p118"/>
          <p:cNvSpPr txBox="1"/>
          <p:nvPr/>
        </p:nvSpPr>
        <p:spPr>
          <a:xfrm>
            <a:off x="5248270" y="5191780"/>
            <a:ext cx="474900" cy="4617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a:solidFill>
                  <a:schemeClr val="dk1"/>
                </a:solidFill>
                <a:latin typeface="Arial"/>
                <a:ea typeface="Arial"/>
                <a:cs typeface="Arial"/>
                <a:sym typeface="Arial"/>
              </a:rPr>
              <a:t>{ }</a:t>
            </a:r>
            <a:endParaRPr sz="2400">
              <a:solidFill>
                <a:schemeClr val="dk1"/>
              </a:solidFill>
              <a:latin typeface="Arial"/>
              <a:ea typeface="Arial"/>
              <a:cs typeface="Arial"/>
              <a:sym typeface="Arial"/>
            </a:endParaRPr>
          </a:p>
        </p:txBody>
      </p:sp>
      <p:sp>
        <p:nvSpPr>
          <p:cNvPr id="1130" name="Google Shape;1130;p118"/>
          <p:cNvSpPr txBox="1"/>
          <p:nvPr/>
        </p:nvSpPr>
        <p:spPr>
          <a:xfrm>
            <a:off x="5394960" y="3743980"/>
            <a:ext cx="1463100" cy="4617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a:solidFill>
                  <a:schemeClr val="dk1"/>
                </a:solidFill>
                <a:latin typeface="Arial"/>
                <a:ea typeface="Arial"/>
                <a:cs typeface="Arial"/>
                <a:sym typeface="Arial"/>
              </a:rPr>
              <a:t>{z/Nono}</a:t>
            </a:r>
            <a:endParaRPr sz="2400">
              <a:solidFill>
                <a:schemeClr val="dk1"/>
              </a:solidFill>
              <a:latin typeface="Arial"/>
              <a:ea typeface="Arial"/>
              <a:cs typeface="Arial"/>
              <a:sym typeface="Arial"/>
            </a:endParaRPr>
          </a:p>
        </p:txBody>
      </p:sp>
      <p:sp>
        <p:nvSpPr>
          <p:cNvPr id="1131" name="Google Shape;1131;p118"/>
          <p:cNvSpPr txBox="1"/>
          <p:nvPr/>
        </p:nvSpPr>
        <p:spPr>
          <a:xfrm>
            <a:off x="1447800" y="5181600"/>
            <a:ext cx="999000" cy="4617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a:solidFill>
                  <a:schemeClr val="dk1"/>
                </a:solidFill>
                <a:latin typeface="Arial"/>
                <a:ea typeface="Arial"/>
                <a:cs typeface="Arial"/>
                <a:sym typeface="Arial"/>
              </a:rPr>
              <a:t>{y/M</a:t>
            </a:r>
            <a:r>
              <a:rPr lang="en-US" sz="2400" baseline="-25000">
                <a:solidFill>
                  <a:schemeClr val="dk1"/>
                </a:solidFill>
                <a:latin typeface="Arial"/>
                <a:ea typeface="Arial"/>
                <a:cs typeface="Arial"/>
                <a:sym typeface="Arial"/>
              </a:rPr>
              <a:t>1</a:t>
            </a:r>
            <a:r>
              <a:rPr lang="en-US" sz="2400">
                <a:solidFill>
                  <a:schemeClr val="dk1"/>
                </a:solidFill>
                <a:latin typeface="Arial"/>
                <a:ea typeface="Arial"/>
                <a:cs typeface="Arial"/>
                <a:sym typeface="Arial"/>
              </a:rPr>
              <a:t>}</a:t>
            </a:r>
            <a:endParaRPr sz="2400">
              <a:solidFill>
                <a:schemeClr val="dk1"/>
              </a:solidFill>
              <a:latin typeface="Arial"/>
              <a:ea typeface="Arial"/>
              <a:cs typeface="Arial"/>
              <a:sym typeface="Arial"/>
            </a:endParaRPr>
          </a:p>
        </p:txBody>
      </p:sp>
      <p:sp>
        <p:nvSpPr>
          <p:cNvPr id="1132" name="Google Shape;1132;p118"/>
          <p:cNvSpPr txBox="1"/>
          <p:nvPr/>
        </p:nvSpPr>
        <p:spPr>
          <a:xfrm>
            <a:off x="1295400" y="3743980"/>
            <a:ext cx="474900" cy="4617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a:solidFill>
                  <a:schemeClr val="dk1"/>
                </a:solidFill>
                <a:latin typeface="Arial"/>
                <a:ea typeface="Arial"/>
                <a:cs typeface="Arial"/>
                <a:sym typeface="Arial"/>
              </a:rPr>
              <a:t>{ }</a:t>
            </a:r>
            <a:endParaRPr sz="2400">
              <a:solidFill>
                <a:schemeClr val="dk1"/>
              </a:solidFill>
              <a:latin typeface="Arial"/>
              <a:ea typeface="Arial"/>
              <a:cs typeface="Arial"/>
              <a:sym typeface="Arial"/>
            </a:endParaRPr>
          </a:p>
        </p:txBody>
      </p:sp>
      <p:sp>
        <p:nvSpPr>
          <p:cNvPr id="1133" name="Google Shape;1133;p118"/>
          <p:cNvSpPr txBox="1"/>
          <p:nvPr/>
        </p:nvSpPr>
        <p:spPr>
          <a:xfrm>
            <a:off x="4003221" y="76200"/>
            <a:ext cx="4912200" cy="1385100"/>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i="1">
                <a:solidFill>
                  <a:schemeClr val="dk1"/>
                </a:solidFill>
                <a:latin typeface="Arial"/>
                <a:ea typeface="Arial"/>
                <a:cs typeface="Arial"/>
                <a:sym typeface="Arial"/>
              </a:rPr>
              <a:t>American(x) </a:t>
            </a:r>
            <a:r>
              <a:rPr lang="en-US" sz="1200">
                <a:solidFill>
                  <a:schemeClr val="dk1"/>
                </a:solidFill>
                <a:latin typeface="Arial"/>
                <a:ea typeface="Arial"/>
                <a:cs typeface="Arial"/>
                <a:sym typeface="Arial"/>
              </a:rPr>
              <a:t>∧</a:t>
            </a:r>
            <a:r>
              <a:rPr lang="en-US" sz="1200" i="1">
                <a:solidFill>
                  <a:schemeClr val="dk1"/>
                </a:solidFill>
                <a:latin typeface="Arial"/>
                <a:ea typeface="Arial"/>
                <a:cs typeface="Arial"/>
                <a:sym typeface="Arial"/>
              </a:rPr>
              <a:t> Weapon(y) </a:t>
            </a:r>
            <a:r>
              <a:rPr lang="en-US" sz="1200">
                <a:solidFill>
                  <a:schemeClr val="dk1"/>
                </a:solidFill>
                <a:latin typeface="Arial"/>
                <a:ea typeface="Arial"/>
                <a:cs typeface="Arial"/>
                <a:sym typeface="Arial"/>
              </a:rPr>
              <a:t>∧</a:t>
            </a:r>
            <a:r>
              <a:rPr lang="en-US" sz="1200" i="1">
                <a:solidFill>
                  <a:schemeClr val="dk1"/>
                </a:solidFill>
                <a:latin typeface="Arial"/>
                <a:ea typeface="Arial"/>
                <a:cs typeface="Arial"/>
                <a:sym typeface="Arial"/>
              </a:rPr>
              <a:t> Sells(x,y,z) </a:t>
            </a:r>
            <a:r>
              <a:rPr lang="en-US" sz="1200">
                <a:solidFill>
                  <a:schemeClr val="dk1"/>
                </a:solidFill>
                <a:latin typeface="Arial"/>
                <a:ea typeface="Arial"/>
                <a:cs typeface="Arial"/>
                <a:sym typeface="Arial"/>
              </a:rPr>
              <a:t>∧</a:t>
            </a:r>
            <a:r>
              <a:rPr lang="en-US" sz="1200" i="1">
                <a:solidFill>
                  <a:schemeClr val="dk1"/>
                </a:solidFill>
                <a:latin typeface="Arial"/>
                <a:ea typeface="Arial"/>
                <a:cs typeface="Arial"/>
                <a:sym typeface="Arial"/>
              </a:rPr>
              <a:t> Hostile(z) </a:t>
            </a:r>
            <a:r>
              <a:rPr lang="en-US" sz="1200">
                <a:solidFill>
                  <a:schemeClr val="dk1"/>
                </a:solidFill>
                <a:latin typeface="Arial"/>
                <a:ea typeface="Arial"/>
                <a:cs typeface="Arial"/>
                <a:sym typeface="Arial"/>
              </a:rPr>
              <a:t>⇒</a:t>
            </a:r>
            <a:r>
              <a:rPr lang="en-US" sz="1200" i="1">
                <a:solidFill>
                  <a:schemeClr val="dk1"/>
                </a:solidFill>
                <a:latin typeface="Arial"/>
                <a:ea typeface="Arial"/>
                <a:cs typeface="Arial"/>
                <a:sym typeface="Arial"/>
              </a:rPr>
              <a:t> Criminal(x</a:t>
            </a:r>
            <a:r>
              <a:rPr lang="en-US" sz="1200" b="1" i="1">
                <a:solidFill>
                  <a:schemeClr val="dk1"/>
                </a:solidFill>
                <a:latin typeface="Arial"/>
                <a:ea typeface="Arial"/>
                <a:cs typeface="Arial"/>
                <a:sym typeface="Arial"/>
              </a:rPr>
              <a:t>)</a:t>
            </a:r>
            <a:endParaRPr sz="1200" b="1">
              <a:solidFill>
                <a:schemeClr val="dk1"/>
              </a:solidFill>
              <a:latin typeface="Arial"/>
              <a:ea typeface="Arial"/>
              <a:cs typeface="Arial"/>
              <a:sym typeface="Arial"/>
            </a:endParaRPr>
          </a:p>
          <a:p>
            <a:pPr marL="0" marR="0" lvl="0" indent="0" algn="l" rtl="0">
              <a:spcBef>
                <a:spcPts val="0"/>
              </a:spcBef>
              <a:spcAft>
                <a:spcPts val="0"/>
              </a:spcAft>
              <a:buNone/>
            </a:pPr>
            <a:r>
              <a:rPr lang="en-US" sz="1200" i="1">
                <a:solidFill>
                  <a:schemeClr val="dk1"/>
                </a:solidFill>
                <a:latin typeface="Arial"/>
                <a:ea typeface="Arial"/>
                <a:cs typeface="Arial"/>
                <a:sym typeface="Arial"/>
              </a:rPr>
              <a:t>Owns(Nono, M</a:t>
            </a:r>
            <a:r>
              <a:rPr lang="en-US" sz="1200" i="1" baseline="-25000">
                <a:solidFill>
                  <a:schemeClr val="dk1"/>
                </a:solidFill>
                <a:latin typeface="Arial"/>
                <a:ea typeface="Arial"/>
                <a:cs typeface="Arial"/>
                <a:sym typeface="Arial"/>
              </a:rPr>
              <a:t>1</a:t>
            </a:r>
            <a:r>
              <a:rPr lang="en-US" sz="1200" i="1">
                <a:solidFill>
                  <a:schemeClr val="dk1"/>
                </a:solidFill>
                <a:latin typeface="Arial"/>
                <a:ea typeface="Arial"/>
                <a:cs typeface="Arial"/>
                <a:sym typeface="Arial"/>
              </a:rPr>
              <a:t>) </a:t>
            </a:r>
            <a:r>
              <a:rPr lang="en-US" sz="1200">
                <a:solidFill>
                  <a:schemeClr val="dk1"/>
                </a:solidFill>
                <a:latin typeface="Arial"/>
                <a:ea typeface="Arial"/>
                <a:cs typeface="Arial"/>
                <a:sym typeface="Arial"/>
              </a:rPr>
              <a:t>∧</a:t>
            </a:r>
            <a:r>
              <a:rPr lang="en-US" sz="1200" i="1">
                <a:solidFill>
                  <a:schemeClr val="dk1"/>
                </a:solidFill>
                <a:latin typeface="Arial"/>
                <a:ea typeface="Arial"/>
                <a:cs typeface="Arial"/>
                <a:sym typeface="Arial"/>
              </a:rPr>
              <a:t> Missile(M</a:t>
            </a:r>
            <a:r>
              <a:rPr lang="en-US" sz="1200" i="1" baseline="-25000">
                <a:solidFill>
                  <a:schemeClr val="dk1"/>
                </a:solidFill>
                <a:latin typeface="Arial"/>
                <a:ea typeface="Arial"/>
                <a:cs typeface="Arial"/>
                <a:sym typeface="Arial"/>
              </a:rPr>
              <a:t>1</a:t>
            </a:r>
            <a:r>
              <a:rPr lang="en-US" sz="1200" i="1">
                <a:solidFill>
                  <a:schemeClr val="dk1"/>
                </a:solidFill>
                <a:latin typeface="Arial"/>
                <a:ea typeface="Arial"/>
                <a:cs typeface="Arial"/>
                <a:sym typeface="Arial"/>
              </a:rPr>
              <a:t>)</a:t>
            </a:r>
            <a:endParaRPr sz="1200">
              <a:solidFill>
                <a:schemeClr val="dk1"/>
              </a:solidFill>
              <a:latin typeface="Arial"/>
              <a:ea typeface="Arial"/>
              <a:cs typeface="Arial"/>
              <a:sym typeface="Arial"/>
            </a:endParaRPr>
          </a:p>
          <a:p>
            <a:pPr marL="0" marR="0" lvl="0" indent="0" algn="l" rtl="0">
              <a:spcBef>
                <a:spcPts val="0"/>
              </a:spcBef>
              <a:spcAft>
                <a:spcPts val="0"/>
              </a:spcAft>
              <a:buNone/>
            </a:pPr>
            <a:r>
              <a:rPr lang="en-US" sz="1200" i="1">
                <a:solidFill>
                  <a:schemeClr val="dk1"/>
                </a:solidFill>
                <a:latin typeface="Arial"/>
                <a:ea typeface="Arial"/>
                <a:cs typeface="Arial"/>
                <a:sym typeface="Arial"/>
              </a:rPr>
              <a:t>Missile(x) </a:t>
            </a:r>
            <a:r>
              <a:rPr lang="en-US" sz="1200">
                <a:solidFill>
                  <a:schemeClr val="dk1"/>
                </a:solidFill>
                <a:latin typeface="Arial"/>
                <a:ea typeface="Arial"/>
                <a:cs typeface="Arial"/>
                <a:sym typeface="Arial"/>
              </a:rPr>
              <a:t>∧</a:t>
            </a:r>
            <a:r>
              <a:rPr lang="en-US" sz="1200" i="1">
                <a:solidFill>
                  <a:schemeClr val="dk1"/>
                </a:solidFill>
                <a:latin typeface="Arial"/>
                <a:ea typeface="Arial"/>
                <a:cs typeface="Arial"/>
                <a:sym typeface="Arial"/>
              </a:rPr>
              <a:t> Owns(Nono, x) ⇒ Sells(West, x, Nono)</a:t>
            </a:r>
            <a:endParaRPr sz="1200">
              <a:solidFill>
                <a:schemeClr val="dk1"/>
              </a:solidFill>
              <a:latin typeface="Arial"/>
              <a:ea typeface="Arial"/>
              <a:cs typeface="Arial"/>
              <a:sym typeface="Arial"/>
            </a:endParaRPr>
          </a:p>
          <a:p>
            <a:pPr marL="0" marR="0" lvl="0" indent="0" algn="l" rtl="0">
              <a:spcBef>
                <a:spcPts val="0"/>
              </a:spcBef>
              <a:spcAft>
                <a:spcPts val="0"/>
              </a:spcAft>
              <a:buNone/>
            </a:pPr>
            <a:r>
              <a:rPr lang="en-US" sz="1200" i="1">
                <a:solidFill>
                  <a:schemeClr val="dk1"/>
                </a:solidFill>
                <a:latin typeface="Arial"/>
                <a:ea typeface="Arial"/>
                <a:cs typeface="Arial"/>
                <a:sym typeface="Arial"/>
              </a:rPr>
              <a:t>Missile(x) ⇒ Weapon(x)</a:t>
            </a:r>
            <a:endParaRPr sz="1200">
              <a:solidFill>
                <a:schemeClr val="dk1"/>
              </a:solidFill>
              <a:latin typeface="Arial"/>
              <a:ea typeface="Arial"/>
              <a:cs typeface="Arial"/>
              <a:sym typeface="Arial"/>
            </a:endParaRPr>
          </a:p>
          <a:p>
            <a:pPr marL="0" marR="0" lvl="0" indent="0" algn="l" rtl="0">
              <a:spcBef>
                <a:spcPts val="0"/>
              </a:spcBef>
              <a:spcAft>
                <a:spcPts val="0"/>
              </a:spcAft>
              <a:buNone/>
            </a:pPr>
            <a:r>
              <a:rPr lang="en-US" sz="1200" i="1">
                <a:solidFill>
                  <a:schemeClr val="dk1"/>
                </a:solidFill>
                <a:latin typeface="Arial"/>
                <a:ea typeface="Arial"/>
                <a:cs typeface="Arial"/>
                <a:sym typeface="Arial"/>
              </a:rPr>
              <a:t>Enemy(x, America) ⇒ Hostile(x)</a:t>
            </a:r>
            <a:endParaRPr sz="1200">
              <a:solidFill>
                <a:schemeClr val="dk1"/>
              </a:solidFill>
              <a:latin typeface="Arial"/>
              <a:ea typeface="Arial"/>
              <a:cs typeface="Arial"/>
              <a:sym typeface="Arial"/>
            </a:endParaRPr>
          </a:p>
          <a:p>
            <a:pPr marL="0" marR="0" lvl="0" indent="0" algn="l" rtl="0">
              <a:spcBef>
                <a:spcPts val="0"/>
              </a:spcBef>
              <a:spcAft>
                <a:spcPts val="0"/>
              </a:spcAft>
              <a:buNone/>
            </a:pPr>
            <a:r>
              <a:rPr lang="en-US" sz="1200" i="1">
                <a:solidFill>
                  <a:schemeClr val="dk1"/>
                </a:solidFill>
                <a:latin typeface="Arial"/>
                <a:ea typeface="Arial"/>
                <a:cs typeface="Arial"/>
                <a:sym typeface="Arial"/>
              </a:rPr>
              <a:t>American(West)</a:t>
            </a:r>
            <a:endParaRPr sz="1200">
              <a:solidFill>
                <a:schemeClr val="dk1"/>
              </a:solidFill>
              <a:latin typeface="Arial"/>
              <a:ea typeface="Arial"/>
              <a:cs typeface="Arial"/>
              <a:sym typeface="Arial"/>
            </a:endParaRPr>
          </a:p>
          <a:p>
            <a:pPr marL="0" marR="0" lvl="0" indent="0" algn="l" rtl="0">
              <a:spcBef>
                <a:spcPts val="0"/>
              </a:spcBef>
              <a:spcAft>
                <a:spcPts val="0"/>
              </a:spcAft>
              <a:buNone/>
            </a:pPr>
            <a:r>
              <a:rPr lang="en-US" sz="1200" i="1">
                <a:solidFill>
                  <a:srgbClr val="FF0000"/>
                </a:solidFill>
                <a:latin typeface="Arial"/>
                <a:ea typeface="Arial"/>
                <a:cs typeface="Arial"/>
                <a:sym typeface="Arial"/>
              </a:rPr>
              <a:t>Enemy(Nono, America)</a:t>
            </a:r>
            <a:endParaRPr sz="1200">
              <a:solidFill>
                <a:srgbClr val="FF0000"/>
              </a:solidFill>
              <a:latin typeface="Arial"/>
              <a:ea typeface="Arial"/>
              <a:cs typeface="Arial"/>
              <a:sym typeface="Arial"/>
            </a:endParaRPr>
          </a:p>
        </p:txBody>
      </p:sp>
      <p:sp>
        <p:nvSpPr>
          <p:cNvPr id="1134" name="Google Shape;1134;p118"/>
          <p:cNvSpPr/>
          <p:nvPr/>
        </p:nvSpPr>
        <p:spPr>
          <a:xfrm>
            <a:off x="4663440" y="4191000"/>
            <a:ext cx="777300" cy="228600"/>
          </a:xfrm>
          <a:custGeom>
            <a:avLst/>
            <a:gdLst/>
            <a:ahLst/>
            <a:cxnLst/>
            <a:rect l="0" t="0" r="0" b="0"/>
            <a:pathLst>
              <a:path w="120000" h="120000" extrusionOk="0">
                <a:moveTo>
                  <a:pt x="0" y="0"/>
                </a:moveTo>
                <a:cubicBezTo>
                  <a:pt x="19230" y="57326"/>
                  <a:pt x="38461" y="114654"/>
                  <a:pt x="58461" y="119638"/>
                </a:cubicBezTo>
                <a:cubicBezTo>
                  <a:pt x="78461" y="124622"/>
                  <a:pt x="99230" y="77266"/>
                  <a:pt x="120000" y="29909"/>
                </a:cubicBezTo>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Shape 1138"/>
        <p:cNvGrpSpPr/>
        <p:nvPr/>
      </p:nvGrpSpPr>
      <p:grpSpPr>
        <a:xfrm>
          <a:off x="0" y="0"/>
          <a:ext cx="0" cy="0"/>
          <a:chOff x="0" y="0"/>
          <a:chExt cx="0" cy="0"/>
        </a:xfrm>
      </p:grpSpPr>
      <p:sp>
        <p:nvSpPr>
          <p:cNvPr id="1139" name="Google Shape;1139;p119"/>
          <p:cNvSpPr txBox="1">
            <a:spLocks noGrp="1"/>
          </p:cNvSpPr>
          <p:nvPr>
            <p:ph type="title"/>
          </p:nvPr>
        </p:nvSpPr>
        <p:spPr>
          <a:xfrm>
            <a:off x="457200" y="152718"/>
            <a:ext cx="7467600" cy="1371600"/>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Clr>
                <a:schemeClr val="dk1"/>
              </a:buClr>
              <a:buSzPts val="3600"/>
              <a:buFont typeface="Arial Black"/>
              <a:buNone/>
            </a:pPr>
            <a:r>
              <a:rPr lang="en-US" sz="3600" b="0" i="0" u="none" strike="noStrike" cap="none">
                <a:solidFill>
                  <a:schemeClr val="dk1"/>
                </a:solidFill>
                <a:latin typeface="Arial Black"/>
                <a:ea typeface="Arial Black"/>
                <a:cs typeface="Arial Black"/>
                <a:sym typeface="Arial Black"/>
              </a:rPr>
              <a:t>Backward Chaining</a:t>
            </a:r>
            <a:endParaRPr sz="3600" b="0" i="0" u="none" strike="noStrike" cap="none">
              <a:solidFill>
                <a:schemeClr val="dk1"/>
              </a:solidFill>
              <a:latin typeface="Arial Black"/>
              <a:ea typeface="Arial Black"/>
              <a:cs typeface="Arial Black"/>
              <a:sym typeface="Arial Black"/>
            </a:endParaRPr>
          </a:p>
        </p:txBody>
      </p:sp>
      <p:sp>
        <p:nvSpPr>
          <p:cNvPr id="1140" name="Google Shape;1140;p119"/>
          <p:cNvSpPr txBox="1">
            <a:spLocks noGrp="1"/>
          </p:cNvSpPr>
          <p:nvPr>
            <p:ph type="body" idx="1"/>
          </p:nvPr>
        </p:nvSpPr>
        <p:spPr>
          <a:xfrm>
            <a:off x="457200" y="1752600"/>
            <a:ext cx="7848600" cy="43737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r>
              <a:rPr lang="en-US" sz="2400" b="1" i="0" u="none" strike="noStrike" cap="none">
                <a:solidFill>
                  <a:schemeClr val="dk1"/>
                </a:solidFill>
                <a:latin typeface="Arial"/>
                <a:ea typeface="Arial"/>
                <a:cs typeface="Arial"/>
                <a:sym typeface="Arial"/>
              </a:rPr>
              <a:t>Space:</a:t>
            </a:r>
            <a:r>
              <a:rPr lang="en-US" sz="2400" b="0" i="0" u="none" strike="noStrike" cap="none">
                <a:solidFill>
                  <a:schemeClr val="dk1"/>
                </a:solidFill>
                <a:latin typeface="Arial"/>
                <a:ea typeface="Arial"/>
                <a:cs typeface="Arial"/>
                <a:sym typeface="Arial"/>
              </a:rPr>
              <a:t> linear in size of proof, e.g., the size of the tree needed for the proof (depth-first recursive proof search)</a:t>
            </a:r>
            <a:endParaRPr/>
          </a:p>
          <a:p>
            <a:pPr marL="0" marR="0" lvl="0" indent="0" algn="l" rtl="0">
              <a:spcBef>
                <a:spcPts val="1080"/>
              </a:spcBef>
              <a:spcAft>
                <a:spcPts val="0"/>
              </a:spcAft>
              <a:buClr>
                <a:schemeClr val="dk1"/>
              </a:buClr>
              <a:buSzPts val="2400"/>
              <a:buFont typeface="Arial"/>
              <a:buNone/>
            </a:pPr>
            <a:r>
              <a:rPr lang="en-US" sz="2400" b="1" i="0" u="none" strike="noStrike" cap="none">
                <a:solidFill>
                  <a:schemeClr val="dk1"/>
                </a:solidFill>
                <a:latin typeface="Arial"/>
                <a:ea typeface="Arial"/>
                <a:cs typeface="Arial"/>
                <a:sym typeface="Arial"/>
              </a:rPr>
              <a:t>Soundness:</a:t>
            </a:r>
            <a:r>
              <a:rPr lang="en-US" sz="2400" b="0" i="0" u="none" strike="noStrike" cap="none">
                <a:solidFill>
                  <a:schemeClr val="dk1"/>
                </a:solidFill>
                <a:latin typeface="Arial"/>
                <a:ea typeface="Arial"/>
                <a:cs typeface="Arial"/>
                <a:sym typeface="Arial"/>
              </a:rPr>
              <a:t> Yes (uses Generalized Modus Ponens)</a:t>
            </a:r>
            <a:endParaRPr/>
          </a:p>
          <a:p>
            <a:pPr marL="0" marR="0" lvl="0" indent="0" algn="l" rtl="0">
              <a:spcBef>
                <a:spcPts val="1080"/>
              </a:spcBef>
              <a:spcAft>
                <a:spcPts val="0"/>
              </a:spcAft>
              <a:buClr>
                <a:schemeClr val="dk1"/>
              </a:buClr>
              <a:buSzPts val="2400"/>
              <a:buFont typeface="Arial"/>
              <a:buNone/>
            </a:pPr>
            <a:r>
              <a:rPr lang="en-US" sz="2400" b="1" i="0" u="none" strike="noStrike" cap="none">
                <a:solidFill>
                  <a:schemeClr val="dk1"/>
                </a:solidFill>
                <a:latin typeface="Arial"/>
                <a:ea typeface="Arial"/>
                <a:cs typeface="Arial"/>
                <a:sym typeface="Arial"/>
              </a:rPr>
              <a:t>Completeness:</a:t>
            </a:r>
            <a:r>
              <a:rPr lang="en-US" sz="2400" b="0" i="0" u="none" strike="noStrike" cap="none">
                <a:solidFill>
                  <a:schemeClr val="dk1"/>
                </a:solidFill>
                <a:latin typeface="Arial"/>
                <a:ea typeface="Arial"/>
                <a:cs typeface="Arial"/>
                <a:sym typeface="Arial"/>
              </a:rPr>
              <a:t> Incomplete due to infinite loops. </a:t>
            </a:r>
            <a:endParaRPr/>
          </a:p>
          <a:p>
            <a:pPr marL="0" marR="0" lvl="0" indent="0" algn="l" rtl="0">
              <a:spcBef>
                <a:spcPts val="1080"/>
              </a:spcBef>
              <a:spcAft>
                <a:spcPts val="0"/>
              </a:spcAft>
              <a:buClr>
                <a:schemeClr val="dk1"/>
              </a:buClr>
              <a:buSzPts val="2400"/>
              <a:buFont typeface="Arial"/>
              <a:buNone/>
            </a:pPr>
            <a:r>
              <a:rPr lang="en-US" sz="2400" b="0" i="0" u="none" strike="noStrike" cap="none">
                <a:solidFill>
                  <a:schemeClr val="dk1"/>
                </a:solidFill>
                <a:latin typeface="Arial"/>
                <a:ea typeface="Arial"/>
                <a:cs typeface="Arial"/>
                <a:sym typeface="Arial"/>
              </a:rPr>
              <a:t>Can be inefficient due to repeated subgoals. </a:t>
            </a:r>
            <a:endParaRPr/>
          </a:p>
          <a:p>
            <a:pPr marL="0" marR="0" lvl="0" indent="0" algn="l" rtl="0">
              <a:spcBef>
                <a:spcPts val="1080"/>
              </a:spcBef>
              <a:spcAft>
                <a:spcPts val="0"/>
              </a:spcAft>
              <a:buClr>
                <a:schemeClr val="dk1"/>
              </a:buClr>
              <a:buSzPts val="2400"/>
              <a:buFont typeface="Arial"/>
              <a:buNone/>
            </a:pPr>
            <a:r>
              <a:rPr lang="en-US" sz="2400" b="0" i="0" u="none" strike="noStrike" cap="none">
                <a:solidFill>
                  <a:schemeClr val="dk1"/>
                </a:solidFill>
                <a:latin typeface="Arial"/>
                <a:ea typeface="Arial"/>
                <a:cs typeface="Arial"/>
                <a:sym typeface="Arial"/>
              </a:rPr>
              <a:t>Caching of previous results requires extra space.</a:t>
            </a:r>
            <a:endParaRPr/>
          </a:p>
          <a:p>
            <a:pPr marL="0" marR="0" lvl="0" indent="0" algn="l" rtl="0">
              <a:spcBef>
                <a:spcPts val="1080"/>
              </a:spcBef>
              <a:spcAft>
                <a:spcPts val="0"/>
              </a:spcAft>
              <a:buClr>
                <a:schemeClr val="dk1"/>
              </a:buClr>
              <a:buSzPts val="2400"/>
              <a:buFont typeface="Arial"/>
              <a:buNone/>
            </a:pPr>
            <a:endParaRPr sz="2400" b="0" i="0" u="none" strike="noStrike" cap="none">
              <a:solidFill>
                <a:schemeClr val="dk1"/>
              </a:solidFill>
              <a:latin typeface="Arial"/>
              <a:ea typeface="Arial"/>
              <a:cs typeface="Arial"/>
              <a:sym typeface="Arial"/>
            </a:endParaRPr>
          </a:p>
          <a:p>
            <a:pPr marL="0" marR="0" lvl="0" indent="0" algn="l" rtl="0">
              <a:spcBef>
                <a:spcPts val="1080"/>
              </a:spcBef>
              <a:spcAft>
                <a:spcPts val="0"/>
              </a:spcAft>
              <a:buClr>
                <a:schemeClr val="dk1"/>
              </a:buClr>
              <a:buSzPts val="2400"/>
              <a:buFont typeface="Arial"/>
              <a:buNone/>
            </a:pPr>
            <a:r>
              <a:rPr lang="en-US" sz="2400" b="0" i="0" u="none" strike="noStrike" cap="none">
                <a:solidFill>
                  <a:schemeClr val="dk1"/>
                </a:solidFill>
                <a:latin typeface="Arial"/>
                <a:ea typeface="Arial"/>
                <a:cs typeface="Arial"/>
                <a:sym typeface="Arial"/>
              </a:rPr>
              <a:t>Widely used for </a:t>
            </a:r>
            <a:r>
              <a:rPr lang="en-US" sz="2400" b="1" i="0" u="none" strike="noStrike" cap="none">
                <a:solidFill>
                  <a:schemeClr val="dk1"/>
                </a:solidFill>
                <a:latin typeface="Arial"/>
                <a:ea typeface="Arial"/>
                <a:cs typeface="Arial"/>
                <a:sym typeface="Arial"/>
              </a:rPr>
              <a:t>logic programming</a:t>
            </a:r>
            <a:endParaRPr/>
          </a:p>
        </p:txBody>
      </p:sp>
      <p:sp>
        <p:nvSpPr>
          <p:cNvPr id="1141" name="Google Shape;1141;p119"/>
          <p:cNvSpPr txBox="1"/>
          <p:nvPr/>
        </p:nvSpPr>
        <p:spPr>
          <a:xfrm rot="-5400000">
            <a:off x="8174684" y="5885470"/>
            <a:ext cx="1315800" cy="3651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fld id="{00000000-1234-1234-1234-123412341234}" type="slidenum">
              <a:rPr lang="en-US" sz="2400" b="1">
                <a:solidFill>
                  <a:schemeClr val="dk2"/>
                </a:solidFill>
                <a:latin typeface="Arial"/>
                <a:ea typeface="Arial"/>
                <a:cs typeface="Arial"/>
                <a:sym typeface="Arial"/>
              </a:rPr>
              <a:t>83</a:t>
            </a:fld>
            <a:endParaRPr sz="2400" b="1">
              <a:solidFill>
                <a:schemeClr val="dk2"/>
              </a:solidFill>
              <a:latin typeface="Arial"/>
              <a:ea typeface="Arial"/>
              <a:cs typeface="Arial"/>
              <a:sym typeface="Arial"/>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Shape 1145"/>
        <p:cNvGrpSpPr/>
        <p:nvPr/>
      </p:nvGrpSpPr>
      <p:grpSpPr>
        <a:xfrm>
          <a:off x="0" y="0"/>
          <a:ext cx="0" cy="0"/>
          <a:chOff x="0" y="0"/>
          <a:chExt cx="0" cy="0"/>
        </a:xfrm>
      </p:grpSpPr>
      <p:sp>
        <p:nvSpPr>
          <p:cNvPr id="1146" name="Google Shape;1146;p120"/>
          <p:cNvSpPr txBox="1">
            <a:spLocks noGrp="1"/>
          </p:cNvSpPr>
          <p:nvPr>
            <p:ph type="body" idx="1"/>
          </p:nvPr>
        </p:nvSpPr>
        <p:spPr>
          <a:xfrm>
            <a:off x="457200" y="1189703"/>
            <a:ext cx="8080500" cy="5536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1080"/>
              </a:spcBef>
              <a:spcAft>
                <a:spcPts val="0"/>
              </a:spcAft>
              <a:buNone/>
            </a:pPr>
            <a:r>
              <a:rPr lang="en-US"/>
              <a:t>Inference continued:</a:t>
            </a:r>
          </a:p>
          <a:p>
            <a:pPr marL="0" marR="0" lvl="0" indent="0" algn="l" rtl="0">
              <a:lnSpc>
                <a:spcPct val="100000"/>
              </a:lnSpc>
              <a:spcBef>
                <a:spcPts val="1080"/>
              </a:spcBef>
              <a:spcAft>
                <a:spcPts val="0"/>
              </a:spcAft>
              <a:buNone/>
            </a:pPr>
            <a:r>
              <a:rPr lang="en-US" dirty="0"/>
              <a:t>Resolution Theorem Proving</a:t>
            </a:r>
            <a:endParaRPr dirty="0"/>
          </a:p>
          <a:p>
            <a:pPr marL="800100" marR="0" lvl="1" indent="-342900" algn="l" rtl="0">
              <a:lnSpc>
                <a:spcPct val="100000"/>
              </a:lnSpc>
              <a:spcBef>
                <a:spcPts val="1080"/>
              </a:spcBef>
              <a:spcAft>
                <a:spcPts val="0"/>
              </a:spcAft>
              <a:buClr>
                <a:schemeClr val="dk2"/>
              </a:buClr>
              <a:buSzPts val="2000"/>
              <a:buFont typeface="Arial"/>
              <a:buChar char="•"/>
            </a:pPr>
            <a:r>
              <a:rPr lang="en-US" dirty="0"/>
              <a:t>More general logical inference</a:t>
            </a:r>
            <a:endParaRPr dirty="0"/>
          </a:p>
        </p:txBody>
      </p:sp>
      <p:sp>
        <p:nvSpPr>
          <p:cNvPr id="1147" name="Google Shape;1147;p120"/>
          <p:cNvSpPr txBox="1">
            <a:spLocks noGrp="1"/>
          </p:cNvSpPr>
          <p:nvPr>
            <p:ph type="title"/>
          </p:nvPr>
        </p:nvSpPr>
        <p:spPr>
          <a:xfrm>
            <a:off x="457200" y="152718"/>
            <a:ext cx="8080500" cy="781200"/>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Clr>
                <a:schemeClr val="dk1"/>
              </a:buClr>
              <a:buFont typeface="Arial Black"/>
              <a:buNone/>
            </a:pPr>
            <a:r>
              <a:rPr lang="en-US" sz="3000"/>
              <a:t>Next Time</a:t>
            </a:r>
            <a:endParaRPr sz="3000" b="0" i="0" u="none" strike="noStrike" cap="none">
              <a:solidFill>
                <a:schemeClr val="dk1"/>
              </a:solidFill>
              <a:latin typeface="Arial Black"/>
              <a:ea typeface="Arial Black"/>
              <a:cs typeface="Arial Black"/>
              <a:sym typeface="Arial Black"/>
            </a:endParaRPr>
          </a:p>
        </p:txBody>
      </p:sp>
      <p:sp>
        <p:nvSpPr>
          <p:cNvPr id="1148" name="Google Shape;1148;p120"/>
          <p:cNvSpPr txBox="1">
            <a:spLocks noGrp="1"/>
          </p:cNvSpPr>
          <p:nvPr>
            <p:ph type="sldNum" idx="12"/>
          </p:nvPr>
        </p:nvSpPr>
        <p:spPr>
          <a:xfrm rot="-5400000">
            <a:off x="8227325" y="5885470"/>
            <a:ext cx="1315800" cy="3651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fld id="{00000000-1234-1234-1234-123412341234}" type="slidenum">
              <a:rPr lang="en-US" sz="2400" b="1">
                <a:solidFill>
                  <a:schemeClr val="dk2"/>
                </a:solidFill>
                <a:latin typeface="Arial"/>
                <a:ea typeface="Arial"/>
                <a:cs typeface="Arial"/>
                <a:sym typeface="Arial"/>
              </a:rPr>
              <a:t>84</a:t>
            </a:fld>
            <a:endParaRPr sz="2400" b="1">
              <a:solidFill>
                <a:schemeClr val="dk2"/>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p52"/>
          <p:cNvSpPr txBox="1">
            <a:spLocks noGrp="1"/>
          </p:cNvSpPr>
          <p:nvPr>
            <p:ph type="body" idx="1"/>
          </p:nvPr>
        </p:nvSpPr>
        <p:spPr>
          <a:xfrm>
            <a:off x="457200" y="1189703"/>
            <a:ext cx="8080500" cy="55362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1080"/>
              </a:spcBef>
              <a:spcAft>
                <a:spcPts val="0"/>
              </a:spcAft>
              <a:buClr>
                <a:schemeClr val="dk1"/>
              </a:buClr>
              <a:buSzPts val="2400"/>
              <a:buFont typeface="Arial"/>
              <a:buChar char="•"/>
            </a:pPr>
            <a:r>
              <a:rPr lang="en-US"/>
              <a:t>There exists a lawyer all of whose customers are doctors.</a:t>
            </a:r>
            <a:endParaRPr/>
          </a:p>
          <a:p>
            <a:pPr marL="800100" marR="0" lvl="1" indent="-342900" algn="l" rtl="0">
              <a:lnSpc>
                <a:spcPct val="100000"/>
              </a:lnSpc>
              <a:spcBef>
                <a:spcPts val="1080"/>
              </a:spcBef>
              <a:spcAft>
                <a:spcPts val="0"/>
              </a:spcAft>
              <a:buClr>
                <a:schemeClr val="dk2"/>
              </a:buClr>
              <a:buSzPts val="2000"/>
              <a:buFont typeface="Arial"/>
              <a:buChar char="•"/>
            </a:pPr>
            <a:r>
              <a:rPr lang="en-US"/>
              <a:t>There exists a lawyer: ∃</a:t>
            </a:r>
            <a:r>
              <a:rPr lang="en-US" i="1"/>
              <a:t>x</a:t>
            </a:r>
            <a:r>
              <a:rPr lang="en-US"/>
              <a:t> </a:t>
            </a:r>
            <a:r>
              <a:rPr lang="en-US" i="1"/>
              <a:t>Occupation</a:t>
            </a:r>
            <a:r>
              <a:rPr lang="en-US"/>
              <a:t>(</a:t>
            </a:r>
            <a:r>
              <a:rPr lang="en-US" i="1"/>
              <a:t>x</a:t>
            </a:r>
            <a:r>
              <a:rPr lang="en-US"/>
              <a:t>,</a:t>
            </a:r>
            <a:r>
              <a:rPr lang="en-US" i="1"/>
              <a:t>Lawyer</a:t>
            </a:r>
            <a:r>
              <a:rPr lang="en-US"/>
              <a:t>)</a:t>
            </a:r>
            <a:endParaRPr/>
          </a:p>
          <a:p>
            <a:pPr marL="800100" marR="0" lvl="1" indent="-342900" algn="l" rtl="0">
              <a:lnSpc>
                <a:spcPct val="100000"/>
              </a:lnSpc>
              <a:spcBef>
                <a:spcPts val="1080"/>
              </a:spcBef>
              <a:spcAft>
                <a:spcPts val="0"/>
              </a:spcAft>
              <a:buClr>
                <a:schemeClr val="dk2"/>
              </a:buClr>
              <a:buSzPts val="2000"/>
              <a:buFont typeface="Arial"/>
              <a:buChar char="•"/>
            </a:pPr>
            <a:r>
              <a:rPr lang="en-US"/>
              <a:t>All of whose customers: ∀y Customer(y, x)</a:t>
            </a:r>
            <a:endParaRPr/>
          </a:p>
          <a:p>
            <a:pPr marL="800100" marR="0" lvl="1" indent="-342900" algn="l" rtl="0">
              <a:lnSpc>
                <a:spcPct val="100000"/>
              </a:lnSpc>
              <a:spcBef>
                <a:spcPts val="1080"/>
              </a:spcBef>
              <a:spcAft>
                <a:spcPts val="0"/>
              </a:spcAft>
              <a:buClr>
                <a:schemeClr val="dk2"/>
              </a:buClr>
              <a:buSzPts val="2000"/>
              <a:buFont typeface="Arial"/>
              <a:buChar char="•"/>
            </a:pPr>
            <a:r>
              <a:rPr lang="en-US"/>
              <a:t>Are doctors: </a:t>
            </a:r>
            <a:r>
              <a:rPr lang="en-US" i="1"/>
              <a:t>Occupation</a:t>
            </a:r>
            <a:r>
              <a:rPr lang="en-US"/>
              <a:t>(</a:t>
            </a:r>
            <a:r>
              <a:rPr lang="en-US" i="1"/>
              <a:t>y</a:t>
            </a:r>
            <a:r>
              <a:rPr lang="en-US"/>
              <a:t>, </a:t>
            </a:r>
            <a:r>
              <a:rPr lang="en-US" i="1"/>
              <a:t>Doctor</a:t>
            </a:r>
            <a:r>
              <a:rPr lang="en-US"/>
              <a:t>)</a:t>
            </a:r>
            <a:endParaRPr/>
          </a:p>
          <a:p>
            <a:pPr marL="800100" marR="0" lvl="1" indent="-342900" algn="l" rtl="0">
              <a:lnSpc>
                <a:spcPct val="100000"/>
              </a:lnSpc>
              <a:spcBef>
                <a:spcPts val="1080"/>
              </a:spcBef>
              <a:spcAft>
                <a:spcPts val="0"/>
              </a:spcAft>
              <a:buClr>
                <a:schemeClr val="dk2"/>
              </a:buClr>
              <a:buSzPts val="2000"/>
              <a:buFont typeface="Arial"/>
              <a:buChar char="•"/>
            </a:pPr>
            <a:r>
              <a:rPr lang="en-US"/>
              <a:t>∃</a:t>
            </a:r>
            <a:r>
              <a:rPr lang="en-US" i="1"/>
              <a:t>x</a:t>
            </a:r>
            <a:r>
              <a:rPr lang="en-US"/>
              <a:t> </a:t>
            </a:r>
            <a:r>
              <a:rPr lang="en-US" i="1"/>
              <a:t>Occupation</a:t>
            </a:r>
            <a:r>
              <a:rPr lang="en-US"/>
              <a:t>(</a:t>
            </a:r>
            <a:r>
              <a:rPr lang="en-US" i="1"/>
              <a:t>x</a:t>
            </a:r>
            <a:r>
              <a:rPr lang="en-US"/>
              <a:t>,</a:t>
            </a:r>
            <a:r>
              <a:rPr lang="en-US" i="1"/>
              <a:t>Lawyer</a:t>
            </a:r>
            <a:r>
              <a:rPr lang="en-US"/>
              <a:t>) ⋀ ∀</a:t>
            </a:r>
            <a:r>
              <a:rPr lang="en-US" i="1"/>
              <a:t>y</a:t>
            </a:r>
            <a:r>
              <a:rPr lang="en-US"/>
              <a:t> </a:t>
            </a:r>
            <a:r>
              <a:rPr lang="en-US" i="1"/>
              <a:t>Customer</a:t>
            </a:r>
            <a:r>
              <a:rPr lang="en-US"/>
              <a:t>(</a:t>
            </a:r>
            <a:r>
              <a:rPr lang="en-US" i="1"/>
              <a:t>y</a:t>
            </a:r>
            <a:r>
              <a:rPr lang="en-US"/>
              <a:t>, </a:t>
            </a:r>
            <a:r>
              <a:rPr lang="en-US" i="1"/>
              <a:t>x</a:t>
            </a:r>
            <a:r>
              <a:rPr lang="en-US"/>
              <a:t>) ⇒ </a:t>
            </a:r>
            <a:r>
              <a:rPr lang="en-US" i="1"/>
              <a:t>Occupation</a:t>
            </a:r>
            <a:r>
              <a:rPr lang="en-US"/>
              <a:t>(</a:t>
            </a:r>
            <a:r>
              <a:rPr lang="en-US" i="1"/>
              <a:t>y</a:t>
            </a:r>
            <a:r>
              <a:rPr lang="en-US"/>
              <a:t>, </a:t>
            </a:r>
            <a:r>
              <a:rPr lang="en-US" i="1"/>
              <a:t>Doctor</a:t>
            </a:r>
            <a:r>
              <a:rPr lang="en-US"/>
              <a:t>)</a:t>
            </a:r>
            <a:endParaRPr/>
          </a:p>
        </p:txBody>
      </p:sp>
      <p:sp>
        <p:nvSpPr>
          <p:cNvPr id="364" name="Google Shape;364;p52"/>
          <p:cNvSpPr txBox="1">
            <a:spLocks noGrp="1"/>
          </p:cNvSpPr>
          <p:nvPr>
            <p:ph type="title"/>
          </p:nvPr>
        </p:nvSpPr>
        <p:spPr>
          <a:xfrm>
            <a:off x="457200" y="152718"/>
            <a:ext cx="8080500" cy="781200"/>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Clr>
                <a:schemeClr val="dk1"/>
              </a:buClr>
              <a:buFont typeface="Arial Black"/>
              <a:buNone/>
            </a:pPr>
            <a:r>
              <a:rPr lang="en-US"/>
              <a:t>f.</a:t>
            </a:r>
            <a:endParaRPr sz="3600" b="0" i="0" u="none" strike="noStrike" cap="none">
              <a:solidFill>
                <a:schemeClr val="dk1"/>
              </a:solidFill>
              <a:latin typeface="Arial Black"/>
              <a:ea typeface="Arial Black"/>
              <a:cs typeface="Arial Black"/>
              <a:sym typeface="Arial Black"/>
            </a:endParaRPr>
          </a:p>
        </p:txBody>
      </p:sp>
      <p:sp>
        <p:nvSpPr>
          <p:cNvPr id="365" name="Google Shape;365;p52"/>
          <p:cNvSpPr txBox="1">
            <a:spLocks noGrp="1"/>
          </p:cNvSpPr>
          <p:nvPr>
            <p:ph type="sldNum" idx="12"/>
          </p:nvPr>
        </p:nvSpPr>
        <p:spPr>
          <a:xfrm rot="-5400000">
            <a:off x="8227325" y="5885470"/>
            <a:ext cx="1315800" cy="3651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fld id="{00000000-1234-1234-1234-123412341234}" type="slidenum">
              <a:rPr lang="en-US" sz="2400" b="1">
                <a:solidFill>
                  <a:schemeClr val="dk2"/>
                </a:solidFill>
                <a:latin typeface="Arial"/>
                <a:ea typeface="Arial"/>
                <a:cs typeface="Arial"/>
                <a:sym typeface="Arial"/>
              </a:rPr>
              <a:t>9</a:t>
            </a:fld>
            <a:endParaRPr sz="2400" b="1">
              <a:solidFill>
                <a:schemeClr val="dk2"/>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3_AI Spring 2015">
  <a:themeElements>
    <a:clrScheme name="Custom 3">
      <a:dk1>
        <a:srgbClr val="000000"/>
      </a:dk1>
      <a:lt1>
        <a:srgbClr val="FFFFFF"/>
      </a:lt1>
      <a:dk2>
        <a:srgbClr val="D1282E"/>
      </a:dk2>
      <a:lt2>
        <a:srgbClr val="C8C8B1"/>
      </a:lt2>
      <a:accent1>
        <a:srgbClr val="7A7A7A"/>
      </a:accent1>
      <a:accent2>
        <a:srgbClr val="0023AB"/>
      </a:accent2>
      <a:accent3>
        <a:srgbClr val="526DB0"/>
      </a:accent3>
      <a:accent4>
        <a:srgbClr val="989AAC"/>
      </a:accent4>
      <a:accent5>
        <a:srgbClr val="DC5924"/>
      </a:accent5>
      <a:accent6>
        <a:srgbClr val="B4B392"/>
      </a:accent6>
      <a:hlink>
        <a:srgbClr val="0023AB"/>
      </a:hlink>
      <a:folHlink>
        <a:srgbClr val="96969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101</TotalTime>
  <Words>6581</Words>
  <Application>Microsoft Macintosh PowerPoint</Application>
  <PresentationFormat>On-screen Show (4:3)</PresentationFormat>
  <Paragraphs>873</Paragraphs>
  <Slides>84</Slides>
  <Notes>69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84</vt:i4>
      </vt:variant>
    </vt:vector>
  </HeadingPairs>
  <TitlesOfParts>
    <vt:vector size="91" baseType="lpstr">
      <vt:lpstr>Times New Roman</vt:lpstr>
      <vt:lpstr>Noto Sans Symbols</vt:lpstr>
      <vt:lpstr>Courier</vt:lpstr>
      <vt:lpstr>Arial Black</vt:lpstr>
      <vt:lpstr>Helvetica Neue</vt:lpstr>
      <vt:lpstr>Arial</vt:lpstr>
      <vt:lpstr>3_AI Spring 2015</vt:lpstr>
      <vt:lpstr>Announcements</vt:lpstr>
      <vt:lpstr>Exercise 8.10</vt:lpstr>
      <vt:lpstr>a.</vt:lpstr>
      <vt:lpstr>b.</vt:lpstr>
      <vt:lpstr>b.</vt:lpstr>
      <vt:lpstr>c.</vt:lpstr>
      <vt:lpstr>d.</vt:lpstr>
      <vt:lpstr>e.</vt:lpstr>
      <vt:lpstr>f.</vt:lpstr>
      <vt:lpstr>g.</vt:lpstr>
      <vt:lpstr>CSCI 561 Foundations of Artificial Intelligence Lecture 13: Inference in First-Order Logic (Chapter 8)</vt:lpstr>
      <vt:lpstr>Ground Literals</vt:lpstr>
      <vt:lpstr>Substitutions</vt:lpstr>
      <vt:lpstr>Universal Instantiation</vt:lpstr>
      <vt:lpstr>Existential Instantiation</vt:lpstr>
      <vt:lpstr>Propositionalization</vt:lpstr>
      <vt:lpstr>Example 1</vt:lpstr>
      <vt:lpstr>Example 2</vt:lpstr>
      <vt:lpstr>Propositionalization (cont’d)</vt:lpstr>
      <vt:lpstr>Inference</vt:lpstr>
      <vt:lpstr>Problem 1: Exponential Space</vt:lpstr>
      <vt:lpstr>Problem 1 (cont’d)</vt:lpstr>
      <vt:lpstr>Problem 2: Functions</vt:lpstr>
      <vt:lpstr>Unification</vt:lpstr>
      <vt:lpstr>Unify operator</vt:lpstr>
      <vt:lpstr>Unify: Example</vt:lpstr>
      <vt:lpstr>Unify: More Examples</vt:lpstr>
      <vt:lpstr>Unify: More Examples</vt:lpstr>
      <vt:lpstr>Rules for unifying terms</vt:lpstr>
      <vt:lpstr>Most General Unifier (MGU)</vt:lpstr>
      <vt:lpstr>Unification Algorithm</vt:lpstr>
      <vt:lpstr>Unification Algorithm (Cont’d)</vt:lpstr>
      <vt:lpstr>Generalized Modus Ponens</vt:lpstr>
      <vt:lpstr>Example:</vt:lpstr>
      <vt:lpstr>Inference with  Forward Chaining  &amp; Backward Chaining</vt:lpstr>
      <vt:lpstr>Forward chaining </vt:lpstr>
      <vt:lpstr>Forward chaining algorithm</vt:lpstr>
      <vt:lpstr>Forward Chaining: Example</vt:lpstr>
      <vt:lpstr>Forward Chaining: Example</vt:lpstr>
      <vt:lpstr>Forward Chaining: Example</vt:lpstr>
      <vt:lpstr>Forward Chaining: Example</vt:lpstr>
      <vt:lpstr>Forward Chaining: Example</vt:lpstr>
      <vt:lpstr>Forward Chaining: Example</vt:lpstr>
      <vt:lpstr>Forward Chaining: Example</vt:lpstr>
      <vt:lpstr>Forward Chaining: Example</vt:lpstr>
      <vt:lpstr>A FOL forward-chaining algorithm</vt:lpstr>
      <vt:lpstr>First-order definite clauses</vt:lpstr>
      <vt:lpstr>Datalog Knowledge Base</vt:lpstr>
      <vt:lpstr>Example KB of definite clauses</vt:lpstr>
      <vt:lpstr>Was West a Criminal?</vt:lpstr>
      <vt:lpstr>Was West a Criminal?</vt:lpstr>
      <vt:lpstr>Was West a Criminal?</vt:lpstr>
      <vt:lpstr>Was West a Criminal?</vt:lpstr>
      <vt:lpstr>Was West a Criminal?</vt:lpstr>
      <vt:lpstr>Was West a Criminal?</vt:lpstr>
      <vt:lpstr>Was West a Criminal?</vt:lpstr>
      <vt:lpstr>Was West a Criminal?</vt:lpstr>
      <vt:lpstr>Was West a Criminal?</vt:lpstr>
      <vt:lpstr>Was West a Criminal?</vt:lpstr>
      <vt:lpstr>Properties of forward chaining</vt:lpstr>
      <vt:lpstr>Improving FC Efficiency – Pattern Matching</vt:lpstr>
      <vt:lpstr>Improving FC Efficiency – Incremental FC</vt:lpstr>
      <vt:lpstr>Backward Chaining</vt:lpstr>
      <vt:lpstr>Backward Chaining: Example</vt:lpstr>
      <vt:lpstr>Backward Chaining: Example</vt:lpstr>
      <vt:lpstr>Backward Chaining: Example</vt:lpstr>
      <vt:lpstr>Backward Chaining: Example</vt:lpstr>
      <vt:lpstr>FOL Backward chaining</vt:lpstr>
      <vt:lpstr>Backward Chaining Algorithm</vt:lpstr>
      <vt:lpstr>Was West a Criminal?</vt:lpstr>
      <vt:lpstr>Example</vt:lpstr>
      <vt:lpstr>Example</vt:lpstr>
      <vt:lpstr>Example</vt:lpstr>
      <vt:lpstr>Example</vt:lpstr>
      <vt:lpstr>Example</vt:lpstr>
      <vt:lpstr>Example</vt:lpstr>
      <vt:lpstr>Example</vt:lpstr>
      <vt:lpstr>Example</vt:lpstr>
      <vt:lpstr>Example</vt:lpstr>
      <vt:lpstr>Example</vt:lpstr>
      <vt:lpstr>Example</vt:lpstr>
      <vt:lpstr>Example</vt:lpstr>
      <vt:lpstr>Backward Chaining</vt:lpstr>
      <vt:lpstr>Next Time</vt:lpstr>
    </vt:vector>
  </TitlesOfParts>
  <LinksUpToDate>false</LinksUpToDate>
  <SharedDoc>false</SharedDoc>
  <HyperlinksChanged>false</HyperlinksChanged>
  <AppVersion>16.0014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12:  First-Order Logic (AIMA Chapter 8)</dc:title>
  <cp:lastModifiedBy>Sheila Tejada</cp:lastModifiedBy>
  <cp:revision>9</cp:revision>
  <dcterms:modified xsi:type="dcterms:W3CDTF">2018-10-03T01:22:27Z</dcterms:modified>
</cp:coreProperties>
</file>