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4.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5.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82" r:id="rId2"/>
    <p:sldId id="283" r:id="rId3"/>
    <p:sldId id="285" r:id="rId4"/>
    <p:sldId id="290" r:id="rId5"/>
    <p:sldId id="286" r:id="rId6"/>
    <p:sldId id="287" r:id="rId7"/>
    <p:sldId id="288" r:id="rId8"/>
    <p:sldId id="291" r:id="rId9"/>
    <p:sldId id="293" r:id="rId10"/>
    <p:sldId id="294" r:id="rId11"/>
    <p:sldId id="295" r:id="rId12"/>
    <p:sldId id="301" r:id="rId13"/>
    <p:sldId id="256" r:id="rId14"/>
    <p:sldId id="257" r:id="rId15"/>
    <p:sldId id="258" r:id="rId16"/>
    <p:sldId id="259" r:id="rId17"/>
    <p:sldId id="260" r:id="rId18"/>
    <p:sldId id="261" r:id="rId19"/>
    <p:sldId id="262" r:id="rId20"/>
    <p:sldId id="263" r:id="rId21"/>
    <p:sldId id="264" r:id="rId22"/>
    <p:sldId id="265" r:id="rId23"/>
    <p:sldId id="266" r:id="rId24"/>
    <p:sldId id="280" r:id="rId25"/>
    <p:sldId id="302" r:id="rId26"/>
  </p:sldIdLst>
  <p:sldSz cx="8228013" cy="6170613"/>
  <p:notesSz cx="6858000" cy="9144000"/>
  <p:custDataLst>
    <p:tags r:id="rId28"/>
  </p:custDataLst>
  <p:defaultTextStyle>
    <a:defPPr>
      <a:defRPr lang="en-US"/>
    </a:defPPr>
    <a:lvl1pPr marL="0" algn="l" defTabSz="914400" rtl="0" eaLnBrk="1" latinLnBrk="0" hangingPunct="1">
      <a:buFontTx/>
      <a:buNone/>
      <a:defRPr lang="en-GB" sz="1800" b="0" i="0" u="none" kern="1200">
        <a:solidFill>
          <a:schemeClr val="tx1"/>
        </a:solidFill>
        <a:latin typeface="Bosch Office Sans"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160" userDrawn="1">
          <p15:clr>
            <a:srgbClr val="A4A3A4"/>
          </p15:clr>
        </p15:guide>
        <p15:guide id="6" pos="5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9B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151" autoAdjust="0"/>
  </p:normalViewPr>
  <p:slideViewPr>
    <p:cSldViewPr snapToGrid="0">
      <p:cViewPr varScale="1">
        <p:scale>
          <a:sx n="68" d="100"/>
          <a:sy n="68" d="100"/>
        </p:scale>
        <p:origin x="78" y="156"/>
      </p:cViewPr>
      <p:guideLst>
        <p:guide orient="horz" pos="160"/>
        <p:guide orient="horz" pos="656"/>
        <p:guide orient="horz" pos="816"/>
        <p:guide orient="horz" pos="3440"/>
        <p:guide pos="160"/>
        <p:guide pos="50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6F073-DA33-4BB5-8CB4-214FDFE20772}" type="datetimeFigureOut">
              <a:rPr lang="en-GB" smtClean="0"/>
              <a:t>03/08/2016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A459E-9CA1-4303-82F6-66B2F41B0020}" type="slidenum">
              <a:rPr lang="en-GB" smtClean="0"/>
              <a:t>‹#›</a:t>
            </a:fld>
            <a:endParaRPr lang="en-GB"/>
          </a:p>
        </p:txBody>
      </p:sp>
    </p:spTree>
    <p:extLst>
      <p:ext uri="{BB962C8B-B14F-4D97-AF65-F5344CB8AC3E}">
        <p14:creationId xmlns:p14="http://schemas.microsoft.com/office/powerpoint/2010/main" val="3527292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fld id="{D4846E11-30BC-4579-8F8C-3A34620D0B8D}" type="slidenum">
              <a:rPr lang="de-DE" altLang="en-US" sz="1200"/>
              <a:pPr/>
              <a:t>4</a:t>
            </a:fld>
            <a:endParaRPr lang="de-DE" alt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4479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fld id="{6D93E344-003C-42AE-B2B9-68959C9065B2}" type="slidenum">
              <a:rPr lang="de-DE" altLang="en-US" sz="1200"/>
              <a:pPr/>
              <a:t>5</a:t>
            </a:fld>
            <a:endParaRPr lang="de-DE"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50772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fld id="{E3B7E8CE-3226-425B-B71A-3C733CC05B8D}" type="slidenum">
              <a:rPr lang="de-DE" altLang="en-US" sz="1200"/>
              <a:pPr/>
              <a:t>6</a:t>
            </a:fld>
            <a:endParaRPr lang="de-DE"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3866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fld id="{3D076F9A-5D6B-481D-9FFA-B9D8FF0B47E3}" type="slidenum">
              <a:rPr lang="de-DE" altLang="en-US" sz="1200"/>
              <a:pPr/>
              <a:t>7</a:t>
            </a:fld>
            <a:endParaRPr lang="de-DE"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51041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mtClean="0"/>
              <a:t>6, 4, 3, 5, 1</a:t>
            </a:r>
            <a:endParaRPr lang="en-GB" dirty="0"/>
          </a:p>
        </p:txBody>
      </p:sp>
      <p:sp>
        <p:nvSpPr>
          <p:cNvPr id="4" name="Slide Number Placeholder 3"/>
          <p:cNvSpPr>
            <a:spLocks noGrp="1"/>
          </p:cNvSpPr>
          <p:nvPr>
            <p:ph type="sldNum" sz="quarter" idx="10"/>
          </p:nvPr>
        </p:nvSpPr>
        <p:spPr/>
        <p:txBody>
          <a:bodyPr/>
          <a:lstStyle/>
          <a:p>
            <a:fld id="{195A459E-9CA1-4303-82F6-66B2F41B0020}" type="slidenum">
              <a:rPr lang="en-GB" smtClean="0"/>
              <a:t>12</a:t>
            </a:fld>
            <a:endParaRPr lang="en-GB"/>
          </a:p>
        </p:txBody>
      </p:sp>
    </p:spTree>
    <p:extLst>
      <p:ext uri="{BB962C8B-B14F-4D97-AF65-F5344CB8AC3E}">
        <p14:creationId xmlns:p14="http://schemas.microsoft.com/office/powerpoint/2010/main" val="453323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9101" y="259068"/>
            <a:ext cx="7722620" cy="473797"/>
          </a:xfrm>
        </p:spPr>
        <p:txBody>
          <a:bodyPr>
            <a:noAutofit/>
          </a:bodyPr>
          <a:lstStyle>
            <a:lvl1pPr algn="l">
              <a:buFontTx/>
              <a:buNone/>
              <a:defRPr sz="1800" b="0" i="0" u="none">
                <a:latin typeface="Bosch Office Sans"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259101" y="4020930"/>
            <a:ext cx="7722620" cy="1439419"/>
          </a:xfrm>
        </p:spPr>
        <p:txBody>
          <a:bodyPr/>
          <a:lstStyle>
            <a:lvl1pPr marL="285750" indent="-285750" algn="l">
              <a:lnSpc>
                <a:spcPts val="2300"/>
              </a:lnSpc>
              <a:spcBef>
                <a:spcPts val="500"/>
              </a:spcBef>
              <a:buClrTx/>
              <a:buSzPct val="100000"/>
              <a:buFont typeface="Wingdings 3" panose="05040102010807070707" pitchFamily="18" charset="2"/>
              <a:buChar char=""/>
              <a:defRPr sz="1800" b="0" i="0" u="none">
                <a:solidFill>
                  <a:schemeClr val="tx1">
                    <a:tint val="75000"/>
                  </a:schemeClr>
                </a:solidFill>
                <a:latin typeface="Bosch Office Sans" panose="020B0604020202020204" pitchFamily="34" charset="0"/>
              </a:defRPr>
            </a:lvl1pPr>
            <a:lvl2pPr marL="277599" indent="0" algn="ctr">
              <a:buNone/>
              <a:defRPr>
                <a:solidFill>
                  <a:schemeClr val="tx1">
                    <a:tint val="75000"/>
                  </a:schemeClr>
                </a:solidFill>
              </a:defRPr>
            </a:lvl2pPr>
            <a:lvl3pPr marL="555198" indent="0" algn="ctr">
              <a:buNone/>
              <a:defRPr>
                <a:solidFill>
                  <a:schemeClr val="tx1">
                    <a:tint val="75000"/>
                  </a:schemeClr>
                </a:solidFill>
              </a:defRPr>
            </a:lvl3pPr>
            <a:lvl4pPr marL="832798" indent="0" algn="ctr">
              <a:buNone/>
              <a:defRPr>
                <a:solidFill>
                  <a:schemeClr val="tx1">
                    <a:tint val="75000"/>
                  </a:schemeClr>
                </a:solidFill>
              </a:defRPr>
            </a:lvl4pPr>
            <a:lvl5pPr marL="1110397" indent="0" algn="ctr">
              <a:buNone/>
              <a:defRPr>
                <a:solidFill>
                  <a:schemeClr val="tx1">
                    <a:tint val="75000"/>
                  </a:schemeClr>
                </a:solidFill>
              </a:defRPr>
            </a:lvl5pPr>
            <a:lvl6pPr marL="1387996" indent="0" algn="ctr">
              <a:buNone/>
              <a:defRPr>
                <a:solidFill>
                  <a:schemeClr val="tx1">
                    <a:tint val="75000"/>
                  </a:schemeClr>
                </a:solidFill>
              </a:defRPr>
            </a:lvl6pPr>
            <a:lvl7pPr marL="1665595" indent="0" algn="ctr">
              <a:buNone/>
              <a:defRPr>
                <a:solidFill>
                  <a:schemeClr val="tx1">
                    <a:tint val="75000"/>
                  </a:schemeClr>
                </a:solidFill>
              </a:defRPr>
            </a:lvl7pPr>
            <a:lvl8pPr marL="1943194" indent="0" algn="ctr">
              <a:buNone/>
              <a:defRPr>
                <a:solidFill>
                  <a:schemeClr val="tx1">
                    <a:tint val="75000"/>
                  </a:schemeClr>
                </a:solidFill>
              </a:defRPr>
            </a:lvl8pPr>
            <a:lvl9pPr marL="2220794" indent="0" algn="ctr">
              <a:buNone/>
              <a:defRPr>
                <a:solidFill>
                  <a:schemeClr val="tx1">
                    <a:tint val="75000"/>
                  </a:schemeClr>
                </a:solidFill>
              </a:defRPr>
            </a:lvl9pPr>
          </a:lstStyle>
          <a:p>
            <a:r>
              <a:rPr lang="en-US" smtClean="0"/>
              <a:t>Click to edit Master subtitle style</a:t>
            </a:r>
            <a:endParaRPr lang="en-US"/>
          </a:p>
        </p:txBody>
      </p:sp>
      <p:sp>
        <p:nvSpPr>
          <p:cNvPr id="4" name="Content Placeholder 3"/>
          <p:cNvSpPr>
            <a:spLocks noGrp="1"/>
          </p:cNvSpPr>
          <p:nvPr>
            <p:ph sz="quarter" idx="10"/>
            <p:custDataLst>
              <p:tags r:id="rId1"/>
            </p:custDataLst>
          </p:nvPr>
        </p:nvSpPr>
        <p:spPr>
          <a:xfrm>
            <a:off x="259079" y="1295399"/>
            <a:ext cx="7680960" cy="41681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lvl1pPr marL="251460" indent="-251460">
              <a:buClrTx/>
              <a:buSzPct val="100000"/>
              <a:buFont typeface="Wingdings 3" panose="05040102010807070707" pitchFamily="18" charset="2"/>
              <a:buChar char=""/>
              <a:defRPr i="0" u="none" spc="0">
                <a:solidFill>
                  <a:srgbClr val="000000"/>
                </a:solidFill>
              </a:defRPr>
            </a:lvl1pPr>
            <a:lvl2pPr marL="467360" indent="-179070">
              <a:buClrTx/>
              <a:buSzPct val="100000"/>
              <a:buFontTx/>
              <a:buChar char="‒"/>
              <a:defRPr i="0" u="none">
                <a:solidFill>
                  <a:srgbClr val="000000"/>
                </a:solidFill>
              </a:defRPr>
            </a:lvl2pPr>
            <a:lvl3pPr marL="647700" indent="-180340">
              <a:buClrTx/>
              <a:buSzPct val="100000"/>
              <a:buFontTx/>
              <a:buChar char="‒"/>
              <a:defRPr i="0" u="none">
                <a:solidFill>
                  <a:srgbClr val="000000"/>
                </a:solidFill>
              </a:defRPr>
            </a:lvl3pPr>
            <a:lvl4pPr marL="863600" indent="-180340">
              <a:buClrTx/>
              <a:buSzPct val="100000"/>
              <a:buFontTx/>
              <a:buChar char="»"/>
              <a:defRPr i="0" u="none">
                <a:solidFill>
                  <a:srgbClr val="000000"/>
                </a:solidFill>
              </a:defRPr>
            </a:lvl4pPr>
            <a:lvl5pPr marL="863600" indent="-180340">
              <a:buClrTx/>
              <a:buSzPct val="100000"/>
              <a:buFontTx/>
              <a:buChar char="»"/>
              <a:defRPr i="0" u="none">
                <a:solidFill>
                  <a:srgbClr val="000000"/>
                </a:solidFill>
              </a:defRPr>
            </a:lvl5pPr>
          </a:lstStyle>
          <a:p>
            <a:pPr lvl="0"/>
            <a:endParaRPr lang="en-GB"/>
          </a:p>
        </p:txBody>
      </p:sp>
    </p:spTree>
    <p:extLst>
      <p:ext uri="{BB962C8B-B14F-4D97-AF65-F5344CB8AC3E}">
        <p14:creationId xmlns:p14="http://schemas.microsoft.com/office/powerpoint/2010/main" val="186777229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Click to edit Master title style</a:t>
            </a:r>
            <a:endParaRPr lang="de-DE"/>
          </a:p>
        </p:txBody>
      </p:sp>
      <p:sp>
        <p:nvSpPr>
          <p:cNvPr id="3" name="Textplatzhalt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2067762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603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9102" y="1295334"/>
            <a:ext cx="3634038" cy="4166656"/>
          </a:xfrm>
        </p:spPr>
        <p:txBody>
          <a:bodyPr/>
          <a:lstStyle>
            <a:lvl1pPr>
              <a:defRPr sz="1214"/>
            </a:lvl1pPr>
            <a:lvl2pPr>
              <a:defRPr sz="1079"/>
            </a:lvl2pPr>
            <a:lvl3pPr>
              <a:defRPr sz="944"/>
            </a:lvl3pPr>
            <a:lvl4pPr>
              <a:defRPr sz="877"/>
            </a:lvl4pPr>
            <a:lvl5pPr>
              <a:defRPr sz="877"/>
            </a:lvl5pPr>
            <a:lvl6pPr>
              <a:defRPr sz="877"/>
            </a:lvl6pPr>
            <a:lvl7pPr>
              <a:defRPr sz="877"/>
            </a:lvl7pPr>
            <a:lvl8pPr>
              <a:defRPr sz="877" baseline="0"/>
            </a:lvl8pPr>
            <a:lvl9pPr>
              <a:defRPr sz="877"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311139" y="1295334"/>
            <a:ext cx="3634038" cy="4166656"/>
          </a:xfrm>
        </p:spPr>
        <p:txBody>
          <a:bodyPr/>
          <a:lstStyle>
            <a:lvl1pPr>
              <a:defRPr sz="1214"/>
            </a:lvl1pPr>
            <a:lvl2pPr>
              <a:defRPr sz="1079"/>
            </a:lvl2pPr>
            <a:lvl3pPr>
              <a:defRPr sz="944"/>
            </a:lvl3pPr>
            <a:lvl4pPr>
              <a:defRPr sz="877"/>
            </a:lvl4pPr>
            <a:lvl5pPr>
              <a:defRPr sz="877"/>
            </a:lvl5pPr>
            <a:lvl6pPr>
              <a:defRPr sz="877" baseline="0"/>
            </a:lvl6pPr>
            <a:lvl7pPr>
              <a:defRPr sz="877" baseline="0"/>
            </a:lvl7pPr>
            <a:lvl8pPr>
              <a:defRPr sz="877" baseline="0"/>
            </a:lvl8pPr>
            <a:lvl9pPr>
              <a:defRPr sz="87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58082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2001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2418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14251" y="533263"/>
            <a:ext cx="7052583" cy="533263"/>
          </a:xfrm>
        </p:spPr>
        <p:txBody>
          <a:bodyPr/>
          <a:lstStyle/>
          <a:p>
            <a:r>
              <a:rPr lang="en-US" smtClean="0"/>
              <a:t>Click to edit Master title style</a:t>
            </a:r>
            <a:endParaRPr lang="en-GB"/>
          </a:p>
        </p:txBody>
      </p:sp>
      <p:sp>
        <p:nvSpPr>
          <p:cNvPr id="3" name="Table Placeholder 2"/>
          <p:cNvSpPr>
            <a:spLocks noGrp="1"/>
          </p:cNvSpPr>
          <p:nvPr>
            <p:ph type="tbl" idx="1"/>
          </p:nvPr>
        </p:nvSpPr>
        <p:spPr>
          <a:xfrm>
            <a:off x="514251" y="1066526"/>
            <a:ext cx="7052583" cy="3809020"/>
          </a:xfrm>
        </p:spPr>
        <p:txBody>
          <a:bodyPr/>
          <a:lstStyle/>
          <a:p>
            <a:pPr lvl="0"/>
            <a:endParaRPr lang="en-GB" noProof="0" smtClean="0"/>
          </a:p>
        </p:txBody>
      </p:sp>
      <p:sp>
        <p:nvSpPr>
          <p:cNvPr id="4" name="Rectangle 6"/>
          <p:cNvSpPr>
            <a:spLocks noGrp="1" noChangeArrowheads="1"/>
          </p:cNvSpPr>
          <p:nvPr>
            <p:ph type="sldNum" sz="quarter" idx="10"/>
            <p:custDataLst>
              <p:tags r:id="rId1"/>
            </p:custDataLst>
          </p:nvPr>
        </p:nvSpPr>
        <p:spPr>
          <a:xfrm>
            <a:off x="73464" y="5850020"/>
            <a:ext cx="367322" cy="190451"/>
          </a:xfrm>
          <a:prstGeom prst="rect">
            <a:avLst/>
          </a:prstGeom>
          <a:ln/>
        </p:spPr>
        <p:txBody>
          <a:bodyPr/>
          <a:lstStyle>
            <a:lvl1pPr>
              <a:defRPr/>
            </a:lvl1pPr>
          </a:lstStyle>
          <a:p>
            <a:pPr>
              <a:defRPr/>
            </a:pPr>
            <a:fld id="{50ED29A2-E3F6-445D-BAB0-42A5C2708836}" type="slidenum">
              <a:rPr lang="en-US" altLang="en-US"/>
              <a:pPr>
                <a:defRPr/>
              </a:pPr>
              <a:t>‹#›</a:t>
            </a:fld>
            <a:endParaRPr lang="en-US" altLang="en-US"/>
          </a:p>
        </p:txBody>
      </p:sp>
    </p:spTree>
    <p:extLst>
      <p:ext uri="{BB962C8B-B14F-4D97-AF65-F5344CB8AC3E}">
        <p14:creationId xmlns:p14="http://schemas.microsoft.com/office/powerpoint/2010/main" val="2519165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9"/>
            </p:custDataLst>
          </p:nvPr>
        </p:nvSpPr>
        <p:spPr bwMode="auto">
          <a:xfrm>
            <a:off x="249895" y="259133"/>
            <a:ext cx="6736744" cy="777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dirty="0" smtClean="0"/>
              <a:t>Titelmasterformat durch Klicken bearbeiten</a:t>
            </a:r>
          </a:p>
        </p:txBody>
      </p:sp>
      <p:sp>
        <p:nvSpPr>
          <p:cNvPr id="2" name="Rectangle 3"/>
          <p:cNvSpPr>
            <a:spLocks noGrp="1" noChangeArrowheads="1"/>
          </p:cNvSpPr>
          <p:nvPr>
            <p:ph type="body" idx="1"/>
            <p:custDataLst>
              <p:tags r:id="rId10"/>
            </p:custDataLst>
          </p:nvPr>
        </p:nvSpPr>
        <p:spPr bwMode="auto">
          <a:xfrm>
            <a:off x="259100" y="1295334"/>
            <a:ext cx="7708226" cy="4166656"/>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a:p>
            <a:pPr lvl="5"/>
            <a:r>
              <a:rPr lang="de-DE" dirty="0" smtClean="0"/>
              <a:t>Sechste Ebene</a:t>
            </a:r>
          </a:p>
          <a:p>
            <a:pPr lvl="6"/>
            <a:r>
              <a:rPr lang="de-DE" dirty="0" smtClean="0"/>
              <a:t>Siebte Ebene</a:t>
            </a:r>
          </a:p>
          <a:p>
            <a:pPr lvl="7"/>
            <a:r>
              <a:rPr lang="de-DE" dirty="0" smtClean="0"/>
              <a:t>Achte Ebene</a:t>
            </a:r>
          </a:p>
          <a:p>
            <a:pPr lvl="8"/>
            <a:r>
              <a:rPr lang="de-DE" dirty="0" smtClean="0"/>
              <a:t>Neunte Ebene</a:t>
            </a:r>
          </a:p>
        </p:txBody>
      </p:sp>
      <p:sp>
        <p:nvSpPr>
          <p:cNvPr id="4" name="TextBox 3"/>
          <p:cNvSpPr txBox="1"/>
          <p:nvPr/>
        </p:nvSpPr>
        <p:spPr>
          <a:xfrm>
            <a:off x="2098560" y="5172466"/>
            <a:ext cx="1943466" cy="647739"/>
          </a:xfrm>
          <a:prstGeom prst="rect">
            <a:avLst/>
          </a:prstGeom>
          <a:noFill/>
        </p:spPr>
        <p:txBody>
          <a:bodyPr wrap="square" lIns="0" tIns="0" rIns="0" bIns="0" rtlCol="0">
            <a:noAutofit/>
          </a:bodyPr>
          <a:lstStyle/>
          <a:p>
            <a:pPr marL="169990" indent="-169990">
              <a:spcBef>
                <a:spcPts val="337"/>
              </a:spcBef>
              <a:buFont typeface="Wingdings 3" pitchFamily="18" charset="2"/>
              <a:buChar char=""/>
            </a:pPr>
            <a:endParaRPr lang="en-US" sz="1214" dirty="0" smtClean="0"/>
          </a:p>
        </p:txBody>
      </p:sp>
      <p:pic>
        <p:nvPicPr>
          <p:cNvPr id="5" name="Picture 4"/>
          <p:cNvPicPr>
            <a:picLocks/>
          </p:cNvPicPr>
          <p:nvPr userDrawn="1">
            <p:custDataLst>
              <p:tags r:id="rId11"/>
            </p:custDataLst>
          </p:nvPr>
        </p:nvPicPr>
        <p:blipFill>
          <a:blip r:embed="rId13" cstate="print">
            <a:extLst>
              <a:ext uri="{28A0092B-C50C-407E-A947-70E740481C1C}">
                <a14:useLocalDpi xmlns:a14="http://schemas.microsoft.com/office/drawing/2010/main" val="0"/>
              </a:ext>
            </a:extLst>
          </a:blip>
          <a:stretch>
            <a:fillRect/>
          </a:stretch>
        </p:blipFill>
        <p:spPr>
          <a:xfrm>
            <a:off x="7004050" y="5464810"/>
            <a:ext cx="1094740" cy="57531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3" name="Picture 2"/>
          <p:cNvPicPr>
            <a:picLocks/>
          </p:cNvPicPr>
          <p:nvPr userDrawn="1">
            <p:custDataLst>
              <p:tags r:id="rId12"/>
            </p:custDataLst>
          </p:nvPr>
        </p:nvPicPr>
        <p:blipFill>
          <a:blip r:embed="rId14">
            <a:extLst>
              <a:ext uri="{28A0092B-C50C-407E-A947-70E740481C1C}">
                <a14:useLocalDpi xmlns:a14="http://schemas.microsoft.com/office/drawing/2010/main" val="0"/>
              </a:ext>
            </a:extLst>
          </a:blip>
          <a:stretch>
            <a:fillRect/>
          </a:stretch>
        </p:blipFill>
        <p:spPr>
          <a:xfrm>
            <a:off x="0" y="6041390"/>
            <a:ext cx="822833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Tree>
    <p:extLst>
      <p:ext uri="{BB962C8B-B14F-4D97-AF65-F5344CB8AC3E}">
        <p14:creationId xmlns:p14="http://schemas.microsoft.com/office/powerpoint/2010/main" val="31160676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iming>
    <p:tnLst>
      <p:par>
        <p:cTn id="1" dur="indefinite" restart="never" nodeType="tmRoot"/>
      </p:par>
    </p:tnLst>
  </p:timing>
  <p:txStyles>
    <p:titleStyle>
      <a:lvl1pPr algn="l" rtl="0" eaLnBrk="1" fontAlgn="base" hangingPunct="1">
        <a:lnSpc>
          <a:spcPts val="2023"/>
        </a:lnSpc>
        <a:spcBef>
          <a:spcPct val="0"/>
        </a:spcBef>
        <a:spcAft>
          <a:spcPct val="0"/>
        </a:spcAft>
        <a:buFontTx/>
        <a:buNone/>
        <a:defRPr sz="1800" b="0" i="0" u="none">
          <a:solidFill>
            <a:srgbClr val="000000"/>
          </a:solidFill>
          <a:latin typeface="Bosch Office Sans" panose="020B0604020202020204" pitchFamily="34" charset="0"/>
          <a:ea typeface="+mj-ea"/>
          <a:cs typeface="Arial" pitchFamily="34" charset="0"/>
        </a:defRPr>
      </a:lvl1pPr>
      <a:lvl2pPr algn="l" rtl="0" eaLnBrk="1" fontAlgn="base" hangingPunct="1">
        <a:lnSpc>
          <a:spcPct val="111000"/>
        </a:lnSpc>
        <a:spcBef>
          <a:spcPct val="0"/>
        </a:spcBef>
        <a:spcAft>
          <a:spcPct val="0"/>
        </a:spcAft>
        <a:defRPr sz="1822">
          <a:solidFill>
            <a:srgbClr val="000000"/>
          </a:solidFill>
          <a:latin typeface="Bosch Office Sans"/>
        </a:defRPr>
      </a:lvl2pPr>
      <a:lvl3pPr algn="l" rtl="0" eaLnBrk="1" fontAlgn="base" hangingPunct="1">
        <a:lnSpc>
          <a:spcPct val="111000"/>
        </a:lnSpc>
        <a:spcBef>
          <a:spcPct val="0"/>
        </a:spcBef>
        <a:spcAft>
          <a:spcPct val="0"/>
        </a:spcAft>
        <a:defRPr sz="1822">
          <a:solidFill>
            <a:srgbClr val="000000"/>
          </a:solidFill>
          <a:latin typeface="Bosch Office Sans"/>
        </a:defRPr>
      </a:lvl3pPr>
      <a:lvl4pPr algn="l" rtl="0" eaLnBrk="1" fontAlgn="base" hangingPunct="1">
        <a:lnSpc>
          <a:spcPct val="111000"/>
        </a:lnSpc>
        <a:spcBef>
          <a:spcPct val="0"/>
        </a:spcBef>
        <a:spcAft>
          <a:spcPct val="0"/>
        </a:spcAft>
        <a:defRPr sz="1822">
          <a:solidFill>
            <a:srgbClr val="000000"/>
          </a:solidFill>
          <a:latin typeface="Bosch Office Sans"/>
        </a:defRPr>
      </a:lvl4pPr>
      <a:lvl5pPr algn="l" rtl="0" eaLnBrk="1" fontAlgn="base" hangingPunct="1">
        <a:lnSpc>
          <a:spcPct val="111000"/>
        </a:lnSpc>
        <a:spcBef>
          <a:spcPct val="0"/>
        </a:spcBef>
        <a:spcAft>
          <a:spcPct val="0"/>
        </a:spcAft>
        <a:defRPr sz="1822">
          <a:solidFill>
            <a:srgbClr val="000000"/>
          </a:solidFill>
          <a:latin typeface="Bosch Office Sans"/>
        </a:defRPr>
      </a:lvl5pPr>
      <a:lvl6pPr marL="308410" algn="l" rtl="0" eaLnBrk="1" fontAlgn="base" hangingPunct="1">
        <a:lnSpc>
          <a:spcPct val="111000"/>
        </a:lnSpc>
        <a:spcBef>
          <a:spcPct val="0"/>
        </a:spcBef>
        <a:spcAft>
          <a:spcPct val="0"/>
        </a:spcAft>
        <a:defRPr sz="1822">
          <a:solidFill>
            <a:srgbClr val="000000"/>
          </a:solidFill>
          <a:latin typeface="Bosch Office Sans"/>
        </a:defRPr>
      </a:lvl6pPr>
      <a:lvl7pPr marL="616819" algn="l" rtl="0" eaLnBrk="1" fontAlgn="base" hangingPunct="1">
        <a:lnSpc>
          <a:spcPct val="111000"/>
        </a:lnSpc>
        <a:spcBef>
          <a:spcPct val="0"/>
        </a:spcBef>
        <a:spcAft>
          <a:spcPct val="0"/>
        </a:spcAft>
        <a:defRPr sz="1822">
          <a:solidFill>
            <a:srgbClr val="000000"/>
          </a:solidFill>
          <a:latin typeface="Bosch Office Sans"/>
        </a:defRPr>
      </a:lvl7pPr>
      <a:lvl8pPr marL="925228" algn="l" rtl="0" eaLnBrk="1" fontAlgn="base" hangingPunct="1">
        <a:lnSpc>
          <a:spcPct val="111000"/>
        </a:lnSpc>
        <a:spcBef>
          <a:spcPct val="0"/>
        </a:spcBef>
        <a:spcAft>
          <a:spcPct val="0"/>
        </a:spcAft>
        <a:defRPr sz="1822">
          <a:solidFill>
            <a:srgbClr val="000000"/>
          </a:solidFill>
          <a:latin typeface="Bosch Office Sans"/>
        </a:defRPr>
      </a:lvl8pPr>
      <a:lvl9pPr marL="1233638" algn="l" rtl="0" eaLnBrk="1" fontAlgn="base" hangingPunct="1">
        <a:lnSpc>
          <a:spcPct val="111000"/>
        </a:lnSpc>
        <a:spcBef>
          <a:spcPct val="0"/>
        </a:spcBef>
        <a:spcAft>
          <a:spcPct val="0"/>
        </a:spcAft>
        <a:defRPr sz="1822">
          <a:solidFill>
            <a:srgbClr val="000000"/>
          </a:solidFill>
          <a:latin typeface="Bosch Office Sans"/>
        </a:defRPr>
      </a:lvl9pPr>
    </p:titleStyle>
    <p:bodyStyle>
      <a:lvl1pPr marL="251460" indent="-251460" algn="l" rtl="0" eaLnBrk="1" fontAlgn="base" hangingPunct="1">
        <a:lnSpc>
          <a:spcPts val="2300"/>
        </a:lnSpc>
        <a:spcBef>
          <a:spcPts val="500"/>
        </a:spcBef>
        <a:spcAft>
          <a:spcPct val="0"/>
        </a:spcAft>
        <a:buClrTx/>
        <a:buSzPct val="100000"/>
        <a:buFontTx/>
        <a:buNone/>
        <a:defRPr sz="1800"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600"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1400"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9pPr>
    </p:bodyStyle>
    <p:otherStyle>
      <a:defPPr>
        <a:defRPr lang="de-DE"/>
      </a:defPPr>
      <a:lvl1pPr marL="0" algn="l" defTabSz="616819" rtl="0" eaLnBrk="1" latinLnBrk="0" hangingPunct="1">
        <a:defRPr sz="1214" kern="1200">
          <a:solidFill>
            <a:schemeClr val="tx1"/>
          </a:solidFill>
          <a:latin typeface="+mn-lt"/>
          <a:ea typeface="+mn-ea"/>
          <a:cs typeface="+mn-cs"/>
        </a:defRPr>
      </a:lvl1pPr>
      <a:lvl2pPr marL="308410" algn="l" defTabSz="616819" rtl="0" eaLnBrk="1" latinLnBrk="0" hangingPunct="1">
        <a:defRPr sz="1214" kern="1200">
          <a:solidFill>
            <a:schemeClr val="tx1"/>
          </a:solidFill>
          <a:latin typeface="+mn-lt"/>
          <a:ea typeface="+mn-ea"/>
          <a:cs typeface="+mn-cs"/>
        </a:defRPr>
      </a:lvl2pPr>
      <a:lvl3pPr marL="616819" algn="l" defTabSz="616819" rtl="0" eaLnBrk="1" latinLnBrk="0" hangingPunct="1">
        <a:defRPr sz="1214" kern="1200">
          <a:solidFill>
            <a:schemeClr val="tx1"/>
          </a:solidFill>
          <a:latin typeface="+mn-lt"/>
          <a:ea typeface="+mn-ea"/>
          <a:cs typeface="+mn-cs"/>
        </a:defRPr>
      </a:lvl3pPr>
      <a:lvl4pPr marL="925228" algn="l" defTabSz="616819" rtl="0" eaLnBrk="1" latinLnBrk="0" hangingPunct="1">
        <a:defRPr sz="1214" kern="1200">
          <a:solidFill>
            <a:schemeClr val="tx1"/>
          </a:solidFill>
          <a:latin typeface="+mn-lt"/>
          <a:ea typeface="+mn-ea"/>
          <a:cs typeface="+mn-cs"/>
        </a:defRPr>
      </a:lvl4pPr>
      <a:lvl5pPr marL="1233638" algn="l" defTabSz="616819" rtl="0" eaLnBrk="1" latinLnBrk="0" hangingPunct="1">
        <a:defRPr sz="1214" kern="1200">
          <a:solidFill>
            <a:schemeClr val="tx1"/>
          </a:solidFill>
          <a:latin typeface="+mn-lt"/>
          <a:ea typeface="+mn-ea"/>
          <a:cs typeface="+mn-cs"/>
        </a:defRPr>
      </a:lvl5pPr>
      <a:lvl6pPr marL="1542047" algn="l" defTabSz="616819" rtl="0" eaLnBrk="1" latinLnBrk="0" hangingPunct="1">
        <a:defRPr sz="1214" kern="1200">
          <a:solidFill>
            <a:schemeClr val="tx1"/>
          </a:solidFill>
          <a:latin typeface="+mn-lt"/>
          <a:ea typeface="+mn-ea"/>
          <a:cs typeface="+mn-cs"/>
        </a:defRPr>
      </a:lvl6pPr>
      <a:lvl7pPr marL="1850456" algn="l" defTabSz="616819" rtl="0" eaLnBrk="1" latinLnBrk="0" hangingPunct="1">
        <a:defRPr sz="1214" kern="1200">
          <a:solidFill>
            <a:schemeClr val="tx1"/>
          </a:solidFill>
          <a:latin typeface="+mn-lt"/>
          <a:ea typeface="+mn-ea"/>
          <a:cs typeface="+mn-cs"/>
        </a:defRPr>
      </a:lvl7pPr>
      <a:lvl8pPr marL="2158865" algn="l" defTabSz="616819" rtl="0" eaLnBrk="1" latinLnBrk="0" hangingPunct="1">
        <a:defRPr sz="1214" kern="1200">
          <a:solidFill>
            <a:schemeClr val="tx1"/>
          </a:solidFill>
          <a:latin typeface="+mn-lt"/>
          <a:ea typeface="+mn-ea"/>
          <a:cs typeface="+mn-cs"/>
        </a:defRPr>
      </a:lvl8pPr>
      <a:lvl9pPr marL="2467274" algn="l" defTabSz="616819" rtl="0" eaLnBrk="1" latinLnBrk="0" hangingPunct="1">
        <a:defRPr sz="12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tags" Target="../tags/tag11.xml"/></Relationships>
</file>

<file path=ppt/slides/_rels/slide1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72.xml"/><Relationship Id="rId7"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s>
</file>

<file path=ppt/slides/_rels/slide1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tags" Target="../tags/tag78.xml"/><Relationship Id="rId7"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s>
</file>

<file path=ppt/slides/_rels/slide12.xml.rels><?xml version="1.0" encoding="UTF-8" standalone="yes"?>
<Relationships xmlns="http://schemas.openxmlformats.org/package/2006/relationships"><Relationship Id="rId8" Type="http://schemas.openxmlformats.org/officeDocument/2006/relationships/tags" Target="../tags/tag89.xml"/><Relationship Id="rId3" Type="http://schemas.openxmlformats.org/officeDocument/2006/relationships/tags" Target="../tags/tag84.xml"/><Relationship Id="rId7" Type="http://schemas.openxmlformats.org/officeDocument/2006/relationships/tags" Target="../tags/tag88.xml"/><Relationship Id="rId12" Type="http://schemas.openxmlformats.org/officeDocument/2006/relationships/notesSlide" Target="../notesSlides/notesSlide5.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slideLayout" Target="../slideLayouts/slideLayout3.xml"/><Relationship Id="rId5" Type="http://schemas.openxmlformats.org/officeDocument/2006/relationships/tags" Target="../tags/tag86.xml"/><Relationship Id="rId10" Type="http://schemas.openxmlformats.org/officeDocument/2006/relationships/tags" Target="../tags/tag91.xml"/><Relationship Id="rId4" Type="http://schemas.openxmlformats.org/officeDocument/2006/relationships/tags" Target="../tags/tag85.xml"/><Relationship Id="rId9" Type="http://schemas.openxmlformats.org/officeDocument/2006/relationships/tags" Target="../tags/tag90.xml"/></Relationships>
</file>

<file path=ppt/slides/_rels/slide13.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2.xml"/><Relationship Id="rId5" Type="http://schemas.openxmlformats.org/officeDocument/2006/relationships/tags" Target="../tags/tag96.xml"/><Relationship Id="rId4" Type="http://schemas.openxmlformats.org/officeDocument/2006/relationships/tags" Target="../tags/tag95.xml"/></Relationships>
</file>

<file path=ppt/slides/_rels/slide14.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tags" Target="../tags/tag99.xml"/><Relationship Id="rId7" Type="http://schemas.openxmlformats.org/officeDocument/2006/relationships/slideLayout" Target="../slideLayouts/slideLayout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s>
</file>

<file path=ppt/slides/_rels/slide15.xml.rels><?xml version="1.0" encoding="UTF-8" standalone="yes"?>
<Relationships xmlns="http://schemas.openxmlformats.org/package/2006/relationships"><Relationship Id="rId8" Type="http://schemas.openxmlformats.org/officeDocument/2006/relationships/tags" Target="../tags/tag110.xml"/><Relationship Id="rId3" Type="http://schemas.openxmlformats.org/officeDocument/2006/relationships/tags" Target="../tags/tag105.xml"/><Relationship Id="rId7" Type="http://schemas.openxmlformats.org/officeDocument/2006/relationships/tags" Target="../tags/tag10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image" Target="../media/image10.emf"/><Relationship Id="rId5" Type="http://schemas.openxmlformats.org/officeDocument/2006/relationships/tags" Target="../tags/tag107.xml"/><Relationship Id="rId10" Type="http://schemas.openxmlformats.org/officeDocument/2006/relationships/image" Target="../media/image9.emf"/><Relationship Id="rId4" Type="http://schemas.openxmlformats.org/officeDocument/2006/relationships/tags" Target="../tags/tag106.xml"/><Relationship Id="rId9"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image" Target="../media/image11.emf"/><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slideLayout" Target="../slideLayouts/slideLayout3.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tags" Target="../tags/tag121.xml"/><Relationship Id="rId5" Type="http://schemas.openxmlformats.org/officeDocument/2006/relationships/tags" Target="../tags/tag115.xml"/><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s>
</file>

<file path=ppt/slides/_rels/slide17.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slideLayout" Target="../slideLayouts/slideLayout3.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17" Type="http://schemas.openxmlformats.org/officeDocument/2006/relationships/image" Target="../media/image12.wmf"/><Relationship Id="rId2" Type="http://schemas.openxmlformats.org/officeDocument/2006/relationships/tags" Target="../tags/tag122.xml"/><Relationship Id="rId16" Type="http://schemas.openxmlformats.org/officeDocument/2006/relationships/oleObject" Target="../embeddings/Microsoft_Word_97_-_2003_Document1.doc"/><Relationship Id="rId1" Type="http://schemas.openxmlformats.org/officeDocument/2006/relationships/vmlDrawing" Target="../drawings/vmlDrawing1.v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oleObject" Target="../embeddings/oleObject1.bin"/><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image" Target="../media/image13.emf"/></Relationships>
</file>

<file path=ppt/slides/_rels/slide18.xml.rels><?xml version="1.0" encoding="UTF-8" standalone="yes"?>
<Relationships xmlns="http://schemas.openxmlformats.org/package/2006/relationships"><Relationship Id="rId8" Type="http://schemas.openxmlformats.org/officeDocument/2006/relationships/tags" Target="../tags/tag140.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image" Target="../media/image14.emf"/><Relationship Id="rId5" Type="http://schemas.openxmlformats.org/officeDocument/2006/relationships/tags" Target="../tags/tag137.xml"/><Relationship Id="rId10" Type="http://schemas.openxmlformats.org/officeDocument/2006/relationships/slideLayout" Target="../slideLayouts/slideLayout3.xml"/><Relationship Id="rId4" Type="http://schemas.openxmlformats.org/officeDocument/2006/relationships/tags" Target="../tags/tag136.xml"/><Relationship Id="rId9" Type="http://schemas.openxmlformats.org/officeDocument/2006/relationships/tags" Target="../tags/tag141.xml"/></Relationships>
</file>

<file path=ppt/slides/_rels/slide19.xml.rels><?xml version="1.0" encoding="UTF-8" standalone="yes"?>
<Relationships xmlns="http://schemas.openxmlformats.org/package/2006/relationships"><Relationship Id="rId8" Type="http://schemas.openxmlformats.org/officeDocument/2006/relationships/tags" Target="../tags/tag149.xml"/><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image" Target="../media/image15.emf"/><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slideLayout" Target="../slideLayouts/slideLayout3.xml"/><Relationship Id="rId5" Type="http://schemas.openxmlformats.org/officeDocument/2006/relationships/tags" Target="../tags/tag14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xml"/><Relationship Id="rId7" Type="http://schemas.openxmlformats.org/officeDocument/2006/relationships/tags" Target="../tags/tag1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20.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tags" Target="../tags/tag154.xml"/><Relationship Id="rId7" Type="http://schemas.openxmlformats.org/officeDocument/2006/relationships/slideLayout" Target="../slideLayouts/slideLayout3.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s>
</file>

<file path=ppt/slides/_rels/slide21.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160.xml"/><Relationship Id="rId7" Type="http://schemas.openxmlformats.org/officeDocument/2006/relationships/slideLayout" Target="../slideLayouts/slideLayout3.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166.xml"/><Relationship Id="rId7" Type="http://schemas.openxmlformats.org/officeDocument/2006/relationships/tags" Target="../tags/tag170.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9" Type="http://schemas.openxmlformats.org/officeDocument/2006/relationships/image" Target="../media/image18.emf"/></Relationships>
</file>

<file path=ppt/slides/_rels/slide23.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tags" Target="../tags/tag173.xml"/><Relationship Id="rId7" Type="http://schemas.openxmlformats.org/officeDocument/2006/relationships/slideLayout" Target="../slideLayouts/slideLayout3.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s>
</file>

<file path=ppt/slides/_rels/slide24.xml.rels><?xml version="1.0" encoding="UTF-8" standalone="yes"?>
<Relationships xmlns="http://schemas.openxmlformats.org/package/2006/relationships"><Relationship Id="rId8" Type="http://schemas.openxmlformats.org/officeDocument/2006/relationships/tags" Target="../tags/tag183.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vmlDrawing" Target="../drawings/vmlDrawing2.vml"/><Relationship Id="rId6" Type="http://schemas.openxmlformats.org/officeDocument/2006/relationships/tags" Target="../tags/tag181.xml"/><Relationship Id="rId11" Type="http://schemas.openxmlformats.org/officeDocument/2006/relationships/image" Target="../media/image20.wmf"/><Relationship Id="rId5" Type="http://schemas.openxmlformats.org/officeDocument/2006/relationships/tags" Target="../tags/tag180.xml"/><Relationship Id="rId10" Type="http://schemas.openxmlformats.org/officeDocument/2006/relationships/oleObject" Target="../embeddings/oleObject2.bin"/><Relationship Id="rId4" Type="http://schemas.openxmlformats.org/officeDocument/2006/relationships/tags" Target="../tags/tag179.xml"/><Relationship Id="rId9"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slideLayout" Target="../slideLayouts/slideLayout3.xml"/><Relationship Id="rId5" Type="http://schemas.openxmlformats.org/officeDocument/2006/relationships/tags" Target="../tags/tag188.xml"/><Relationship Id="rId4" Type="http://schemas.openxmlformats.org/officeDocument/2006/relationships/tags" Target="../tags/tag187.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tags" Target="../tags/tag22.xml"/><Relationship Id="rId7"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5" Type="http://schemas.openxmlformats.org/officeDocument/2006/relationships/tags" Target="../tags/tag30.xml"/><Relationship Id="rId10" Type="http://schemas.openxmlformats.org/officeDocument/2006/relationships/image" Target="../media/image4.png"/><Relationship Id="rId4" Type="http://schemas.openxmlformats.org/officeDocument/2006/relationships/tags" Target="../tags/tag29.xml"/><Relationship Id="rId9"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42.xml"/><Relationship Id="rId7" Type="http://schemas.openxmlformats.org/officeDocument/2006/relationships/tags" Target="../tags/tag46.xml"/><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9"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49.xml"/><Relationship Id="rId7" Type="http://schemas.openxmlformats.org/officeDocument/2006/relationships/tags" Target="../tags/tag53.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5" Type="http://schemas.openxmlformats.org/officeDocument/2006/relationships/tags" Target="../tags/tag51.xml"/><Relationship Id="rId10" Type="http://schemas.openxmlformats.org/officeDocument/2006/relationships/image" Target="../media/image5.png"/><Relationship Id="rId4" Type="http://schemas.openxmlformats.org/officeDocument/2006/relationships/tags" Target="../tags/tag50.xml"/><Relationship Id="rId9"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8" Type="http://schemas.openxmlformats.org/officeDocument/2006/relationships/tags" Target="../tags/tag61.xml"/><Relationship Id="rId3" Type="http://schemas.openxmlformats.org/officeDocument/2006/relationships/tags" Target="../tags/tag56.xml"/><Relationship Id="rId7" Type="http://schemas.openxmlformats.org/officeDocument/2006/relationships/tags" Target="../tags/tag60.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10" Type="http://schemas.openxmlformats.org/officeDocument/2006/relationships/slideLayout" Target="../slideLayouts/slideLayout7.xml"/><Relationship Id="rId4" Type="http://schemas.openxmlformats.org/officeDocument/2006/relationships/tags" Target="../tags/tag57.xml"/><Relationship Id="rId9" Type="http://schemas.openxmlformats.org/officeDocument/2006/relationships/tags" Target="../tags/tag62.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a:t>
            </a:r>
            <a:endParaRPr lang="en-GB" sz="1200">
              <a:solidFill>
                <a:srgbClr val="999FA6"/>
              </a:solidFill>
            </a:endParaRPr>
          </a:p>
        </p:txBody>
      </p:sp>
      <p:sp>
        <p:nvSpPr>
          <p:cNvPr id="3" name="Text Placeholder 2"/>
          <p:cNvSpPr>
            <a:spLocks noGrp="1"/>
          </p:cNvSpPr>
          <p:nvPr>
            <p:ph type="body" idx="1"/>
            <p:custDataLst>
              <p:tags r:id="rId5"/>
            </p:custDataLst>
          </p:nvPr>
        </p:nvSpPr>
        <p:spPr>
          <a:xfrm>
            <a:off x="259080" y="259080"/>
            <a:ext cx="727710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gn="ctr">
              <a:lnSpc>
                <a:spcPct val="90000"/>
              </a:lnSpc>
              <a:spcBef>
                <a:spcPts val="0"/>
              </a:spcBef>
              <a:spcAft>
                <a:spcPts val="0"/>
              </a:spcAft>
            </a:pPr>
            <a:r>
              <a:rPr lang="en-US" altLang="en-US" sz="4000" dirty="0"/>
              <a:t>Overview </a:t>
            </a:r>
            <a:r>
              <a:rPr lang="en-US" altLang="en-US" sz="4000" dirty="0" smtClean="0"/>
              <a:t>– ASPICE</a:t>
            </a:r>
            <a:endParaRPr lang="en-GB" sz="4000" i="1" dirty="0">
              <a:solidFill>
                <a:srgbClr val="A80163"/>
              </a:solidFill>
            </a:endParaRPr>
          </a:p>
        </p:txBody>
      </p:sp>
    </p:spTree>
    <p:custDataLst>
      <p:tags r:id="rId1"/>
    </p:custDataLst>
    <p:extLst>
      <p:ext uri="{BB962C8B-B14F-4D97-AF65-F5344CB8AC3E}">
        <p14:creationId xmlns:p14="http://schemas.microsoft.com/office/powerpoint/2010/main" val="486674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10</a:t>
            </a:r>
            <a:endParaRPr lang="en-GB" sz="1200">
              <a:solidFill>
                <a:srgbClr val="999FA6"/>
              </a:solidFill>
            </a:endParaRPr>
          </a:p>
        </p:txBody>
      </p:sp>
      <p:sp>
        <p:nvSpPr>
          <p:cNvPr id="4" name="TextBox 3" hidden="1"/>
          <p:cNvSpPr txBox="1"/>
          <p:nvPr>
            <p:custDataLst>
              <p:tags r:id="rId5"/>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pic>
        <p:nvPicPr>
          <p:cNvPr id="10" name="Picture 9"/>
          <p:cNvPicPr>
            <a:picLocks noChangeAspect="1"/>
          </p:cNvPicPr>
          <p:nvPr>
            <p:custDataLst>
              <p:tags r:id="rId6"/>
            </p:custDataLst>
          </p:nvPr>
        </p:nvPicPr>
        <p:blipFill>
          <a:blip r:embed="rId8"/>
          <a:stretch>
            <a:fillRect/>
          </a:stretch>
        </p:blipFill>
        <p:spPr>
          <a:xfrm>
            <a:off x="236793" y="259223"/>
            <a:ext cx="7639665" cy="5197679"/>
          </a:xfrm>
          <a:prstGeom prst="rect">
            <a:avLst/>
          </a:prstGeom>
        </p:spPr>
      </p:pic>
    </p:spTree>
    <p:custDataLst>
      <p:tags r:id="rId1"/>
    </p:custDataLst>
    <p:extLst>
      <p:ext uri="{BB962C8B-B14F-4D97-AF65-F5344CB8AC3E}">
        <p14:creationId xmlns:p14="http://schemas.microsoft.com/office/powerpoint/2010/main" val="35364909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11</a:t>
            </a:r>
            <a:endParaRPr lang="en-GB" sz="1200">
              <a:solidFill>
                <a:srgbClr val="999FA6"/>
              </a:solidFill>
            </a:endParaRPr>
          </a:p>
        </p:txBody>
      </p:sp>
      <p:sp>
        <p:nvSpPr>
          <p:cNvPr id="4" name="TextBox 3" hidden="1"/>
          <p:cNvSpPr txBox="1"/>
          <p:nvPr>
            <p:custDataLst>
              <p:tags r:id="rId5"/>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pic>
        <p:nvPicPr>
          <p:cNvPr id="11" name="Picture 10"/>
          <p:cNvPicPr>
            <a:picLocks noChangeAspect="1"/>
          </p:cNvPicPr>
          <p:nvPr>
            <p:custDataLst>
              <p:tags r:id="rId6"/>
            </p:custDataLst>
          </p:nvPr>
        </p:nvPicPr>
        <p:blipFill>
          <a:blip r:embed="rId8"/>
          <a:stretch>
            <a:fillRect/>
          </a:stretch>
        </p:blipFill>
        <p:spPr>
          <a:xfrm>
            <a:off x="182464" y="216310"/>
            <a:ext cx="7848168" cy="5270090"/>
          </a:xfrm>
          <a:prstGeom prst="rect">
            <a:avLst/>
          </a:prstGeom>
        </p:spPr>
      </p:pic>
    </p:spTree>
    <p:custDataLst>
      <p:tags r:id="rId1"/>
    </p:custDataLst>
    <p:extLst>
      <p:ext uri="{BB962C8B-B14F-4D97-AF65-F5344CB8AC3E}">
        <p14:creationId xmlns:p14="http://schemas.microsoft.com/office/powerpoint/2010/main" val="3903933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a:spLocks/>
          </p:cNvSpPr>
          <p:nvPr>
            <p:custDataLst>
              <p:tags r:id="rId2"/>
            </p:custDataLst>
          </p:nvPr>
        </p:nvSpPr>
        <p:spPr>
          <a:xfrm>
            <a:off x="259080" y="259080"/>
            <a:ext cx="6168390" cy="38862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marL="252000" indent="-252000">
              <a:lnSpc>
                <a:spcPct val="89000"/>
              </a:lnSpc>
              <a:buFontTx/>
              <a:buNone/>
            </a:pPr>
            <a:endParaRPr lang="en-GB" sz="2800" dirty="0" smtClean="0"/>
          </a:p>
        </p:txBody>
      </p:sp>
      <p:sp>
        <p:nvSpPr>
          <p:cNvPr id="8" name="Rectangle 7"/>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7" name="Rectangle 6"/>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endParaRPr>
          </a:p>
        </p:txBody>
      </p:sp>
      <p:sp>
        <p:nvSpPr>
          <p:cNvPr id="6" name="Rectangle 5"/>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12</a:t>
            </a:r>
            <a:endParaRPr lang="en-GB" sz="1200">
              <a:solidFill>
                <a:srgbClr val="999FA6"/>
              </a:solidFill>
            </a:endParaRPr>
          </a:p>
        </p:txBody>
      </p:sp>
      <p:sp>
        <p:nvSpPr>
          <p:cNvPr id="5" name="Rectangle 4"/>
          <p:cNvSpPr>
            <a:spLocks/>
          </p:cNvSpPr>
          <p:nvPr>
            <p:custDataLst>
              <p:tags r:id="rId6"/>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r>
              <a:rPr lang="en-US" sz="550" smtClean="0">
                <a:solidFill>
                  <a:schemeClr val="tx1"/>
                </a:solidFill>
              </a:rPr>
              <a:t>ENG.4 SW Requirements Analysis @ CC-DA</a:t>
            </a:r>
            <a:endParaRPr lang="en-GB" sz="550">
              <a:solidFill>
                <a:schemeClr val="tx1"/>
              </a:solidFill>
            </a:endParaRPr>
          </a:p>
        </p:txBody>
      </p:sp>
      <p:sp>
        <p:nvSpPr>
          <p:cNvPr id="4" name="TextBox 3" hidden="1"/>
          <p:cNvSpPr txBox="1"/>
          <p:nvPr>
            <p:custDataLst>
              <p:tags r:id="rId7"/>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p>
        </p:txBody>
      </p:sp>
      <p:sp>
        <p:nvSpPr>
          <p:cNvPr id="2" name="Title 1"/>
          <p:cNvSpPr>
            <a:spLocks noGrp="1"/>
          </p:cNvSpPr>
          <p:nvPr>
            <p:ph type="title"/>
            <p:custDataLst>
              <p:tags r:id="rId8"/>
            </p:custDataLst>
          </p:nvPr>
        </p:nvSpPr>
        <p:spPr>
          <a:xfrm>
            <a:off x="259080" y="647700"/>
            <a:ext cx="6168390" cy="38862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solidFill>
                  <a:srgbClr val="A80163"/>
                </a:solidFill>
              </a:rPr>
              <a:t>Activity</a:t>
            </a:r>
            <a:endParaRPr lang="en-GB" sz="2800" dirty="0">
              <a:solidFill>
                <a:srgbClr val="A80163"/>
              </a:solidFill>
            </a:endParaRPr>
          </a:p>
        </p:txBody>
      </p:sp>
      <p:sp>
        <p:nvSpPr>
          <p:cNvPr id="3" name="Content Placeholder 2"/>
          <p:cNvSpPr>
            <a:spLocks noGrp="1"/>
          </p:cNvSpPr>
          <p:nvPr>
            <p:ph idx="1"/>
            <p:custDataLst>
              <p:tags r:id="rId9"/>
            </p:custDataLst>
          </p:nvPr>
        </p:nvSpPr>
        <p:spPr>
          <a:xfrm>
            <a:off x="259080" y="2029391"/>
            <a:ext cx="7708900" cy="210270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spcAft>
                <a:spcPts val="0"/>
              </a:spcAft>
            </a:pPr>
            <a:r>
              <a:rPr lang="en-US" dirty="0"/>
              <a:t>The QA team's job is to see that standards, processes, and policies </a:t>
            </a:r>
            <a:endParaRPr lang="en-US" dirty="0" smtClean="0"/>
          </a:p>
          <a:p>
            <a:pPr marL="0" indent="0">
              <a:spcAft>
                <a:spcPts val="0"/>
              </a:spcAft>
            </a:pPr>
            <a:r>
              <a:rPr lang="en-US" dirty="0" smtClean="0"/>
              <a:t>(</a:t>
            </a:r>
            <a:r>
              <a:rPr lang="en-US" dirty="0"/>
              <a:t>or other governing/guiding "writ") are in place and carried out</a:t>
            </a:r>
            <a:r>
              <a:rPr lang="en-US" dirty="0" smtClean="0"/>
              <a:t>;</a:t>
            </a:r>
          </a:p>
          <a:p>
            <a:pPr marL="0" indent="0">
              <a:spcAft>
                <a:spcPts val="0"/>
              </a:spcAft>
            </a:pPr>
            <a:r>
              <a:rPr lang="en-US" dirty="0" smtClean="0"/>
              <a:t>to </a:t>
            </a:r>
            <a:r>
              <a:rPr lang="en-US" dirty="0"/>
              <a:t>recommend and implement improvements to them, and to ensure that the people that need to know about them know about them. QA "audits" or "reviews" are intended to determine the efficiency of these "writs."</a:t>
            </a:r>
          </a:p>
          <a:p>
            <a:pPr marL="0" indent="0">
              <a:spcAft>
                <a:spcPts val="0"/>
              </a:spcAft>
            </a:pPr>
            <a:endParaRPr lang="en-GB" dirty="0"/>
          </a:p>
        </p:txBody>
      </p:sp>
      <p:sp>
        <p:nvSpPr>
          <p:cNvPr id="10" name="Content Placeholder 2_"/>
          <p:cNvSpPr txBox="1">
            <a:spLocks/>
          </p:cNvSpPr>
          <p:nvPr>
            <p:custDataLst>
              <p:tags r:id="rId10"/>
            </p:custDataLst>
          </p:nvPr>
        </p:nvSpPr>
        <p:spPr bwMode="auto">
          <a:xfrm>
            <a:off x="259080" y="1250778"/>
            <a:ext cx="7708900" cy="289011"/>
          </a:xfrm>
          <a:prstGeom prst="rect">
            <a:avLst/>
          </a:prstGeom>
          <a:noFill/>
          <a:ln w="0">
            <a:noFill/>
            <a:miter lim="800000"/>
            <a:headEnd/>
            <a:tailEnd/>
          </a:ln>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numCol="1" anchor="t" anchorCtr="0" compatLnSpc="1">
            <a:prstTxWarp prst="textNoShape">
              <a:avLst/>
            </a:prstTxWarp>
            <a:noAutofit/>
          </a:bodyPr>
          <a:lstStyle>
            <a:lvl1pPr marL="251460" indent="-251460" algn="l" rtl="0" eaLnBrk="1" fontAlgn="base" hangingPunct="1">
              <a:lnSpc>
                <a:spcPts val="2300"/>
              </a:lnSpc>
              <a:spcBef>
                <a:spcPts val="500"/>
              </a:spcBef>
              <a:spcAft>
                <a:spcPct val="0"/>
              </a:spcAft>
              <a:buClrTx/>
              <a:buSzPct val="100000"/>
              <a:buFontTx/>
              <a:buNone/>
              <a:defRPr sz="1800" b="0" i="0" u="none">
                <a:solidFill>
                  <a:schemeClr val="tx1"/>
                </a:solidFill>
                <a:latin typeface="Bosch Office Sans" panose="020B0604020202020204" pitchFamily="34" charset="0"/>
                <a:ea typeface="+mn-ea"/>
                <a:cs typeface="Arial" pitchFamily="34" charset="0"/>
              </a:defRPr>
            </a:lvl1pPr>
            <a:lvl2pPr marL="467360" indent="-467360" algn="l" rtl="0" eaLnBrk="1" fontAlgn="base" hangingPunct="1">
              <a:lnSpc>
                <a:spcPts val="2000"/>
              </a:lnSpc>
              <a:spcBef>
                <a:spcPts val="500"/>
              </a:spcBef>
              <a:spcAft>
                <a:spcPct val="0"/>
              </a:spcAft>
              <a:buClrTx/>
              <a:buSzPct val="100000"/>
              <a:buFontTx/>
              <a:buNone/>
              <a:defRPr sz="1600" b="0" i="0" u="none">
                <a:solidFill>
                  <a:schemeClr val="tx1"/>
                </a:solidFill>
                <a:latin typeface="Bosch Office Sans" panose="020B0604020202020204" pitchFamily="34" charset="0"/>
                <a:cs typeface="Arial" pitchFamily="34" charset="0"/>
              </a:defRPr>
            </a:lvl2pPr>
            <a:lvl3pPr marL="647700" indent="-647700" algn="l" rtl="0" eaLnBrk="1" fontAlgn="base" hangingPunct="1">
              <a:lnSpc>
                <a:spcPts val="1700"/>
              </a:lnSpc>
              <a:spcBef>
                <a:spcPts val="500"/>
              </a:spcBef>
              <a:spcAft>
                <a:spcPct val="0"/>
              </a:spcAft>
              <a:buClrTx/>
              <a:buSzPct val="100000"/>
              <a:buFontTx/>
              <a:buNone/>
              <a:defRPr sz="1400" b="0" i="0" u="none">
                <a:solidFill>
                  <a:schemeClr val="tx1"/>
                </a:solidFill>
                <a:latin typeface="Bosch Office Sans" panose="020B0604020202020204" pitchFamily="34" charset="0"/>
                <a:cs typeface="Arial" pitchFamily="34" charset="0"/>
              </a:defRPr>
            </a:lvl3pPr>
            <a:lvl4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4pPr>
            <a:lvl5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5pPr>
            <a:lvl6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6pPr>
            <a:lvl7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7pPr>
            <a:lvl8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8pPr>
            <a:lvl9pPr marL="863600" indent="-863600" algn="l" rtl="0" eaLnBrk="1" fontAlgn="base" hangingPunct="1">
              <a:lnSpc>
                <a:spcPts val="1600"/>
              </a:lnSpc>
              <a:spcBef>
                <a:spcPts val="500"/>
              </a:spcBef>
              <a:spcAft>
                <a:spcPct val="0"/>
              </a:spcAft>
              <a:buClrTx/>
              <a:buSzPct val="100000"/>
              <a:buFontTx/>
              <a:buNone/>
              <a:defRPr sz="1300" b="0" i="0" u="none">
                <a:solidFill>
                  <a:schemeClr val="tx1"/>
                </a:solidFill>
                <a:latin typeface="Bosch Office Sans" panose="020B0604020202020204" pitchFamily="34" charset="0"/>
                <a:cs typeface="Arial" pitchFamily="34" charset="0"/>
              </a:defRPr>
            </a:lvl9pPr>
          </a:lstStyle>
          <a:p>
            <a:pPr marL="0" indent="0">
              <a:spcAft>
                <a:spcPts val="0"/>
              </a:spcAft>
            </a:pPr>
            <a:r>
              <a:rPr lang="en-US" kern="0" dirty="0" smtClean="0"/>
              <a:t>Count number of “a”</a:t>
            </a:r>
          </a:p>
          <a:p>
            <a:pPr marL="0" indent="0">
              <a:spcAft>
                <a:spcPts val="0"/>
              </a:spcAft>
            </a:pPr>
            <a:endParaRPr lang="en-GB" kern="0" dirty="0"/>
          </a:p>
        </p:txBody>
      </p:sp>
    </p:spTree>
    <p:custDataLst>
      <p:tags r:id="rId1"/>
    </p:custDataLst>
    <p:extLst>
      <p:ext uri="{BB962C8B-B14F-4D97-AF65-F5344CB8AC3E}">
        <p14:creationId xmlns:p14="http://schemas.microsoft.com/office/powerpoint/2010/main" val="14193859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13</a:t>
            </a:r>
            <a:endParaRPr lang="en-GB" sz="1200">
              <a:solidFill>
                <a:srgbClr val="999FA6"/>
              </a:solidFill>
            </a:endParaRPr>
          </a:p>
        </p:txBody>
      </p:sp>
      <p:sp>
        <p:nvSpPr>
          <p:cNvPr id="3" name="Text Placeholder 2"/>
          <p:cNvSpPr>
            <a:spLocks noGrp="1"/>
          </p:cNvSpPr>
          <p:nvPr>
            <p:ph type="body" idx="1"/>
            <p:custDataLst>
              <p:tags r:id="rId5"/>
            </p:custDataLst>
          </p:nvPr>
        </p:nvSpPr>
        <p:spPr>
          <a:xfrm>
            <a:off x="259080" y="259080"/>
            <a:ext cx="727710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ctr">
            <a:noAutofit/>
          </a:bodyPr>
          <a:lstStyle/>
          <a:p>
            <a:pPr marL="0" indent="0" algn="ctr">
              <a:lnSpc>
                <a:spcPct val="90000"/>
              </a:lnSpc>
              <a:spcBef>
                <a:spcPts val="0"/>
              </a:spcBef>
              <a:spcAft>
                <a:spcPts val="0"/>
              </a:spcAft>
            </a:pPr>
            <a:r>
              <a:rPr lang="en-GB" sz="2400" b="1" dirty="0" smtClean="0">
                <a:solidFill>
                  <a:srgbClr val="A80163"/>
                </a:solidFill>
              </a:rPr>
              <a:t>ENG.4 SW Requirements Analysis</a:t>
            </a:r>
            <a:endParaRPr lang="en-GB" sz="2400" b="1" dirty="0">
              <a:solidFill>
                <a:srgbClr val="A80163"/>
              </a:solidFill>
            </a:endParaRPr>
          </a:p>
        </p:txBody>
      </p:sp>
    </p:spTree>
    <p:custDataLst>
      <p:tags r:id="rId1"/>
    </p:custDataLst>
    <p:extLst>
      <p:ext uri="{BB962C8B-B14F-4D97-AF65-F5344CB8AC3E}">
        <p14:creationId xmlns:p14="http://schemas.microsoft.com/office/powerpoint/2010/main" val="776275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dirty="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14</a:t>
            </a:r>
            <a:endParaRPr lang="en-GB" sz="1200">
              <a:solidFill>
                <a:srgbClr val="999FA6"/>
              </a:solidFill>
            </a:endParaRPr>
          </a:p>
        </p:txBody>
      </p:sp>
      <p:sp>
        <p:nvSpPr>
          <p:cNvPr id="2" name="Title 1"/>
          <p:cNvSpPr>
            <a:spLocks noGrp="1"/>
          </p:cNvSpPr>
          <p:nvPr>
            <p:ph type="title"/>
            <p:custDataLst>
              <p:tags r:id="rId5"/>
            </p:custDataLst>
          </p:nvPr>
        </p:nvSpPr>
        <p:spPr>
          <a:xfrm>
            <a:off x="259080" y="259080"/>
            <a:ext cx="76809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ctr">
              <a:lnSpc>
                <a:spcPct val="90000"/>
              </a:lnSpc>
              <a:spcBef>
                <a:spcPts val="0"/>
              </a:spcBef>
              <a:spcAft>
                <a:spcPts val="0"/>
              </a:spcAft>
            </a:pPr>
            <a:r>
              <a:rPr lang="en-GB" sz="2800" dirty="0">
                <a:solidFill>
                  <a:srgbClr val="A80163"/>
                </a:solidFill>
              </a:rPr>
              <a:t>ENG.4 SW Requirements </a:t>
            </a:r>
            <a:r>
              <a:rPr lang="en-GB" sz="2800" dirty="0" smtClean="0">
                <a:solidFill>
                  <a:srgbClr val="A80163"/>
                </a:solidFill>
              </a:rPr>
              <a:t>Analysis</a:t>
            </a:r>
            <a:endParaRPr lang="en-GB" sz="2800" dirty="0">
              <a:solidFill>
                <a:srgbClr val="A80163"/>
              </a:solidFill>
            </a:endParaRPr>
          </a:p>
        </p:txBody>
      </p:sp>
      <p:pic>
        <p:nvPicPr>
          <p:cNvPr id="11" name="Content Placeholder 10"/>
          <p:cNvPicPr>
            <a:picLocks noGrp="1" noChangeAspect="1"/>
          </p:cNvPicPr>
          <p:nvPr>
            <p:ph idx="1"/>
            <p:custDataLst>
              <p:tags r:id="rId6"/>
            </p:custDataLst>
          </p:nvPr>
        </p:nvPicPr>
        <p:blipFill>
          <a:blip r:embed="rId8"/>
          <a:stretch>
            <a:fillRect/>
          </a:stretch>
        </p:blipFill>
        <p:spPr>
          <a:xfrm>
            <a:off x="422031" y="1066800"/>
            <a:ext cx="7377723" cy="3837602"/>
          </a:xfrm>
          <a:prstGeom prst="rect">
            <a:avLst/>
          </a:prstGeom>
        </p:spPr>
      </p:pic>
    </p:spTree>
    <p:custDataLst>
      <p:tags r:id="rId1"/>
    </p:custDataLst>
    <p:extLst>
      <p:ext uri="{BB962C8B-B14F-4D97-AF65-F5344CB8AC3E}">
        <p14:creationId xmlns:p14="http://schemas.microsoft.com/office/powerpoint/2010/main" val="11788404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15</a:t>
            </a:r>
            <a:endParaRPr lang="en-GB" sz="1200">
              <a:solidFill>
                <a:srgbClr val="999FA6"/>
              </a:solidFill>
            </a:endParaRPr>
          </a:p>
        </p:txBody>
      </p:sp>
      <p:sp>
        <p:nvSpPr>
          <p:cNvPr id="4" name="Rectangle 3"/>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600">
              <a:solidFill>
                <a:srgbClr val="000000"/>
              </a:solidFill>
            </a:endParaRPr>
          </a:p>
        </p:txBody>
      </p:sp>
      <p:pic>
        <p:nvPicPr>
          <p:cNvPr id="12" name="Content Placeholder 11"/>
          <p:cNvPicPr>
            <a:picLocks noGrp="1" noChangeAspect="1"/>
          </p:cNvPicPr>
          <p:nvPr>
            <p:ph idx="1"/>
            <p:custDataLst>
              <p:tags r:id="rId6"/>
            </p:custDataLst>
          </p:nvPr>
        </p:nvPicPr>
        <p:blipFill>
          <a:blip r:embed="rId10"/>
          <a:stretch>
            <a:fillRect/>
          </a:stretch>
        </p:blipFill>
        <p:spPr>
          <a:xfrm>
            <a:off x="266701" y="995022"/>
            <a:ext cx="7673974" cy="1213530"/>
          </a:xfrm>
          <a:prstGeom prst="rect">
            <a:avLst/>
          </a:prstGeom>
        </p:spPr>
      </p:pic>
      <p:sp>
        <p:nvSpPr>
          <p:cNvPr id="10" name="Title 9"/>
          <p:cNvSpPr>
            <a:spLocks noGrp="1"/>
          </p:cNvSpPr>
          <p:nvPr>
            <p:ph type="title"/>
            <p:custDataLst>
              <p:tags r:id="rId7"/>
            </p:custDataLst>
          </p:nvPr>
        </p:nvSpPr>
        <p:spPr>
          <a:xfrm>
            <a:off x="259080" y="259080"/>
            <a:ext cx="76809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a:solidFill>
                  <a:srgbClr val="A80163"/>
                </a:solidFill>
              </a:rPr>
              <a:t>ENG.4 SW Requirements </a:t>
            </a:r>
            <a:r>
              <a:rPr lang="en-GB" sz="2800" dirty="0" smtClean="0">
                <a:solidFill>
                  <a:srgbClr val="A80163"/>
                </a:solidFill>
              </a:rPr>
              <a:t>Analysis</a:t>
            </a:r>
            <a:endParaRPr lang="en-GB" sz="2800" dirty="0">
              <a:solidFill>
                <a:srgbClr val="A80163"/>
              </a:solidFill>
            </a:endParaRPr>
          </a:p>
        </p:txBody>
      </p:sp>
      <p:pic>
        <p:nvPicPr>
          <p:cNvPr id="13" name="Picture 12"/>
          <p:cNvPicPr>
            <a:picLocks noChangeAspect="1"/>
          </p:cNvPicPr>
          <p:nvPr>
            <p:custDataLst>
              <p:tags r:id="rId8"/>
            </p:custDataLst>
          </p:nvPr>
        </p:nvPicPr>
        <p:blipFill>
          <a:blip r:embed="rId11"/>
          <a:stretch>
            <a:fillRect/>
          </a:stretch>
        </p:blipFill>
        <p:spPr>
          <a:xfrm>
            <a:off x="328246" y="2478240"/>
            <a:ext cx="7611794" cy="2545190"/>
          </a:xfrm>
          <a:prstGeom prst="rect">
            <a:avLst/>
          </a:prstGeom>
        </p:spPr>
      </p:pic>
    </p:spTree>
    <p:custDataLst>
      <p:tags r:id="rId1"/>
    </p:custDataLst>
    <p:extLst>
      <p:ext uri="{BB962C8B-B14F-4D97-AF65-F5344CB8AC3E}">
        <p14:creationId xmlns:p14="http://schemas.microsoft.com/office/powerpoint/2010/main" val="35890608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16</a:t>
            </a:r>
            <a:endParaRPr lang="en-GB" sz="1200">
              <a:solidFill>
                <a:srgbClr val="999FA6"/>
              </a:solidFill>
            </a:endParaRPr>
          </a:p>
        </p:txBody>
      </p:sp>
      <p:sp>
        <p:nvSpPr>
          <p:cNvPr id="4" name="Rectangle 3"/>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endParaRPr lang="en-GB" sz="600">
              <a:solidFill>
                <a:srgbClr val="000000"/>
              </a:solidFill>
            </a:endParaRPr>
          </a:p>
        </p:txBody>
      </p:sp>
      <p:sp>
        <p:nvSpPr>
          <p:cNvPr id="2" name="Title 1"/>
          <p:cNvSpPr>
            <a:spLocks noGrp="1"/>
          </p:cNvSpPr>
          <p:nvPr>
            <p:ph type="title"/>
            <p:custDataLst>
              <p:tags r:id="rId6"/>
            </p:custDataLst>
          </p:nvPr>
        </p:nvSpPr>
        <p:spPr>
          <a:xfrm>
            <a:off x="259080" y="259080"/>
            <a:ext cx="76809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a:solidFill>
                  <a:srgbClr val="A80163"/>
                </a:solidFill>
              </a:rPr>
              <a:t>ENG.4 SW Requirements </a:t>
            </a:r>
            <a:r>
              <a:rPr lang="en-GB" sz="2800" dirty="0" smtClean="0">
                <a:solidFill>
                  <a:srgbClr val="A80163"/>
                </a:solidFill>
              </a:rPr>
              <a:t>Analysis</a:t>
            </a:r>
            <a:endParaRPr lang="en-GB" sz="2800" dirty="0">
              <a:solidFill>
                <a:srgbClr val="A80163"/>
              </a:solidFill>
            </a:endParaRPr>
          </a:p>
        </p:txBody>
      </p:sp>
      <p:pic>
        <p:nvPicPr>
          <p:cNvPr id="8" name="Content Placeholder 7"/>
          <p:cNvPicPr>
            <a:picLocks noGrp="1" noChangeAspect="1"/>
          </p:cNvPicPr>
          <p:nvPr>
            <p:ph idx="1"/>
            <p:custDataLst>
              <p:tags r:id="rId7"/>
            </p:custDataLst>
          </p:nvPr>
        </p:nvPicPr>
        <p:blipFill>
          <a:blip r:embed="rId13"/>
          <a:stretch>
            <a:fillRect/>
          </a:stretch>
        </p:blipFill>
        <p:spPr>
          <a:xfrm>
            <a:off x="266700" y="1036320"/>
            <a:ext cx="7572131" cy="4427855"/>
          </a:xfrm>
          <a:prstGeom prst="rect">
            <a:avLst/>
          </a:prstGeom>
        </p:spPr>
      </p:pic>
      <p:sp>
        <p:nvSpPr>
          <p:cNvPr id="9" name="TextBox 8"/>
          <p:cNvSpPr txBox="1"/>
          <p:nvPr>
            <p:custDataLst>
              <p:tags r:id="rId8"/>
            </p:custDataLst>
          </p:nvPr>
        </p:nvSpPr>
        <p:spPr>
          <a:xfrm>
            <a:off x="593089" y="4204678"/>
            <a:ext cx="3908573" cy="1266092"/>
          </a:xfrm>
          <a:prstGeom prst="rect">
            <a:avLst/>
          </a:prstGeom>
          <a:solidFill>
            <a:schemeClr val="bg2">
              <a:lumMod val="20000"/>
              <a:lumOff val="80000"/>
            </a:schemeClr>
          </a:solidFill>
          <a:ln>
            <a:solidFill>
              <a:srgbClr val="00B050"/>
            </a:solidFill>
          </a:ln>
        </p:spPr>
        <p:txBody>
          <a:bodyPr wrap="none" lIns="0" tIns="0" rIns="0" bIns="0" rtlCol="0">
            <a:noAutofit/>
          </a:bodyPr>
          <a:lstStyle/>
          <a:p>
            <a:pPr marL="252000" indent="-252000">
              <a:spcBef>
                <a:spcPts val="500"/>
              </a:spcBef>
              <a:buFont typeface="Arial" panose="020B0604020202020204" pitchFamily="34" charset="0"/>
              <a:buChar char="•"/>
            </a:pPr>
            <a:r>
              <a:rPr lang="en-US" sz="1200" dirty="0" smtClean="0">
                <a:solidFill>
                  <a:schemeClr val="accent1">
                    <a:lumMod val="60000"/>
                    <a:lumOff val="40000"/>
                  </a:schemeClr>
                </a:solidFill>
              </a:rPr>
              <a:t>‘DFS table’ for platform parameters</a:t>
            </a:r>
            <a:endParaRPr lang="en-GB" sz="1200" dirty="0" smtClean="0">
              <a:solidFill>
                <a:schemeClr val="accent1">
                  <a:lumMod val="60000"/>
                  <a:lumOff val="40000"/>
                </a:schemeClr>
              </a:solidFill>
            </a:endParaRPr>
          </a:p>
          <a:p>
            <a:pPr marL="252000" indent="-252000">
              <a:spcBef>
                <a:spcPts val="500"/>
              </a:spcBef>
              <a:buFont typeface="Arial" panose="020B0604020202020204" pitchFamily="34" charset="0"/>
              <a:buChar char="•"/>
            </a:pPr>
            <a:r>
              <a:rPr lang="en-US" sz="1200" dirty="0" smtClean="0">
                <a:solidFill>
                  <a:schemeClr val="accent1">
                    <a:lumMod val="60000"/>
                    <a:lumOff val="40000"/>
                  </a:schemeClr>
                </a:solidFill>
              </a:rPr>
              <a:t>DOORS module „ PP5_VW_MQB_Parameter” </a:t>
            </a:r>
          </a:p>
          <a:p>
            <a:pPr marL="252000" indent="-252000">
              <a:spcBef>
                <a:spcPts val="500"/>
              </a:spcBef>
            </a:pPr>
            <a:r>
              <a:rPr lang="en-US" sz="1200" dirty="0" smtClean="0">
                <a:solidFill>
                  <a:schemeClr val="accent1">
                    <a:lumMod val="60000"/>
                    <a:lumOff val="40000"/>
                  </a:schemeClr>
                </a:solidFill>
              </a:rPr>
              <a:t>	for customer specific parameters</a:t>
            </a:r>
          </a:p>
          <a:p>
            <a:pPr marL="252000" indent="-252000">
              <a:spcBef>
                <a:spcPts val="500"/>
              </a:spcBef>
              <a:buFont typeface="Arial" panose="020B0604020202020204" pitchFamily="34" charset="0"/>
              <a:buChar char="•"/>
            </a:pPr>
            <a:r>
              <a:rPr lang="en-US" sz="1200" dirty="0" smtClean="0">
                <a:solidFill>
                  <a:schemeClr val="accent1">
                    <a:lumMod val="60000"/>
                    <a:lumOff val="40000"/>
                  </a:schemeClr>
                </a:solidFill>
              </a:rPr>
              <a:t>DOORS module : SYS/SW Element</a:t>
            </a:r>
          </a:p>
          <a:p>
            <a:pPr marL="252000" indent="-252000">
              <a:spcBef>
                <a:spcPts val="500"/>
              </a:spcBef>
              <a:buFont typeface="Arial" panose="020B0604020202020204" pitchFamily="34" charset="0"/>
              <a:buChar char="•"/>
            </a:pPr>
            <a:r>
              <a:rPr lang="en-US" sz="1200" dirty="0" smtClean="0">
                <a:solidFill>
                  <a:schemeClr val="accent1">
                    <a:lumMod val="60000"/>
                    <a:lumOff val="40000"/>
                  </a:schemeClr>
                </a:solidFill>
              </a:rPr>
              <a:t>DOORS module including baseline, status updated</a:t>
            </a:r>
          </a:p>
          <a:p>
            <a:pPr marL="252000" indent="-252000">
              <a:spcBef>
                <a:spcPts val="500"/>
              </a:spcBef>
            </a:pPr>
            <a:endParaRPr lang="en-US" sz="1200" dirty="0" smtClean="0">
              <a:solidFill>
                <a:schemeClr val="accent1">
                  <a:lumMod val="60000"/>
                  <a:lumOff val="40000"/>
                </a:schemeClr>
              </a:solidFill>
            </a:endParaRPr>
          </a:p>
        </p:txBody>
      </p:sp>
      <p:cxnSp>
        <p:nvCxnSpPr>
          <p:cNvPr id="11" name="Straight Arrow Connector 10"/>
          <p:cNvCxnSpPr/>
          <p:nvPr>
            <p:custDataLst>
              <p:tags r:id="rId9"/>
            </p:custDataLst>
          </p:nvPr>
        </p:nvCxnSpPr>
        <p:spPr>
          <a:xfrm flipV="1">
            <a:off x="3274646" y="3626339"/>
            <a:ext cx="1789723" cy="782759"/>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p:nvPr>
            <p:custDataLst>
              <p:tags r:id="rId10"/>
            </p:custDataLst>
          </p:nvPr>
        </p:nvCxnSpPr>
        <p:spPr>
          <a:xfrm flipV="1">
            <a:off x="3656380" y="4588803"/>
            <a:ext cx="1407989" cy="5803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7" name="Straight Arrow Connector 16"/>
          <p:cNvCxnSpPr/>
          <p:nvPr>
            <p:custDataLst>
              <p:tags r:id="rId11"/>
            </p:custDataLst>
          </p:nvPr>
        </p:nvCxnSpPr>
        <p:spPr>
          <a:xfrm flipV="1">
            <a:off x="3274646" y="3905739"/>
            <a:ext cx="1942123" cy="97399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custDataLst>
      <p:tags r:id="rId1"/>
    </p:custDataLst>
    <p:extLst>
      <p:ext uri="{BB962C8B-B14F-4D97-AF65-F5344CB8AC3E}">
        <p14:creationId xmlns:p14="http://schemas.microsoft.com/office/powerpoint/2010/main" val="1410874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17</a:t>
            </a:r>
            <a:endParaRPr lang="en-GB" sz="1200">
              <a:solidFill>
                <a:srgbClr val="999FA6"/>
              </a:solidFill>
            </a:endParaRPr>
          </a:p>
        </p:txBody>
      </p:sp>
      <p:sp>
        <p:nvSpPr>
          <p:cNvPr id="2" name="Title 1"/>
          <p:cNvSpPr>
            <a:spLocks noGrp="1"/>
          </p:cNvSpPr>
          <p:nvPr>
            <p:ph type="title"/>
            <p:custDataLst>
              <p:tags r:id="rId6"/>
            </p:custDataLst>
          </p:nvPr>
        </p:nvSpPr>
        <p:spPr>
          <a:xfrm>
            <a:off x="259080" y="259080"/>
            <a:ext cx="76809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a:solidFill>
                  <a:srgbClr val="A80163"/>
                </a:solidFill>
              </a:rPr>
              <a:t>ENG.4 SW Requirements </a:t>
            </a:r>
            <a:r>
              <a:rPr lang="en-GB" sz="2800" dirty="0" smtClean="0">
                <a:solidFill>
                  <a:srgbClr val="A80163"/>
                </a:solidFill>
              </a:rPr>
              <a:t>Analysis</a:t>
            </a:r>
            <a:endParaRPr lang="en-GB" sz="2800" dirty="0">
              <a:solidFill>
                <a:srgbClr val="A80163"/>
              </a:solidFill>
            </a:endParaRPr>
          </a:p>
        </p:txBody>
      </p:sp>
      <p:pic>
        <p:nvPicPr>
          <p:cNvPr id="8" name="Content Placeholder 7"/>
          <p:cNvPicPr>
            <a:picLocks noGrp="1" noChangeAspect="1"/>
          </p:cNvPicPr>
          <p:nvPr>
            <p:ph idx="1"/>
            <p:custDataLst>
              <p:tags r:id="rId7"/>
            </p:custDataLst>
          </p:nvPr>
        </p:nvPicPr>
        <p:blipFill>
          <a:blip r:embed="rId14"/>
          <a:stretch>
            <a:fillRect/>
          </a:stretch>
        </p:blipFill>
        <p:spPr>
          <a:xfrm>
            <a:off x="266700" y="1036320"/>
            <a:ext cx="7673339" cy="4427855"/>
          </a:xfrm>
          <a:prstGeom prst="rect">
            <a:avLst/>
          </a:prstGeom>
        </p:spPr>
      </p:pic>
      <p:sp>
        <p:nvSpPr>
          <p:cNvPr id="9" name="TextBox 8"/>
          <p:cNvSpPr txBox="1"/>
          <p:nvPr>
            <p:custDataLst>
              <p:tags r:id="rId8"/>
            </p:custDataLst>
          </p:nvPr>
        </p:nvSpPr>
        <p:spPr>
          <a:xfrm>
            <a:off x="593089" y="4204678"/>
            <a:ext cx="3908573" cy="1266092"/>
          </a:xfrm>
          <a:prstGeom prst="rect">
            <a:avLst/>
          </a:prstGeom>
          <a:solidFill>
            <a:schemeClr val="bg2">
              <a:lumMod val="20000"/>
              <a:lumOff val="80000"/>
            </a:schemeClr>
          </a:solidFill>
          <a:ln>
            <a:solidFill>
              <a:srgbClr val="00B050"/>
            </a:solidFill>
          </a:ln>
        </p:spPr>
        <p:txBody>
          <a:bodyPr wrap="none" lIns="0" tIns="0" rIns="0" bIns="0" rtlCol="0">
            <a:noAutofit/>
          </a:bodyPr>
          <a:lstStyle/>
          <a:p>
            <a:pPr marL="252000" indent="-252000">
              <a:spcBef>
                <a:spcPts val="500"/>
              </a:spcBef>
              <a:buFont typeface="Arial" panose="020B0604020202020204" pitchFamily="34" charset="0"/>
              <a:buChar char="•"/>
            </a:pPr>
            <a:r>
              <a:rPr lang="en-US" sz="1200" dirty="0" smtClean="0">
                <a:solidFill>
                  <a:schemeClr val="accent1">
                    <a:lumMod val="60000"/>
                    <a:lumOff val="40000"/>
                  </a:schemeClr>
                </a:solidFill>
              </a:rPr>
              <a:t>RAR: Requirements Analysis Report</a:t>
            </a:r>
            <a:endParaRPr lang="en-GB" sz="1200" dirty="0" smtClean="0">
              <a:solidFill>
                <a:schemeClr val="accent1">
                  <a:lumMod val="60000"/>
                  <a:lumOff val="40000"/>
                </a:schemeClr>
              </a:solidFill>
            </a:endParaRPr>
          </a:p>
          <a:p>
            <a:pPr marL="252000" indent="-252000">
              <a:spcBef>
                <a:spcPts val="500"/>
              </a:spcBef>
              <a:buFont typeface="Arial" panose="020B0604020202020204" pitchFamily="34" charset="0"/>
              <a:buChar char="•"/>
            </a:pPr>
            <a:r>
              <a:rPr lang="en-US" sz="1200" dirty="0" smtClean="0">
                <a:solidFill>
                  <a:schemeClr val="accent1">
                    <a:lumMod val="60000"/>
                    <a:lumOff val="40000"/>
                  </a:schemeClr>
                </a:solidFill>
              </a:rPr>
              <a:t>DOORS module including baseline, status updated</a:t>
            </a:r>
          </a:p>
          <a:p>
            <a:pPr marL="252000" indent="-252000">
              <a:spcBef>
                <a:spcPts val="500"/>
              </a:spcBef>
              <a:buFont typeface="Arial" panose="020B0604020202020204" pitchFamily="34" charset="0"/>
              <a:buChar char="•"/>
            </a:pPr>
            <a:r>
              <a:rPr lang="en-US" sz="1200" dirty="0" smtClean="0">
                <a:solidFill>
                  <a:schemeClr val="accent1">
                    <a:lumMod val="60000"/>
                    <a:lumOff val="40000"/>
                  </a:schemeClr>
                </a:solidFill>
              </a:rPr>
              <a:t>DOORS module: Verification Criteria attribute</a:t>
            </a:r>
          </a:p>
          <a:p>
            <a:pPr marL="252000" indent="-252000">
              <a:spcBef>
                <a:spcPts val="500"/>
              </a:spcBef>
            </a:pPr>
            <a:endParaRPr lang="en-US" sz="1200" dirty="0" smtClean="0">
              <a:solidFill>
                <a:schemeClr val="accent1">
                  <a:lumMod val="60000"/>
                  <a:lumOff val="40000"/>
                </a:schemeClr>
              </a:solidFill>
            </a:endParaRPr>
          </a:p>
        </p:txBody>
      </p:sp>
      <p:cxnSp>
        <p:nvCxnSpPr>
          <p:cNvPr id="10" name="Straight Arrow Connector 9"/>
          <p:cNvCxnSpPr/>
          <p:nvPr>
            <p:custDataLst>
              <p:tags r:id="rId9"/>
            </p:custDataLst>
          </p:nvPr>
        </p:nvCxnSpPr>
        <p:spPr>
          <a:xfrm flipV="1">
            <a:off x="3399692" y="3626340"/>
            <a:ext cx="1664677" cy="67212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 name="Straight Arrow Connector 10"/>
          <p:cNvCxnSpPr/>
          <p:nvPr>
            <p:custDataLst>
              <p:tags r:id="rId10"/>
            </p:custDataLst>
          </p:nvPr>
        </p:nvCxnSpPr>
        <p:spPr>
          <a:xfrm flipV="1">
            <a:off x="4024923" y="4334804"/>
            <a:ext cx="1039446" cy="393504"/>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p:nvPr>
            <p:custDataLst>
              <p:tags r:id="rId11"/>
            </p:custDataLst>
          </p:nvPr>
        </p:nvCxnSpPr>
        <p:spPr>
          <a:xfrm flipV="1">
            <a:off x="3923323" y="3905741"/>
            <a:ext cx="1166446" cy="53863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graphicFrame>
        <p:nvGraphicFramePr>
          <p:cNvPr id="15" name="Object 14"/>
          <p:cNvGraphicFramePr>
            <a:graphicFrameLocks noChangeAspect="1"/>
          </p:cNvGraphicFramePr>
          <p:nvPr>
            <p:custDataLst>
              <p:tags r:id="rId12"/>
            </p:custDataLst>
            <p:extLst>
              <p:ext uri="{D42A27DB-BD31-4B8C-83A1-F6EECF244321}">
                <p14:modId xmlns:p14="http://schemas.microsoft.com/office/powerpoint/2010/main" val="497270429"/>
              </p:ext>
            </p:extLst>
          </p:nvPr>
        </p:nvGraphicFramePr>
        <p:xfrm>
          <a:off x="2611170" y="4939323"/>
          <a:ext cx="976092" cy="558641"/>
        </p:xfrm>
        <a:graphic>
          <a:graphicData uri="http://schemas.openxmlformats.org/presentationml/2006/ole">
            <mc:AlternateContent xmlns:mc="http://schemas.openxmlformats.org/markup-compatibility/2006">
              <mc:Choice xmlns:v="urn:schemas-microsoft-com:vml" Requires="v">
                <p:oleObj spid="_x0000_s2073" name="Document" showAsIcon="1" r:id="rId16" imgW="914400" imgH="771480" progId="Word.Document.8">
                  <p:embed/>
                </p:oleObj>
              </mc:Choice>
              <mc:Fallback>
                <p:oleObj name="Document" showAsIcon="1" r:id="rId16" imgW="914400" imgH="771480" progId="Word.Document.8">
                  <p:embed/>
                  <p:pic>
                    <p:nvPicPr>
                      <p:cNvPr id="0" name=""/>
                      <p:cNvPicPr/>
                      <p:nvPr/>
                    </p:nvPicPr>
                    <p:blipFill>
                      <a:blip r:embed="rId17"/>
                      <a:stretch>
                        <a:fillRect/>
                      </a:stretch>
                    </p:blipFill>
                    <p:spPr>
                      <a:xfrm>
                        <a:off x="2611170" y="4939323"/>
                        <a:ext cx="976092" cy="55864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602138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18</a:t>
            </a:r>
            <a:endParaRPr lang="en-GB" sz="1200">
              <a:solidFill>
                <a:srgbClr val="999FA6"/>
              </a:solidFill>
            </a:endParaRPr>
          </a:p>
        </p:txBody>
      </p:sp>
      <p:sp>
        <p:nvSpPr>
          <p:cNvPr id="2" name="Title 1"/>
          <p:cNvSpPr>
            <a:spLocks noGrp="1"/>
          </p:cNvSpPr>
          <p:nvPr>
            <p:ph type="title"/>
            <p:custDataLst>
              <p:tags r:id="rId5"/>
            </p:custDataLst>
          </p:nvPr>
        </p:nvSpPr>
        <p:spPr>
          <a:xfrm>
            <a:off x="259080" y="259080"/>
            <a:ext cx="76809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a:solidFill>
                  <a:srgbClr val="A80163"/>
                </a:solidFill>
              </a:rPr>
              <a:t>ENG.4 SW Requirements </a:t>
            </a:r>
            <a:r>
              <a:rPr lang="en-GB" sz="2800" dirty="0" smtClean="0">
                <a:solidFill>
                  <a:srgbClr val="A80163"/>
                </a:solidFill>
              </a:rPr>
              <a:t>Analysis</a:t>
            </a:r>
            <a:endParaRPr lang="en-GB" sz="2800" dirty="0">
              <a:solidFill>
                <a:srgbClr val="A80163"/>
              </a:solidFill>
            </a:endParaRPr>
          </a:p>
        </p:txBody>
      </p:sp>
      <p:pic>
        <p:nvPicPr>
          <p:cNvPr id="8" name="Content Placeholder 7"/>
          <p:cNvPicPr>
            <a:picLocks noGrp="1" noChangeAspect="1"/>
          </p:cNvPicPr>
          <p:nvPr>
            <p:ph idx="1"/>
            <p:custDataLst>
              <p:tags r:id="rId6"/>
            </p:custDataLst>
          </p:nvPr>
        </p:nvPicPr>
        <p:blipFill>
          <a:blip r:embed="rId11"/>
          <a:stretch>
            <a:fillRect/>
          </a:stretch>
        </p:blipFill>
        <p:spPr>
          <a:xfrm>
            <a:off x="266700" y="1036320"/>
            <a:ext cx="7673339" cy="4427855"/>
          </a:xfrm>
          <a:prstGeom prst="rect">
            <a:avLst/>
          </a:prstGeom>
        </p:spPr>
      </p:pic>
      <p:sp>
        <p:nvSpPr>
          <p:cNvPr id="9" name="TextBox 8"/>
          <p:cNvSpPr txBox="1"/>
          <p:nvPr>
            <p:custDataLst>
              <p:tags r:id="rId7"/>
            </p:custDataLst>
          </p:nvPr>
        </p:nvSpPr>
        <p:spPr>
          <a:xfrm>
            <a:off x="593089" y="4331678"/>
            <a:ext cx="3908573" cy="521676"/>
          </a:xfrm>
          <a:prstGeom prst="rect">
            <a:avLst/>
          </a:prstGeom>
          <a:solidFill>
            <a:schemeClr val="bg2">
              <a:lumMod val="20000"/>
              <a:lumOff val="80000"/>
            </a:schemeClr>
          </a:solidFill>
          <a:ln>
            <a:solidFill>
              <a:srgbClr val="00B050"/>
            </a:solidFill>
          </a:ln>
        </p:spPr>
        <p:txBody>
          <a:bodyPr wrap="none" lIns="0" tIns="0" rIns="0" bIns="0" rtlCol="0">
            <a:noAutofit/>
          </a:bodyPr>
          <a:lstStyle/>
          <a:p>
            <a:pPr marL="252000" indent="-252000">
              <a:spcBef>
                <a:spcPts val="500"/>
              </a:spcBef>
              <a:buFont typeface="Arial" panose="020B0604020202020204" pitchFamily="34" charset="0"/>
              <a:buChar char="•"/>
            </a:pPr>
            <a:r>
              <a:rPr lang="en-US" sz="1200" dirty="0" smtClean="0">
                <a:solidFill>
                  <a:schemeClr val="accent1">
                    <a:lumMod val="60000"/>
                    <a:lumOff val="40000"/>
                  </a:schemeClr>
                </a:solidFill>
              </a:rPr>
              <a:t>RAR: Requirements Analysis Report</a:t>
            </a:r>
          </a:p>
          <a:p>
            <a:pPr marL="252000" indent="-252000">
              <a:spcBef>
                <a:spcPts val="500"/>
              </a:spcBef>
              <a:buFont typeface="Arial" panose="020B0604020202020204" pitchFamily="34" charset="0"/>
              <a:buChar char="•"/>
            </a:pPr>
            <a:r>
              <a:rPr lang="en-US" sz="1200" dirty="0" smtClean="0">
                <a:solidFill>
                  <a:schemeClr val="accent1">
                    <a:lumMod val="60000"/>
                    <a:lumOff val="40000"/>
                  </a:schemeClr>
                </a:solidFill>
              </a:rPr>
              <a:t>Estimate the needed µC resources</a:t>
            </a:r>
          </a:p>
          <a:p>
            <a:pPr marL="252000" indent="-252000">
              <a:spcBef>
                <a:spcPts val="500"/>
              </a:spcBef>
              <a:buFont typeface="Arial" panose="020B0604020202020204" pitchFamily="34" charset="0"/>
              <a:buChar char="•"/>
            </a:pPr>
            <a:endParaRPr lang="en-US" sz="1200" dirty="0" smtClean="0">
              <a:solidFill>
                <a:schemeClr val="accent1">
                  <a:lumMod val="60000"/>
                  <a:lumOff val="40000"/>
                </a:schemeClr>
              </a:solidFill>
            </a:endParaRPr>
          </a:p>
          <a:p>
            <a:pPr marL="252000" indent="-252000">
              <a:spcBef>
                <a:spcPts val="500"/>
              </a:spcBef>
              <a:buFont typeface="Arial" panose="020B0604020202020204" pitchFamily="34" charset="0"/>
              <a:buChar char="•"/>
            </a:pPr>
            <a:endParaRPr lang="en-GB" sz="1200" dirty="0" smtClean="0">
              <a:solidFill>
                <a:schemeClr val="accent1">
                  <a:lumMod val="60000"/>
                  <a:lumOff val="40000"/>
                </a:schemeClr>
              </a:solidFill>
            </a:endParaRPr>
          </a:p>
          <a:p>
            <a:pPr marL="252000" indent="-252000">
              <a:spcBef>
                <a:spcPts val="500"/>
              </a:spcBef>
            </a:pPr>
            <a:endParaRPr lang="en-US" sz="1200" dirty="0" smtClean="0">
              <a:solidFill>
                <a:schemeClr val="accent1">
                  <a:lumMod val="60000"/>
                  <a:lumOff val="40000"/>
                </a:schemeClr>
              </a:solidFill>
            </a:endParaRPr>
          </a:p>
        </p:txBody>
      </p:sp>
      <p:cxnSp>
        <p:nvCxnSpPr>
          <p:cNvPr id="10" name="Straight Arrow Connector 9"/>
          <p:cNvCxnSpPr/>
          <p:nvPr>
            <p:custDataLst>
              <p:tags r:id="rId8"/>
            </p:custDataLst>
          </p:nvPr>
        </p:nvCxnSpPr>
        <p:spPr>
          <a:xfrm flipV="1">
            <a:off x="3399692" y="3753340"/>
            <a:ext cx="1664677" cy="672122"/>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3" name="TextBox 12"/>
          <p:cNvSpPr txBox="1"/>
          <p:nvPr>
            <p:custDataLst>
              <p:tags r:id="rId9"/>
            </p:custDataLst>
          </p:nvPr>
        </p:nvSpPr>
        <p:spPr>
          <a:xfrm>
            <a:off x="593089" y="5033059"/>
            <a:ext cx="5557619" cy="437466"/>
          </a:xfrm>
          <a:prstGeom prst="rect">
            <a:avLst/>
          </a:prstGeom>
          <a:solidFill>
            <a:schemeClr val="bg2">
              <a:lumMod val="20000"/>
              <a:lumOff val="80000"/>
            </a:schemeClr>
          </a:solidFill>
          <a:ln>
            <a:solidFill>
              <a:srgbClr val="00B050"/>
            </a:solidFill>
          </a:ln>
        </p:spPr>
        <p:txBody>
          <a:bodyPr wrap="none" lIns="0" tIns="0" rIns="0" bIns="0" rtlCol="0">
            <a:noAutofit/>
          </a:bodyPr>
          <a:lstStyle/>
          <a:p>
            <a:pPr marL="171450" indent="-171450">
              <a:spcBef>
                <a:spcPts val="500"/>
              </a:spcBef>
              <a:buFont typeface="Arial" panose="020B0604020202020204" pitchFamily="34" charset="0"/>
              <a:buChar char="•"/>
            </a:pPr>
            <a:r>
              <a:rPr lang="en-US" sz="1200" dirty="0" smtClean="0">
                <a:solidFill>
                  <a:schemeClr val="accent1">
                    <a:lumMod val="60000"/>
                    <a:lumOff val="40000"/>
                  </a:schemeClr>
                </a:solidFill>
              </a:rPr>
              <a:t>The operating environment is defined as the system that the software works in </a:t>
            </a:r>
          </a:p>
          <a:p>
            <a:pPr>
              <a:spcBef>
                <a:spcPts val="500"/>
              </a:spcBef>
            </a:pPr>
            <a:r>
              <a:rPr lang="en-US" sz="1200" dirty="0">
                <a:solidFill>
                  <a:schemeClr val="accent1">
                    <a:lumMod val="60000"/>
                    <a:lumOff val="40000"/>
                  </a:schemeClr>
                </a:solidFill>
              </a:rPr>
              <a:t> </a:t>
            </a:r>
            <a:r>
              <a:rPr lang="en-US" sz="1200" dirty="0" smtClean="0">
                <a:solidFill>
                  <a:schemeClr val="accent1">
                    <a:lumMod val="60000"/>
                    <a:lumOff val="40000"/>
                  </a:schemeClr>
                </a:solidFill>
              </a:rPr>
              <a:t>   (e.g. hardware, operating system, etc.).</a:t>
            </a:r>
          </a:p>
          <a:p>
            <a:pPr>
              <a:spcBef>
                <a:spcPts val="500"/>
              </a:spcBef>
            </a:pPr>
            <a:endParaRPr lang="en-US" sz="1200" dirty="0" smtClean="0">
              <a:solidFill>
                <a:schemeClr val="accent1">
                  <a:lumMod val="60000"/>
                  <a:lumOff val="40000"/>
                </a:schemeClr>
              </a:solidFill>
            </a:endParaRPr>
          </a:p>
        </p:txBody>
      </p:sp>
    </p:spTree>
    <p:custDataLst>
      <p:tags r:id="rId1"/>
    </p:custDataLst>
    <p:extLst>
      <p:ext uri="{BB962C8B-B14F-4D97-AF65-F5344CB8AC3E}">
        <p14:creationId xmlns:p14="http://schemas.microsoft.com/office/powerpoint/2010/main" val="4485089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19</a:t>
            </a:r>
            <a:endParaRPr lang="en-GB" sz="1200">
              <a:solidFill>
                <a:srgbClr val="999FA6"/>
              </a:solidFill>
            </a:endParaRPr>
          </a:p>
        </p:txBody>
      </p:sp>
      <p:sp>
        <p:nvSpPr>
          <p:cNvPr id="2" name="Title 1"/>
          <p:cNvSpPr>
            <a:spLocks noGrp="1"/>
          </p:cNvSpPr>
          <p:nvPr>
            <p:ph type="title"/>
            <p:custDataLst>
              <p:tags r:id="rId5"/>
            </p:custDataLst>
          </p:nvPr>
        </p:nvSpPr>
        <p:spPr>
          <a:xfrm>
            <a:off x="259080" y="259080"/>
            <a:ext cx="768096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a:solidFill>
                  <a:srgbClr val="A80163"/>
                </a:solidFill>
              </a:rPr>
              <a:t>ENG.4 SW Requirements </a:t>
            </a:r>
            <a:r>
              <a:rPr lang="en-GB" sz="2800" dirty="0" smtClean="0">
                <a:solidFill>
                  <a:srgbClr val="A80163"/>
                </a:solidFill>
              </a:rPr>
              <a:t>Analysis</a:t>
            </a:r>
            <a:endParaRPr lang="en-GB" sz="2800" dirty="0">
              <a:solidFill>
                <a:srgbClr val="A80163"/>
              </a:solidFill>
            </a:endParaRPr>
          </a:p>
        </p:txBody>
      </p:sp>
      <p:pic>
        <p:nvPicPr>
          <p:cNvPr id="8" name="Content Placeholder 7"/>
          <p:cNvPicPr>
            <a:picLocks noGrp="1" noChangeAspect="1"/>
          </p:cNvPicPr>
          <p:nvPr>
            <p:ph idx="1"/>
            <p:custDataLst>
              <p:tags r:id="rId6"/>
            </p:custDataLst>
          </p:nvPr>
        </p:nvPicPr>
        <p:blipFill>
          <a:blip r:embed="rId12"/>
          <a:stretch>
            <a:fillRect/>
          </a:stretch>
        </p:blipFill>
        <p:spPr>
          <a:xfrm>
            <a:off x="266700" y="1036320"/>
            <a:ext cx="7673340" cy="4427855"/>
          </a:xfrm>
          <a:prstGeom prst="rect">
            <a:avLst/>
          </a:prstGeom>
        </p:spPr>
      </p:pic>
      <p:sp>
        <p:nvSpPr>
          <p:cNvPr id="9" name="TextBox 8"/>
          <p:cNvSpPr txBox="1"/>
          <p:nvPr>
            <p:custDataLst>
              <p:tags r:id="rId7"/>
            </p:custDataLst>
          </p:nvPr>
        </p:nvSpPr>
        <p:spPr>
          <a:xfrm>
            <a:off x="593089" y="4585678"/>
            <a:ext cx="3908573" cy="884848"/>
          </a:xfrm>
          <a:prstGeom prst="rect">
            <a:avLst/>
          </a:prstGeom>
          <a:solidFill>
            <a:schemeClr val="bg2">
              <a:lumMod val="20000"/>
              <a:lumOff val="80000"/>
            </a:schemeClr>
          </a:solidFill>
          <a:ln>
            <a:solidFill>
              <a:srgbClr val="00B050"/>
            </a:solidFill>
          </a:ln>
        </p:spPr>
        <p:txBody>
          <a:bodyPr wrap="none" lIns="0" tIns="0" rIns="0" bIns="0" rtlCol="0">
            <a:noAutofit/>
          </a:bodyPr>
          <a:lstStyle/>
          <a:p>
            <a:pPr marL="252000" indent="-252000">
              <a:lnSpc>
                <a:spcPct val="150000"/>
              </a:lnSpc>
              <a:spcBef>
                <a:spcPts val="500"/>
              </a:spcBef>
              <a:buFont typeface="Arial" panose="020B0604020202020204" pitchFamily="34" charset="0"/>
              <a:buChar char="•"/>
            </a:pPr>
            <a:r>
              <a:rPr lang="en-US" sz="1200" dirty="0" smtClean="0">
                <a:solidFill>
                  <a:schemeClr val="accent1">
                    <a:lumMod val="60000"/>
                    <a:lumOff val="40000"/>
                  </a:schemeClr>
                </a:solidFill>
              </a:rPr>
              <a:t>DOORS module including baseline, status updated</a:t>
            </a:r>
          </a:p>
          <a:p>
            <a:pPr marL="252000" indent="-252000">
              <a:spcBef>
                <a:spcPts val="500"/>
              </a:spcBef>
              <a:buFont typeface="Arial" panose="020B0604020202020204" pitchFamily="34" charset="0"/>
              <a:buChar char="•"/>
            </a:pPr>
            <a:r>
              <a:rPr lang="en-US" sz="1200" dirty="0" smtClean="0">
                <a:solidFill>
                  <a:schemeClr val="accent1">
                    <a:lumMod val="60000"/>
                    <a:lumOff val="40000"/>
                  </a:schemeClr>
                </a:solidFill>
              </a:rPr>
              <a:t>RAR: Requirements Analysis Report</a:t>
            </a:r>
            <a:endParaRPr lang="en-GB" sz="1200" dirty="0" smtClean="0">
              <a:solidFill>
                <a:schemeClr val="accent1">
                  <a:lumMod val="60000"/>
                  <a:lumOff val="40000"/>
                </a:schemeClr>
              </a:solidFill>
            </a:endParaRPr>
          </a:p>
          <a:p>
            <a:pPr marL="252000" indent="-252000">
              <a:spcBef>
                <a:spcPts val="500"/>
              </a:spcBef>
              <a:buFont typeface="Arial" panose="020B0604020202020204" pitchFamily="34" charset="0"/>
              <a:buChar char="•"/>
            </a:pPr>
            <a:r>
              <a:rPr lang="en-US" sz="1200" dirty="0" smtClean="0">
                <a:solidFill>
                  <a:schemeClr val="accent1">
                    <a:lumMod val="60000"/>
                    <a:lumOff val="40000"/>
                  </a:schemeClr>
                </a:solidFill>
              </a:rPr>
              <a:t>DOORS module: Verification Criteria attribute</a:t>
            </a:r>
          </a:p>
        </p:txBody>
      </p:sp>
      <p:cxnSp>
        <p:nvCxnSpPr>
          <p:cNvPr id="10" name="Straight Arrow Connector 9"/>
          <p:cNvCxnSpPr/>
          <p:nvPr>
            <p:custDataLst>
              <p:tags r:id="rId8"/>
            </p:custDataLst>
          </p:nvPr>
        </p:nvCxnSpPr>
        <p:spPr>
          <a:xfrm flipV="1">
            <a:off x="3399692" y="4069043"/>
            <a:ext cx="1791677" cy="76084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 name="Straight Arrow Connector 10"/>
          <p:cNvCxnSpPr/>
          <p:nvPr>
            <p:custDataLst>
              <p:tags r:id="rId9"/>
            </p:custDataLst>
          </p:nvPr>
        </p:nvCxnSpPr>
        <p:spPr>
          <a:xfrm flipV="1">
            <a:off x="3946769" y="4697535"/>
            <a:ext cx="1375508" cy="68885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 name="Straight Arrow Connector 11"/>
          <p:cNvCxnSpPr/>
          <p:nvPr>
            <p:custDataLst>
              <p:tags r:id="rId10"/>
            </p:custDataLst>
          </p:nvPr>
        </p:nvCxnSpPr>
        <p:spPr>
          <a:xfrm flipV="1">
            <a:off x="3399692" y="4372999"/>
            <a:ext cx="1791677" cy="79297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Tree>
    <p:custDataLst>
      <p:tags r:id="rId1"/>
    </p:custDataLst>
    <p:extLst>
      <p:ext uri="{BB962C8B-B14F-4D97-AF65-F5344CB8AC3E}">
        <p14:creationId xmlns:p14="http://schemas.microsoft.com/office/powerpoint/2010/main" val="40328320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2</a:t>
            </a:r>
            <a:endParaRPr lang="en-GB" sz="1200">
              <a:solidFill>
                <a:srgbClr val="999FA6"/>
              </a:solidFill>
            </a:endParaRPr>
          </a:p>
        </p:txBody>
      </p:sp>
      <p:sp>
        <p:nvSpPr>
          <p:cNvPr id="4" name="TextBox 3" hidden="1"/>
          <p:cNvSpPr txBox="1"/>
          <p:nvPr>
            <p:custDataLst>
              <p:tags r:id="rId5"/>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6"/>
            </p:custDataLst>
          </p:nvPr>
        </p:nvSpPr>
        <p:spPr>
          <a:xfrm>
            <a:off x="259080" y="259080"/>
            <a:ext cx="6168390" cy="494665"/>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altLang="en-US" sz="2800" dirty="0"/>
              <a:t>What is Automotive SPICE?</a:t>
            </a:r>
            <a:endParaRPr lang="en-GB" sz="2800" dirty="0"/>
          </a:p>
        </p:txBody>
      </p:sp>
      <p:sp>
        <p:nvSpPr>
          <p:cNvPr id="3" name="Text Placeholder 2"/>
          <p:cNvSpPr>
            <a:spLocks noGrp="1"/>
          </p:cNvSpPr>
          <p:nvPr>
            <p:ph type="body" idx="1"/>
            <p:custDataLst>
              <p:tags r:id="rId7"/>
            </p:custDataLst>
          </p:nvPr>
        </p:nvSpPr>
        <p:spPr>
          <a:xfrm>
            <a:off x="386080" y="914400"/>
            <a:ext cx="7410901" cy="3323908"/>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304800" indent="-304800" algn="just">
              <a:lnSpc>
                <a:spcPct val="100000"/>
              </a:lnSpc>
              <a:spcBef>
                <a:spcPct val="0"/>
              </a:spcBef>
              <a:buClr>
                <a:srgbClr val="3A5A82"/>
              </a:buClr>
              <a:buSzPct val="65000"/>
              <a:buFont typeface="Wingdings" panose="05000000000000000000" pitchFamily="2" charset="2"/>
              <a:buChar char="è"/>
            </a:pPr>
            <a:r>
              <a:rPr lang="en-US" altLang="en-US" kern="1200" dirty="0">
                <a:latin typeface="+mn-lt"/>
                <a:cs typeface="+mn-cs"/>
              </a:rPr>
              <a:t>An initiative to develop a common framework for the assessment of suppliers in the Automotive Industry. </a:t>
            </a:r>
          </a:p>
          <a:p>
            <a:pPr marL="304800" indent="-304800" algn="just">
              <a:lnSpc>
                <a:spcPct val="100000"/>
              </a:lnSpc>
              <a:spcBef>
                <a:spcPct val="0"/>
              </a:spcBef>
              <a:buClr>
                <a:srgbClr val="3A5A82"/>
              </a:buClr>
              <a:buSzPct val="65000"/>
              <a:buFont typeface="Wingdings" panose="05000000000000000000" pitchFamily="2" charset="2"/>
              <a:buChar char="è"/>
            </a:pPr>
            <a:endParaRPr lang="en-US" altLang="en-US" kern="1200" dirty="0" smtClean="0">
              <a:latin typeface="+mn-lt"/>
              <a:cs typeface="+mn-cs"/>
            </a:endParaRPr>
          </a:p>
          <a:p>
            <a:pPr marL="304800" indent="-304800" algn="just">
              <a:lnSpc>
                <a:spcPct val="100000"/>
              </a:lnSpc>
              <a:spcBef>
                <a:spcPct val="0"/>
              </a:spcBef>
              <a:buClr>
                <a:srgbClr val="3A5A82"/>
              </a:buClr>
              <a:buSzPct val="65000"/>
              <a:buFont typeface="Wingdings" panose="05000000000000000000" pitchFamily="2" charset="2"/>
              <a:buChar char="è"/>
            </a:pPr>
            <a:r>
              <a:rPr lang="en-US" altLang="en-US" kern="1200" dirty="0" smtClean="0">
                <a:latin typeface="+mn-lt"/>
                <a:cs typeface="+mn-cs"/>
              </a:rPr>
              <a:t>Based </a:t>
            </a:r>
            <a:r>
              <a:rPr lang="en-US" altLang="en-US" kern="1200" dirty="0">
                <a:latin typeface="+mn-lt"/>
                <a:cs typeface="+mn-cs"/>
              </a:rPr>
              <a:t>on ISO 15504, [SPICE (Software Process Improvement and Capability </a:t>
            </a:r>
            <a:r>
              <a:rPr lang="en-US" altLang="en-US" kern="1200" dirty="0" err="1">
                <a:latin typeface="+mn-lt"/>
                <a:cs typeface="+mn-cs"/>
              </a:rPr>
              <a:t>dEtermination</a:t>
            </a:r>
            <a:r>
              <a:rPr lang="en-US" altLang="en-US" kern="1200" dirty="0">
                <a:latin typeface="+mn-lt"/>
                <a:cs typeface="+mn-cs"/>
              </a:rPr>
              <a:t>)]</a:t>
            </a:r>
          </a:p>
          <a:p>
            <a:pPr marL="304800" indent="-304800" algn="just">
              <a:lnSpc>
                <a:spcPct val="100000"/>
              </a:lnSpc>
              <a:spcBef>
                <a:spcPct val="0"/>
              </a:spcBef>
              <a:buClr>
                <a:srgbClr val="3A5A82"/>
              </a:buClr>
              <a:buSzPct val="65000"/>
              <a:buFont typeface="Wingdings" panose="05000000000000000000" pitchFamily="2" charset="2"/>
              <a:buChar char="è"/>
            </a:pPr>
            <a:endParaRPr lang="en-US" altLang="en-US" kern="1200" dirty="0" smtClean="0">
              <a:latin typeface="+mn-lt"/>
              <a:cs typeface="+mn-cs"/>
            </a:endParaRPr>
          </a:p>
          <a:p>
            <a:pPr marL="304800" indent="-304800" algn="just">
              <a:lnSpc>
                <a:spcPct val="100000"/>
              </a:lnSpc>
              <a:spcBef>
                <a:spcPct val="0"/>
              </a:spcBef>
              <a:buClr>
                <a:srgbClr val="3A5A82"/>
              </a:buClr>
              <a:buSzPct val="65000"/>
              <a:buFont typeface="Wingdings" panose="05000000000000000000" pitchFamily="2" charset="2"/>
              <a:buChar char="è"/>
            </a:pPr>
            <a:r>
              <a:rPr lang="en-US" altLang="en-US" kern="1200" dirty="0" smtClean="0">
                <a:latin typeface="+mn-lt"/>
                <a:cs typeface="+mn-cs"/>
              </a:rPr>
              <a:t>Members </a:t>
            </a:r>
            <a:r>
              <a:rPr lang="en-US" altLang="en-US" kern="1200" dirty="0">
                <a:latin typeface="+mn-lt"/>
                <a:cs typeface="+mn-cs"/>
              </a:rPr>
              <a:t>of HIS (“</a:t>
            </a:r>
            <a:r>
              <a:rPr lang="en-US" altLang="en-US" kern="1200" dirty="0" err="1">
                <a:latin typeface="+mn-lt"/>
                <a:cs typeface="+mn-cs"/>
              </a:rPr>
              <a:t>Hersteller</a:t>
            </a:r>
            <a:r>
              <a:rPr lang="en-US" altLang="en-US" kern="1200" dirty="0">
                <a:latin typeface="+mn-lt"/>
                <a:cs typeface="+mn-cs"/>
              </a:rPr>
              <a:t> Initiative Software” - Car manufacturer Initiative Software), i.e., Audi, BMW, Daimler, Porsche, and Volkswagen together with other OEMs such as Ford, Volvo and FIAT assess their software suppliers on the basis of ASPICE</a:t>
            </a:r>
            <a:endParaRPr lang="en-GB" altLang="en-US" kern="1200" dirty="0">
              <a:latin typeface="+mn-lt"/>
              <a:cs typeface="+mn-cs"/>
            </a:endParaRPr>
          </a:p>
          <a:p>
            <a:pPr algn="just">
              <a:lnSpc>
                <a:spcPct val="100000"/>
              </a:lnSpc>
              <a:spcAft>
                <a:spcPts val="0"/>
              </a:spcAft>
              <a:buFont typeface="Wingdings 3" panose="05040102010807070707" pitchFamily="18" charset="2"/>
              <a:buAutoNum type="arabicPeriod"/>
            </a:pPr>
            <a:endParaRPr lang="en-GB" dirty="0">
              <a:solidFill>
                <a:srgbClr val="000000"/>
              </a:solidFill>
            </a:endParaRPr>
          </a:p>
        </p:txBody>
      </p:sp>
    </p:spTree>
    <p:custDataLst>
      <p:tags r:id="rId1"/>
    </p:custDataLst>
    <p:extLst>
      <p:ext uri="{BB962C8B-B14F-4D97-AF65-F5344CB8AC3E}">
        <p14:creationId xmlns:p14="http://schemas.microsoft.com/office/powerpoint/2010/main" val="1162094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20</a:t>
            </a:r>
            <a:endParaRPr lang="en-GB" sz="1200">
              <a:solidFill>
                <a:srgbClr val="999FA6"/>
              </a:solidFill>
            </a:endParaRPr>
          </a:p>
        </p:txBody>
      </p:sp>
      <p:sp>
        <p:nvSpPr>
          <p:cNvPr id="2" name="Title 1"/>
          <p:cNvSpPr>
            <a:spLocks noGrp="1"/>
          </p:cNvSpPr>
          <p:nvPr>
            <p:ph type="title"/>
            <p:custDataLst>
              <p:tags r:id="rId5"/>
            </p:custDataLst>
          </p:nvPr>
        </p:nvSpPr>
        <p:spPr>
          <a:xfrm>
            <a:off x="259080" y="259080"/>
            <a:ext cx="616839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a:solidFill>
                  <a:srgbClr val="A80163"/>
                </a:solidFill>
              </a:rPr>
              <a:t>ENG.4 SW Requirements Analysis</a:t>
            </a:r>
          </a:p>
        </p:txBody>
      </p:sp>
      <p:pic>
        <p:nvPicPr>
          <p:cNvPr id="8" name="Content Placeholder 7"/>
          <p:cNvPicPr>
            <a:picLocks noGrp="1" noChangeAspect="1"/>
          </p:cNvPicPr>
          <p:nvPr>
            <p:ph idx="1"/>
            <p:custDataLst>
              <p:tags r:id="rId6"/>
            </p:custDataLst>
          </p:nvPr>
        </p:nvPicPr>
        <p:blipFill>
          <a:blip r:embed="rId8"/>
          <a:stretch>
            <a:fillRect/>
          </a:stretch>
        </p:blipFill>
        <p:spPr>
          <a:xfrm>
            <a:off x="266699" y="1036320"/>
            <a:ext cx="7665916" cy="4427855"/>
          </a:xfrm>
          <a:prstGeom prst="rect">
            <a:avLst/>
          </a:prstGeom>
        </p:spPr>
      </p:pic>
    </p:spTree>
    <p:custDataLst>
      <p:tags r:id="rId1"/>
    </p:custDataLst>
    <p:extLst>
      <p:ext uri="{BB962C8B-B14F-4D97-AF65-F5344CB8AC3E}">
        <p14:creationId xmlns:p14="http://schemas.microsoft.com/office/powerpoint/2010/main" val="2137117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21</a:t>
            </a:r>
            <a:endParaRPr lang="en-GB" sz="1200">
              <a:solidFill>
                <a:srgbClr val="999FA6"/>
              </a:solidFill>
            </a:endParaRPr>
          </a:p>
        </p:txBody>
      </p:sp>
      <p:sp>
        <p:nvSpPr>
          <p:cNvPr id="2" name="Title 1"/>
          <p:cNvSpPr>
            <a:spLocks noGrp="1"/>
          </p:cNvSpPr>
          <p:nvPr>
            <p:ph type="title"/>
            <p:custDataLst>
              <p:tags r:id="rId5"/>
            </p:custDataLst>
          </p:nvPr>
        </p:nvSpPr>
        <p:spPr>
          <a:xfrm>
            <a:off x="259080" y="259080"/>
            <a:ext cx="616839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a:solidFill>
                  <a:srgbClr val="A80163"/>
                </a:solidFill>
              </a:rPr>
              <a:t>ENG.4 SW Requirements Analysis</a:t>
            </a:r>
          </a:p>
        </p:txBody>
      </p:sp>
      <p:pic>
        <p:nvPicPr>
          <p:cNvPr id="8" name="Content Placeholder 7"/>
          <p:cNvPicPr>
            <a:picLocks noGrp="1" noChangeAspect="1"/>
          </p:cNvPicPr>
          <p:nvPr>
            <p:ph idx="1"/>
            <p:custDataLst>
              <p:tags r:id="rId6"/>
            </p:custDataLst>
          </p:nvPr>
        </p:nvPicPr>
        <p:blipFill>
          <a:blip r:embed="rId8"/>
          <a:stretch>
            <a:fillRect/>
          </a:stretch>
        </p:blipFill>
        <p:spPr>
          <a:xfrm>
            <a:off x="266700" y="1036320"/>
            <a:ext cx="7697178" cy="4427855"/>
          </a:xfrm>
          <a:prstGeom prst="rect">
            <a:avLst/>
          </a:prstGeom>
        </p:spPr>
      </p:pic>
    </p:spTree>
    <p:custDataLst>
      <p:tags r:id="rId1"/>
    </p:custDataLst>
    <p:extLst>
      <p:ext uri="{BB962C8B-B14F-4D97-AF65-F5344CB8AC3E}">
        <p14:creationId xmlns:p14="http://schemas.microsoft.com/office/powerpoint/2010/main" val="13323153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22</a:t>
            </a:r>
            <a:endParaRPr lang="en-GB" sz="1200">
              <a:solidFill>
                <a:srgbClr val="999FA6"/>
              </a:solidFill>
            </a:endParaRPr>
          </a:p>
        </p:txBody>
      </p:sp>
      <p:sp>
        <p:nvSpPr>
          <p:cNvPr id="2" name="Title 1"/>
          <p:cNvSpPr>
            <a:spLocks noGrp="1"/>
          </p:cNvSpPr>
          <p:nvPr>
            <p:ph type="title"/>
            <p:custDataLst>
              <p:tags r:id="rId5"/>
            </p:custDataLst>
          </p:nvPr>
        </p:nvSpPr>
        <p:spPr>
          <a:xfrm>
            <a:off x="259080" y="259080"/>
            <a:ext cx="616839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100000"/>
              </a:lnSpc>
              <a:spcBef>
                <a:spcPts val="0"/>
              </a:spcBef>
              <a:spcAft>
                <a:spcPts val="0"/>
              </a:spcAft>
            </a:pPr>
            <a:r>
              <a:rPr lang="en-GB" sz="2800" dirty="0">
                <a:solidFill>
                  <a:srgbClr val="A80163"/>
                </a:solidFill>
              </a:rPr>
              <a:t>ENG.4 SW Requirements Analysis</a:t>
            </a:r>
          </a:p>
        </p:txBody>
      </p:sp>
      <p:pic>
        <p:nvPicPr>
          <p:cNvPr id="4" name="Content Placeholder 3"/>
          <p:cNvPicPr>
            <a:picLocks noGrp="1" noChangeAspect="1"/>
          </p:cNvPicPr>
          <p:nvPr>
            <p:ph idx="1"/>
            <p:custDataLst>
              <p:tags r:id="rId6"/>
            </p:custDataLst>
          </p:nvPr>
        </p:nvPicPr>
        <p:blipFill>
          <a:blip r:embed="rId9"/>
          <a:stretch>
            <a:fillRect/>
          </a:stretch>
        </p:blipFill>
        <p:spPr>
          <a:xfrm>
            <a:off x="266699" y="1036320"/>
            <a:ext cx="7697178" cy="3777957"/>
          </a:xfrm>
          <a:prstGeom prst="rect">
            <a:avLst/>
          </a:prstGeom>
        </p:spPr>
      </p:pic>
      <p:sp>
        <p:nvSpPr>
          <p:cNvPr id="3" name="TextBox 2"/>
          <p:cNvSpPr txBox="1"/>
          <p:nvPr>
            <p:custDataLst>
              <p:tags r:id="rId7"/>
            </p:custDataLst>
          </p:nvPr>
        </p:nvSpPr>
        <p:spPr>
          <a:xfrm>
            <a:off x="859692" y="4769778"/>
            <a:ext cx="6389273" cy="845185"/>
          </a:xfrm>
          <a:prstGeom prst="rect">
            <a:avLst/>
          </a:prstGeom>
          <a:solidFill>
            <a:schemeClr val="bg1">
              <a:lumMod val="95000"/>
            </a:schemeClr>
          </a:solidFill>
          <a:ln>
            <a:solidFill>
              <a:srgbClr val="92D050"/>
            </a:solidFill>
          </a:ln>
        </p:spPr>
        <p:txBody>
          <a:bodyPr wrap="none" lIns="0" tIns="0" rIns="0" bIns="0" rtlCol="0">
            <a:noAutofit/>
          </a:bodyPr>
          <a:lstStyle/>
          <a:p>
            <a:pPr marL="252000" indent="-252000">
              <a:spcBef>
                <a:spcPts val="500"/>
              </a:spcBef>
            </a:pPr>
            <a:r>
              <a:rPr lang="en-US" sz="1000" dirty="0"/>
              <a:t>The requirements have attribute "</a:t>
            </a:r>
            <a:r>
              <a:rPr lang="en-US" sz="1000" dirty="0" err="1"/>
              <a:t>Arcitecture</a:t>
            </a:r>
            <a:r>
              <a:rPr lang="en-US" sz="1000" dirty="0"/>
              <a:t>/Design" Where reference to architecture at activity level is given. </a:t>
            </a:r>
          </a:p>
          <a:p>
            <a:pPr marL="252000" indent="-252000">
              <a:spcBef>
                <a:spcPts val="500"/>
              </a:spcBef>
            </a:pPr>
            <a:r>
              <a:rPr lang="en-US" sz="1000" dirty="0" smtClean="0"/>
              <a:t>The </a:t>
            </a:r>
            <a:r>
              <a:rPr lang="en-US" sz="1000" dirty="0"/>
              <a:t>requirements are imported from DOORS in 01_Requirements folder.</a:t>
            </a:r>
          </a:p>
          <a:p>
            <a:pPr marL="252000" indent="-252000">
              <a:spcBef>
                <a:spcPts val="500"/>
              </a:spcBef>
            </a:pPr>
            <a:r>
              <a:rPr lang="en-US" sz="1000" dirty="0" smtClean="0"/>
              <a:t>High </a:t>
            </a:r>
            <a:r>
              <a:rPr lang="en-US" sz="1000" dirty="0"/>
              <a:t>level design: The elements of SW architectural design are linked to requirements at feature level, and </a:t>
            </a:r>
          </a:p>
          <a:p>
            <a:pPr marL="252000" indent="-252000">
              <a:spcBef>
                <a:spcPts val="500"/>
              </a:spcBef>
            </a:pPr>
            <a:r>
              <a:rPr lang="en-US" sz="1000" dirty="0" smtClean="0"/>
              <a:t>Detailed </a:t>
            </a:r>
            <a:r>
              <a:rPr lang="en-US" sz="1000" dirty="0"/>
              <a:t>design: Inside the activity diagram at sub-feature level.</a:t>
            </a:r>
            <a:endParaRPr lang="en-GB" sz="1000" dirty="0" smtClean="0"/>
          </a:p>
        </p:txBody>
      </p:sp>
    </p:spTree>
    <p:custDataLst>
      <p:tags r:id="rId1"/>
    </p:custDataLst>
    <p:extLst>
      <p:ext uri="{BB962C8B-B14F-4D97-AF65-F5344CB8AC3E}">
        <p14:creationId xmlns:p14="http://schemas.microsoft.com/office/powerpoint/2010/main" val="9434967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23</a:t>
            </a:r>
            <a:endParaRPr lang="en-GB" sz="1200">
              <a:solidFill>
                <a:srgbClr val="999FA6"/>
              </a:solidFill>
            </a:endParaRPr>
          </a:p>
        </p:txBody>
      </p:sp>
      <p:sp>
        <p:nvSpPr>
          <p:cNvPr id="2" name="Title 1"/>
          <p:cNvSpPr>
            <a:spLocks noGrp="1"/>
          </p:cNvSpPr>
          <p:nvPr>
            <p:ph type="title"/>
            <p:custDataLst>
              <p:tags r:id="rId5"/>
            </p:custDataLst>
          </p:nvPr>
        </p:nvSpPr>
        <p:spPr>
          <a:xfrm>
            <a:off x="259080" y="259080"/>
            <a:ext cx="616839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a:solidFill>
                  <a:srgbClr val="A80163"/>
                </a:solidFill>
              </a:rPr>
              <a:t>ENG.4 SW Requirements Analysis</a:t>
            </a:r>
          </a:p>
        </p:txBody>
      </p:sp>
      <p:pic>
        <p:nvPicPr>
          <p:cNvPr id="8" name="Content Placeholder 7"/>
          <p:cNvPicPr>
            <a:picLocks noGrp="1" noChangeAspect="1"/>
          </p:cNvPicPr>
          <p:nvPr>
            <p:ph idx="1"/>
            <p:custDataLst>
              <p:tags r:id="rId6"/>
            </p:custDataLst>
          </p:nvPr>
        </p:nvPicPr>
        <p:blipFill>
          <a:blip r:embed="rId8"/>
          <a:stretch>
            <a:fillRect/>
          </a:stretch>
        </p:blipFill>
        <p:spPr>
          <a:xfrm>
            <a:off x="266701" y="1042670"/>
            <a:ext cx="7689362" cy="4421505"/>
          </a:xfrm>
          <a:prstGeom prst="rect">
            <a:avLst/>
          </a:prstGeom>
        </p:spPr>
      </p:pic>
    </p:spTree>
    <p:custDataLst>
      <p:tags r:id="rId1"/>
    </p:custDataLst>
    <p:extLst>
      <p:ext uri="{BB962C8B-B14F-4D97-AF65-F5344CB8AC3E}">
        <p14:creationId xmlns:p14="http://schemas.microsoft.com/office/powerpoint/2010/main" val="20925145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3"/>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4"/>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5"/>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24</a:t>
            </a:r>
            <a:endParaRPr lang="en-GB" sz="1200">
              <a:solidFill>
                <a:srgbClr val="999FA6"/>
              </a:solidFill>
            </a:endParaRPr>
          </a:p>
        </p:txBody>
      </p:sp>
      <p:sp>
        <p:nvSpPr>
          <p:cNvPr id="9" name="Title 1"/>
          <p:cNvSpPr>
            <a:spLocks noGrp="1"/>
          </p:cNvSpPr>
          <p:nvPr>
            <p:ph type="title"/>
            <p:custDataLst>
              <p:tags r:id="rId6"/>
            </p:custDataLst>
          </p:nvPr>
        </p:nvSpPr>
        <p:spPr>
          <a:xfrm>
            <a:off x="259080" y="259080"/>
            <a:ext cx="616839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spcBef>
                <a:spcPts val="0"/>
              </a:spcBef>
              <a:spcAft>
                <a:spcPts val="0"/>
              </a:spcAft>
            </a:pPr>
            <a:r>
              <a:rPr lang="en-GB" sz="2800" dirty="0" smtClean="0">
                <a:solidFill>
                  <a:srgbClr val="A80163"/>
                </a:solidFill>
              </a:rPr>
              <a:t>References</a:t>
            </a:r>
            <a:endParaRPr lang="en-GB" sz="2800" dirty="0">
              <a:solidFill>
                <a:srgbClr val="A80163"/>
              </a:solidFill>
            </a:endParaRPr>
          </a:p>
        </p:txBody>
      </p:sp>
      <p:sp>
        <p:nvSpPr>
          <p:cNvPr id="10" name="Rectangle 9"/>
          <p:cNvSpPr/>
          <p:nvPr>
            <p:custDataLst>
              <p:tags r:id="rId7"/>
            </p:custDataLst>
          </p:nvPr>
        </p:nvSpPr>
        <p:spPr>
          <a:xfrm>
            <a:off x="266699" y="1036321"/>
            <a:ext cx="7961313" cy="723275"/>
          </a:xfrm>
          <a:prstGeom prst="rect">
            <a:avLst/>
          </a:prstGeom>
        </p:spPr>
        <p:txBody>
          <a:bodyPr wrap="square">
            <a:spAutoFit/>
          </a:bodyPr>
          <a:lstStyle/>
          <a:p>
            <a:r>
              <a:rPr lang="en-GB" sz="1400" dirty="0" smtClean="0"/>
              <a:t>Link for process Landscape:</a:t>
            </a:r>
          </a:p>
          <a:p>
            <a:endParaRPr lang="en-GB" sz="1400" dirty="0" smtClean="0"/>
          </a:p>
          <a:p>
            <a:r>
              <a:rPr lang="en-GB" sz="1300" dirty="0" smtClean="0"/>
              <a:t>http</a:t>
            </a:r>
            <a:r>
              <a:rPr lang="en-GB" sz="1300" dirty="0"/>
              <a:t>://abt-prolib.de.bosch.com:8080/pkit/main.do;jsessionid=3BA8A482410EFFB600CEF16D3307FE6E</a:t>
            </a:r>
          </a:p>
        </p:txBody>
      </p:sp>
      <p:graphicFrame>
        <p:nvGraphicFramePr>
          <p:cNvPr id="12" name="Object 11"/>
          <p:cNvGraphicFramePr>
            <a:graphicFrameLocks noChangeAspect="1"/>
          </p:cNvGraphicFramePr>
          <p:nvPr>
            <p:custDataLst>
              <p:tags r:id="rId8"/>
            </p:custDataLst>
            <p:extLst>
              <p:ext uri="{D42A27DB-BD31-4B8C-83A1-F6EECF244321}">
                <p14:modId xmlns:p14="http://schemas.microsoft.com/office/powerpoint/2010/main" val="1993104167"/>
              </p:ext>
            </p:extLst>
          </p:nvPr>
        </p:nvGraphicFramePr>
        <p:xfrm>
          <a:off x="495642" y="2264086"/>
          <a:ext cx="914400" cy="771525"/>
        </p:xfrm>
        <a:graphic>
          <a:graphicData uri="http://schemas.openxmlformats.org/presentationml/2006/ole">
            <mc:AlternateContent xmlns:mc="http://schemas.openxmlformats.org/markup-compatibility/2006">
              <mc:Choice xmlns:v="urn:schemas-microsoft-com:vml" Requires="v">
                <p:oleObj spid="_x0000_s3074" name="Acrobat Document" showAsIcon="1" r:id="rId10" imgW="914400" imgH="771480" progId="AcroExch.Document.11">
                  <p:embed/>
                </p:oleObj>
              </mc:Choice>
              <mc:Fallback>
                <p:oleObj name="Acrobat Document" showAsIcon="1" r:id="rId10" imgW="914400" imgH="771480" progId="AcroExch.Document.11">
                  <p:embed/>
                  <p:pic>
                    <p:nvPicPr>
                      <p:cNvPr id="0" name=""/>
                      <p:cNvPicPr/>
                      <p:nvPr/>
                    </p:nvPicPr>
                    <p:blipFill>
                      <a:blip r:embed="rId11"/>
                      <a:stretch>
                        <a:fillRect/>
                      </a:stretch>
                    </p:blipFill>
                    <p:spPr>
                      <a:xfrm>
                        <a:off x="495642" y="2264086"/>
                        <a:ext cx="914400" cy="771525"/>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2550656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6" name="Rectangle 5"/>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5" name="Rectangle 4"/>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25</a:t>
            </a:r>
            <a:endParaRPr lang="en-GB" sz="1200">
              <a:solidFill>
                <a:srgbClr val="999FA6"/>
              </a:solidFill>
            </a:endParaRPr>
          </a:p>
        </p:txBody>
      </p:sp>
      <p:sp>
        <p:nvSpPr>
          <p:cNvPr id="3" name="Content Placeholder 2"/>
          <p:cNvSpPr>
            <a:spLocks noGrp="1"/>
          </p:cNvSpPr>
          <p:nvPr>
            <p:ph idx="1"/>
            <p:custDataLst>
              <p:tags r:id="rId5"/>
            </p:custDataLst>
          </p:nvPr>
        </p:nvSpPr>
        <p:spPr>
          <a:xfrm>
            <a:off x="259080" y="2438400"/>
            <a:ext cx="7680960" cy="611554"/>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marL="0" indent="0" algn="ctr">
              <a:spcAft>
                <a:spcPts val="0"/>
              </a:spcAft>
            </a:pPr>
            <a:r>
              <a:rPr lang="en-GB" dirty="0" smtClean="0">
                <a:solidFill>
                  <a:srgbClr val="000000"/>
                </a:solidFill>
              </a:rPr>
              <a:t>Any questions left ??</a:t>
            </a:r>
            <a:endParaRPr lang="en-GB" dirty="0">
              <a:solidFill>
                <a:srgbClr val="000000"/>
              </a:solidFill>
            </a:endParaRPr>
          </a:p>
        </p:txBody>
      </p:sp>
    </p:spTree>
    <p:custDataLst>
      <p:tags r:id="rId1"/>
    </p:custDataLst>
    <p:extLst>
      <p:ext uri="{BB962C8B-B14F-4D97-AF65-F5344CB8AC3E}">
        <p14:creationId xmlns:p14="http://schemas.microsoft.com/office/powerpoint/2010/main" val="14142548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3</a:t>
            </a:r>
            <a:endParaRPr lang="en-GB" sz="1200">
              <a:solidFill>
                <a:srgbClr val="999FA6"/>
              </a:solidFill>
            </a:endParaRPr>
          </a:p>
        </p:txBody>
      </p:sp>
      <p:sp>
        <p:nvSpPr>
          <p:cNvPr id="4" name="TextBox 3" hidden="1"/>
          <p:cNvSpPr txBox="1"/>
          <p:nvPr>
            <p:custDataLst>
              <p:tags r:id="rId5"/>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pic>
        <p:nvPicPr>
          <p:cNvPr id="9" name="Picture 12"/>
          <p:cNvPicPr>
            <a:picLocks noChangeAspect="1" noChangeArrowheads="1"/>
          </p:cNvPicPr>
          <p:nvPr>
            <p:custDataLst>
              <p:tags r:id="rId6"/>
            </p:custDataLst>
          </p:nvPr>
        </p:nvPicPr>
        <p:blipFill>
          <a:blip r:embed="rId8">
            <a:extLst>
              <a:ext uri="{28A0092B-C50C-407E-A947-70E740481C1C}">
                <a14:useLocalDpi xmlns:a14="http://schemas.microsoft.com/office/drawing/2010/main" val="0"/>
              </a:ext>
            </a:extLst>
          </a:blip>
          <a:srcRect/>
          <a:stretch>
            <a:fillRect/>
          </a:stretch>
        </p:blipFill>
        <p:spPr bwMode="auto">
          <a:xfrm>
            <a:off x="196645" y="217129"/>
            <a:ext cx="7905135" cy="5185134"/>
          </a:xfrm>
          <a:prstGeom prst="rect">
            <a:avLst/>
          </a:prstGeom>
          <a:noFill/>
          <a:ln>
            <a:noFill/>
          </a:ln>
          <a:effectLst/>
          <a:extLst>
            <a:ext uri="{909E8E84-426E-40DD-AFC4-6F175D3DCCD1}">
              <a14:hiddenFill xmlns:a14="http://schemas.microsoft.com/office/drawing/2010/main">
                <a:solidFill>
                  <a:srgbClr val="DC8C82">
                    <a:alpha val="50195"/>
                  </a:srgb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0689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4" name="Rectangle 3"/>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3" name="Rectangle 2"/>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4</a:t>
            </a:r>
            <a:endParaRPr lang="en-GB" sz="1200">
              <a:solidFill>
                <a:srgbClr val="999FA6"/>
              </a:solidFill>
            </a:endParaRPr>
          </a:p>
        </p:txBody>
      </p:sp>
      <p:sp>
        <p:nvSpPr>
          <p:cNvPr id="24580" name="Text Box 9"/>
          <p:cNvSpPr txBox="1">
            <a:spLocks noChangeArrowheads="1"/>
          </p:cNvSpPr>
          <p:nvPr>
            <p:custDataLst>
              <p:tags r:id="rId5"/>
            </p:custDataLst>
          </p:nvPr>
        </p:nvSpPr>
        <p:spPr bwMode="auto">
          <a:xfrm>
            <a:off x="259080" y="259080"/>
            <a:ext cx="6168390" cy="3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 uri="{53640926-AAD7-44D8-BBD7-CCE9431645EC}">
              <a14:shadowObscured xmlns:a14="http://schemas.microsoft.com/office/drawing/2010/main"/>
            </a:ext>
          </a:extLst>
        </p:spPr>
        <p:txBody>
          <a:bodyPr wrap="square" lIns="0" tIns="0" rIns="0" bIns="0" anchor="t">
            <a:no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eaLnBrk="1" hangingPunct="1">
              <a:lnSpc>
                <a:spcPct val="89000"/>
              </a:lnSpc>
            </a:pPr>
            <a:r>
              <a:rPr lang="en-US" altLang="en-US" sz="2800">
                <a:solidFill>
                  <a:srgbClr val="000000"/>
                </a:solidFill>
              </a:rPr>
              <a:t>Overview - ASPICE</a:t>
            </a:r>
          </a:p>
        </p:txBody>
      </p:sp>
      <p:pic>
        <p:nvPicPr>
          <p:cNvPr id="24587" name="Picture 11"/>
          <p:cNvPicPr>
            <a:picLocks noGrp="1" noChangeArrowheads="1"/>
          </p:cNvPicPr>
          <p:nvPr>
            <p:ph idx="1"/>
            <p:custDataLst>
              <p:tags r:id="rId6"/>
            </p:custDataLst>
          </p:nvPr>
        </p:nvPicPr>
        <p:blipFill>
          <a:blip r:embed="rId10">
            <a:extLst>
              <a:ext uri="{28A0092B-C50C-407E-A947-70E740481C1C}">
                <a14:useLocalDpi xmlns:a14="http://schemas.microsoft.com/office/drawing/2010/main" val="0"/>
              </a:ext>
            </a:extLst>
          </a:blip>
          <a:srcRect/>
          <a:stretch>
            <a:fillRect/>
          </a:stretch>
        </p:blipFill>
        <p:spPr>
          <a:xfrm>
            <a:off x="266700" y="776747"/>
            <a:ext cx="7658100" cy="4739149"/>
          </a:xfr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algn="ctr" rotWithShape="0">
                    <a:srgbClr val="808080"/>
                  </a:outerShdw>
                </a:effectLst>
              </a14:hiddenEffects>
            </a:ext>
            <a:ext uri="{53640926-AAD7-44D8-BBD7-CCE9431645EC}">
              <a14:shadowObscured xmlns:a14="http://schemas.microsoft.com/office/drawing/2010/main"/>
            </a:ext>
          </a:extLst>
        </p:spPr>
      </p:pic>
      <p:sp>
        <p:nvSpPr>
          <p:cNvPr id="24582" name="Rectangle 7"/>
          <p:cNvSpPr>
            <a:spLocks noChangeArrowheads="1"/>
          </p:cNvSpPr>
          <p:nvPr/>
        </p:nvSpPr>
        <p:spPr bwMode="auto">
          <a:xfrm>
            <a:off x="6244473" y="293659"/>
            <a:ext cx="1763146" cy="146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Lst>
        </p:spPr>
        <p:txBody>
          <a:bodyPr lIns="0" tIns="0" rIns="0" bIns="0" anchor="ct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eaLnBrk="1" hangingPunct="1"/>
            <a:r>
              <a:rPr lang="en-US" altLang="en-US" sz="771">
                <a:solidFill>
                  <a:srgbClr val="FFFFFF"/>
                </a:solidFill>
              </a:rPr>
              <a:t> </a:t>
            </a:r>
          </a:p>
        </p:txBody>
      </p:sp>
      <p:sp>
        <p:nvSpPr>
          <p:cNvPr id="24584" name="Rectangle 5"/>
          <p:cNvSpPr>
            <a:spLocks noChangeArrowheads="1"/>
          </p:cNvSpPr>
          <p:nvPr/>
        </p:nvSpPr>
        <p:spPr bwMode="auto">
          <a:xfrm>
            <a:off x="8203524" y="5913686"/>
            <a:ext cx="24488" cy="11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Lst>
        </p:spPr>
        <p:txBody>
          <a:bodyPr lIns="0" tIns="0" rIns="0" bIns="0">
            <a:sp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algn="r" eaLnBrk="1" hangingPunct="1">
              <a:lnSpc>
                <a:spcPct val="107000"/>
              </a:lnSpc>
            </a:pPr>
            <a:endParaRPr lang="en-US" altLang="en-US" sz="675"/>
          </a:p>
        </p:txBody>
      </p:sp>
      <p:sp>
        <p:nvSpPr>
          <p:cNvPr id="24585" name="Text Box 4" hidden="1"/>
          <p:cNvSpPr txBox="1">
            <a:spLocks noChangeArrowheads="1"/>
          </p:cNvSpPr>
          <p:nvPr>
            <p:custDataLst>
              <p:tags r:id="rId7"/>
            </p:custDataLst>
          </p:nvPr>
        </p:nvSpPr>
        <p:spPr bwMode="auto">
          <a:xfrm>
            <a:off x="0" y="1295400"/>
            <a:ext cx="0" cy="416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 uri="{53640926-AAD7-44D8-BBD7-CCE9431645EC}">
              <a14:shadowObscured xmlns:a14="http://schemas.microsoft.com/office/drawing/2010/main"/>
            </a:ext>
          </a:extLst>
        </p:spPr>
        <p:txBody>
          <a:bodyPr wrap="none" lIns="0" tIns="0" rIns="0" bIns="0" anchor="t">
            <a:no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eaLnBrk="1" hangingPunct="1"/>
            <a:endParaRPr lang="en-US" altLang="en-US" sz="1300">
              <a:solidFill>
                <a:srgbClr val="000000"/>
              </a:solidFill>
            </a:endParaRPr>
          </a:p>
        </p:txBody>
      </p:sp>
    </p:spTree>
    <p:custDataLst>
      <p:tags r:id="rId1"/>
    </p:custDataLst>
    <p:extLst>
      <p:ext uri="{BB962C8B-B14F-4D97-AF65-F5344CB8AC3E}">
        <p14:creationId xmlns:p14="http://schemas.microsoft.com/office/powerpoint/2010/main" val="2015561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4" name="Rectangle 3"/>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3" name="Rectangle 2"/>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5</a:t>
            </a:r>
            <a:endParaRPr lang="en-GB" sz="1200">
              <a:solidFill>
                <a:srgbClr val="999FA6"/>
              </a:solidFill>
            </a:endParaRPr>
          </a:p>
        </p:txBody>
      </p:sp>
      <p:sp>
        <p:nvSpPr>
          <p:cNvPr id="14340" name="Text Box 9"/>
          <p:cNvSpPr txBox="1">
            <a:spLocks noChangeArrowheads="1"/>
          </p:cNvSpPr>
          <p:nvPr>
            <p:custDataLst>
              <p:tags r:id="rId5"/>
            </p:custDataLst>
          </p:nvPr>
        </p:nvSpPr>
        <p:spPr bwMode="auto">
          <a:xfrm>
            <a:off x="259080" y="259080"/>
            <a:ext cx="6168390" cy="3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 uri="{53640926-AAD7-44D8-BBD7-CCE9431645EC}">
              <a14:shadowObscured xmlns:a14="http://schemas.microsoft.com/office/drawing/2010/main"/>
            </a:ext>
          </a:extLst>
        </p:spPr>
        <p:txBody>
          <a:bodyPr wrap="square" lIns="0" tIns="0" rIns="0" bIns="0" anchor="t">
            <a:no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eaLnBrk="1" hangingPunct="1">
              <a:lnSpc>
                <a:spcPct val="89000"/>
              </a:lnSpc>
            </a:pPr>
            <a:r>
              <a:rPr lang="en-US" altLang="en-US" sz="2800" dirty="0">
                <a:solidFill>
                  <a:srgbClr val="000000"/>
                </a:solidFill>
              </a:rPr>
              <a:t>Overview - ASPICE</a:t>
            </a:r>
          </a:p>
        </p:txBody>
      </p:sp>
      <p:sp>
        <p:nvSpPr>
          <p:cNvPr id="14347" name="Rectangle 3_"/>
          <p:cNvSpPr>
            <a:spLocks noGrp="1" noChangeArrowheads="1"/>
          </p:cNvSpPr>
          <p:nvPr>
            <p:ph idx="1"/>
            <p:custDataLst>
              <p:tags r:id="rId6"/>
            </p:custDataLst>
          </p:nvPr>
        </p:nvSpPr>
        <p:spPr>
          <a:xfrm>
            <a:off x="386100" y="787334"/>
            <a:ext cx="7489539" cy="4166656"/>
          </a:xfrm>
          <a:noFill/>
        </p:spPr>
        <p:txBody>
          <a:bodyPr/>
          <a:lstStyle/>
          <a:p>
            <a:pPr>
              <a:buFont typeface="Wingdings 3" panose="05040102010807070707" pitchFamily="18" charset="2"/>
              <a:buChar char=""/>
            </a:pPr>
            <a:r>
              <a:rPr lang="en-US" altLang="en-US" b="1" dirty="0">
                <a:solidFill>
                  <a:srgbClr val="000000"/>
                </a:solidFill>
              </a:rPr>
              <a:t>Level 0 Organization- Immature</a:t>
            </a:r>
          </a:p>
          <a:p>
            <a:pPr lvl="1" eaLnBrk="1" hangingPunct="1"/>
            <a:r>
              <a:rPr lang="en-US" altLang="en-US" sz="1800" dirty="0" smtClean="0"/>
              <a:t>The organization does not demonstrate effective implementation of its processes that are fundamental to support the organization’s business.</a:t>
            </a:r>
          </a:p>
          <a:p>
            <a:pPr>
              <a:buFont typeface="Wingdings 3" panose="05040102010807070707" pitchFamily="18" charset="2"/>
              <a:buChar char=""/>
            </a:pPr>
            <a:r>
              <a:rPr lang="en-US" altLang="en-US" b="1" dirty="0">
                <a:solidFill>
                  <a:srgbClr val="000000"/>
                </a:solidFill>
              </a:rPr>
              <a:t>Level 1 Organization - Basic</a:t>
            </a:r>
          </a:p>
          <a:p>
            <a:pPr lvl="1" eaLnBrk="1" hangingPunct="1"/>
            <a:r>
              <a:rPr lang="en-US" altLang="en-US" sz="1800" dirty="0" smtClean="0"/>
              <a:t>The organization demonstrates achievement of the purpose of the processes that are fundamental to support the organization’s business.</a:t>
            </a:r>
          </a:p>
          <a:p>
            <a:pPr>
              <a:buFont typeface="Wingdings 3" panose="05040102010807070707" pitchFamily="18" charset="2"/>
              <a:buChar char=""/>
            </a:pPr>
            <a:r>
              <a:rPr lang="en-US" altLang="en-US" b="1" dirty="0">
                <a:solidFill>
                  <a:srgbClr val="000000"/>
                </a:solidFill>
              </a:rPr>
              <a:t>Level 2 Organization – Managed</a:t>
            </a:r>
          </a:p>
          <a:p>
            <a:pPr lvl="1" eaLnBrk="1" hangingPunct="1"/>
            <a:r>
              <a:rPr lang="en-US" altLang="en-US" sz="1800" dirty="0" smtClean="0"/>
              <a:t>The organization demonstrates management of the processes that are fundamental to support the organization’s business.</a:t>
            </a:r>
          </a:p>
        </p:txBody>
      </p:sp>
      <p:sp>
        <p:nvSpPr>
          <p:cNvPr id="14344" name="Rectangle 5"/>
          <p:cNvSpPr>
            <a:spLocks noChangeArrowheads="1"/>
          </p:cNvSpPr>
          <p:nvPr/>
        </p:nvSpPr>
        <p:spPr bwMode="auto">
          <a:xfrm>
            <a:off x="8203524" y="5913686"/>
            <a:ext cx="24488" cy="11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Lst>
        </p:spPr>
        <p:txBody>
          <a:bodyPr lIns="0" tIns="0" rIns="0" bIns="0">
            <a:sp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algn="r" eaLnBrk="1" hangingPunct="1">
              <a:lnSpc>
                <a:spcPct val="107000"/>
              </a:lnSpc>
            </a:pPr>
            <a:endParaRPr lang="en-US" altLang="en-US" sz="675"/>
          </a:p>
        </p:txBody>
      </p:sp>
      <p:sp>
        <p:nvSpPr>
          <p:cNvPr id="14345" name="Text Box 4" hidden="1"/>
          <p:cNvSpPr txBox="1">
            <a:spLocks noChangeArrowheads="1"/>
          </p:cNvSpPr>
          <p:nvPr>
            <p:custDataLst>
              <p:tags r:id="rId7"/>
            </p:custDataLst>
          </p:nvPr>
        </p:nvSpPr>
        <p:spPr bwMode="auto">
          <a:xfrm>
            <a:off x="0" y="1295400"/>
            <a:ext cx="0" cy="416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 uri="{53640926-AAD7-44D8-BBD7-CCE9431645EC}">
              <a14:shadowObscured xmlns:a14="http://schemas.microsoft.com/office/drawing/2010/main"/>
            </a:ext>
          </a:extLst>
        </p:spPr>
        <p:txBody>
          <a:bodyPr wrap="none" lIns="0" tIns="0" rIns="0" bIns="0" anchor="t">
            <a:no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eaLnBrk="1" hangingPunct="1"/>
            <a:endParaRPr lang="en-US" altLang="en-US" sz="1300">
              <a:solidFill>
                <a:srgbClr val="000000"/>
              </a:solidFill>
            </a:endParaRPr>
          </a:p>
        </p:txBody>
      </p:sp>
    </p:spTree>
    <p:custDataLst>
      <p:tags r:id="rId1"/>
    </p:custDataLst>
    <p:extLst>
      <p:ext uri="{BB962C8B-B14F-4D97-AF65-F5344CB8AC3E}">
        <p14:creationId xmlns:p14="http://schemas.microsoft.com/office/powerpoint/2010/main" val="436209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4" name="Rectangle 3"/>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3" name="Rectangle 2"/>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6</a:t>
            </a:r>
            <a:endParaRPr lang="en-GB" sz="1200">
              <a:solidFill>
                <a:srgbClr val="999FA6"/>
              </a:solidFill>
            </a:endParaRPr>
          </a:p>
        </p:txBody>
      </p:sp>
      <p:sp>
        <p:nvSpPr>
          <p:cNvPr id="16388" name="Text Box 3"/>
          <p:cNvSpPr txBox="1">
            <a:spLocks noChangeArrowheads="1"/>
          </p:cNvSpPr>
          <p:nvPr>
            <p:custDataLst>
              <p:tags r:id="rId5"/>
            </p:custDataLst>
          </p:nvPr>
        </p:nvSpPr>
        <p:spPr bwMode="auto">
          <a:xfrm>
            <a:off x="259080" y="259080"/>
            <a:ext cx="6168390" cy="3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 uri="{53640926-AAD7-44D8-BBD7-CCE9431645EC}">
              <a14:shadowObscured xmlns:a14="http://schemas.microsoft.com/office/drawing/2010/main"/>
            </a:ext>
          </a:extLst>
        </p:spPr>
        <p:txBody>
          <a:bodyPr wrap="square" lIns="0" tIns="0" rIns="0" bIns="0" anchor="t">
            <a:no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eaLnBrk="1" hangingPunct="1">
              <a:lnSpc>
                <a:spcPct val="89000"/>
              </a:lnSpc>
            </a:pPr>
            <a:r>
              <a:rPr lang="en-US" altLang="en-US" sz="2800">
                <a:solidFill>
                  <a:srgbClr val="000000"/>
                </a:solidFill>
              </a:rPr>
              <a:t>Overview - ASPICE</a:t>
            </a:r>
          </a:p>
        </p:txBody>
      </p:sp>
      <p:sp>
        <p:nvSpPr>
          <p:cNvPr id="16395" name="Rectangle 10"/>
          <p:cNvSpPr>
            <a:spLocks noGrp="1" noChangeArrowheads="1"/>
          </p:cNvSpPr>
          <p:nvPr>
            <p:ph idx="1"/>
            <p:custDataLst>
              <p:tags r:id="rId6"/>
            </p:custDataLst>
          </p:nvPr>
        </p:nvSpPr>
        <p:spPr>
          <a:xfrm>
            <a:off x="391060" y="816896"/>
            <a:ext cx="7616559" cy="4168140"/>
          </a:xfr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eaLnBrk="1" hangingPunct="1">
              <a:buFont typeface="Wingdings 3" panose="05040102010807070707" pitchFamily="18" charset="2"/>
              <a:buChar char=""/>
            </a:pPr>
            <a:r>
              <a:rPr lang="en-US" altLang="en-US" b="1" dirty="0" smtClean="0">
                <a:solidFill>
                  <a:srgbClr val="000000"/>
                </a:solidFill>
              </a:rPr>
              <a:t>Level 3 Organization – Established</a:t>
            </a:r>
          </a:p>
          <a:p>
            <a:pPr lvl="1" indent="-179070" eaLnBrk="1" hangingPunct="1">
              <a:buChar char="‒"/>
            </a:pPr>
            <a:r>
              <a:rPr lang="en-US" altLang="en-US" sz="1800" dirty="0" smtClean="0">
                <a:solidFill>
                  <a:srgbClr val="000000"/>
                </a:solidFill>
              </a:rPr>
              <a:t>The organization demonstrates effective definition and deployment of the processes that are fundamental to support the organization’s business.</a:t>
            </a:r>
          </a:p>
          <a:p>
            <a:pPr eaLnBrk="1" hangingPunct="1">
              <a:buFont typeface="Wingdings 3" panose="05040102010807070707" pitchFamily="18" charset="2"/>
              <a:buChar char=""/>
            </a:pPr>
            <a:r>
              <a:rPr lang="en-US" altLang="en-US" b="1" dirty="0" smtClean="0">
                <a:solidFill>
                  <a:srgbClr val="000000"/>
                </a:solidFill>
              </a:rPr>
              <a:t>Level 4 Organization – Predictable</a:t>
            </a:r>
          </a:p>
          <a:p>
            <a:pPr lvl="1" indent="-179070" eaLnBrk="1" hangingPunct="1">
              <a:buChar char="‒"/>
            </a:pPr>
            <a:r>
              <a:rPr lang="en-US" altLang="en-US" sz="1800" dirty="0" smtClean="0">
                <a:solidFill>
                  <a:srgbClr val="000000"/>
                </a:solidFill>
              </a:rPr>
              <a:t>The organization demonstrates a quantitative understanding of relevant processes that are fundamental to support the organization’s business goals, in order to establish consistent and predictable performance.</a:t>
            </a:r>
          </a:p>
          <a:p>
            <a:pPr eaLnBrk="1" hangingPunct="1">
              <a:buFont typeface="Wingdings 3" panose="05040102010807070707" pitchFamily="18" charset="2"/>
              <a:buChar char=""/>
            </a:pPr>
            <a:r>
              <a:rPr lang="en-US" altLang="en-US" b="1" dirty="0" smtClean="0">
                <a:solidFill>
                  <a:srgbClr val="000000"/>
                </a:solidFill>
              </a:rPr>
              <a:t>Level 5 Organization – Innovating</a:t>
            </a:r>
          </a:p>
          <a:p>
            <a:pPr lvl="1" indent="-179070" eaLnBrk="1" hangingPunct="1">
              <a:buChar char="‒"/>
            </a:pPr>
            <a:r>
              <a:rPr lang="en-US" altLang="en-US" sz="1800" dirty="0" smtClean="0">
                <a:solidFill>
                  <a:srgbClr val="000000"/>
                </a:solidFill>
              </a:rPr>
              <a:t>The organization demonstrates the ability to change and adapt the performance of the processes that are fundamental to support the organization’s business goals in a systematically planned and predictable manner.</a:t>
            </a:r>
          </a:p>
        </p:txBody>
      </p:sp>
      <p:sp>
        <p:nvSpPr>
          <p:cNvPr id="16392" name="Rectangle 7"/>
          <p:cNvSpPr>
            <a:spLocks noChangeArrowheads="1"/>
          </p:cNvSpPr>
          <p:nvPr/>
        </p:nvSpPr>
        <p:spPr bwMode="auto">
          <a:xfrm>
            <a:off x="8203524" y="5913686"/>
            <a:ext cx="24488" cy="11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Lst>
        </p:spPr>
        <p:txBody>
          <a:bodyPr lIns="0" tIns="0" rIns="0" bIns="0">
            <a:sp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algn="r" eaLnBrk="1" hangingPunct="1">
              <a:lnSpc>
                <a:spcPct val="107000"/>
              </a:lnSpc>
            </a:pPr>
            <a:endParaRPr lang="en-US" altLang="en-US" sz="675"/>
          </a:p>
        </p:txBody>
      </p:sp>
      <p:sp>
        <p:nvSpPr>
          <p:cNvPr id="16393" name="Text Box 8" hidden="1"/>
          <p:cNvSpPr txBox="1">
            <a:spLocks noChangeArrowheads="1"/>
          </p:cNvSpPr>
          <p:nvPr>
            <p:custDataLst>
              <p:tags r:id="rId7"/>
            </p:custDataLst>
          </p:nvPr>
        </p:nvSpPr>
        <p:spPr bwMode="auto">
          <a:xfrm>
            <a:off x="0" y="1295400"/>
            <a:ext cx="0" cy="416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 uri="{53640926-AAD7-44D8-BBD7-CCE9431645EC}">
              <a14:shadowObscured xmlns:a14="http://schemas.microsoft.com/office/drawing/2010/main"/>
            </a:ext>
          </a:extLst>
        </p:spPr>
        <p:txBody>
          <a:bodyPr wrap="none" lIns="0" tIns="0" rIns="0" bIns="0" anchor="t">
            <a:no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eaLnBrk="1" hangingPunct="1"/>
            <a:endParaRPr lang="en-US" altLang="en-US" sz="1300">
              <a:solidFill>
                <a:srgbClr val="000000"/>
              </a:solidFill>
            </a:endParaRPr>
          </a:p>
        </p:txBody>
      </p:sp>
    </p:spTree>
    <p:custDataLst>
      <p:tags r:id="rId1"/>
    </p:custDataLst>
    <p:extLst>
      <p:ext uri="{BB962C8B-B14F-4D97-AF65-F5344CB8AC3E}">
        <p14:creationId xmlns:p14="http://schemas.microsoft.com/office/powerpoint/2010/main" val="9997958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4" name="Rectangle 3"/>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3" name="Rectangle 2"/>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7</a:t>
            </a:r>
            <a:endParaRPr lang="en-GB" sz="1200">
              <a:solidFill>
                <a:srgbClr val="999FA6"/>
              </a:solidFill>
            </a:endParaRPr>
          </a:p>
        </p:txBody>
      </p:sp>
      <p:sp>
        <p:nvSpPr>
          <p:cNvPr id="20484" name="Text Box 9"/>
          <p:cNvSpPr txBox="1">
            <a:spLocks noChangeArrowheads="1"/>
          </p:cNvSpPr>
          <p:nvPr>
            <p:custDataLst>
              <p:tags r:id="rId5"/>
            </p:custDataLst>
          </p:nvPr>
        </p:nvSpPr>
        <p:spPr bwMode="auto">
          <a:xfrm>
            <a:off x="259080" y="259080"/>
            <a:ext cx="6168390" cy="388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 uri="{53640926-AAD7-44D8-BBD7-CCE9431645EC}">
              <a14:shadowObscured xmlns:a14="http://schemas.microsoft.com/office/drawing/2010/main"/>
            </a:ext>
          </a:extLst>
        </p:spPr>
        <p:txBody>
          <a:bodyPr wrap="square" lIns="0" tIns="0" rIns="0" bIns="0" anchor="t">
            <a:no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eaLnBrk="1" hangingPunct="1">
              <a:lnSpc>
                <a:spcPct val="89000"/>
              </a:lnSpc>
            </a:pPr>
            <a:r>
              <a:rPr lang="en-US" altLang="en-US" sz="2800">
                <a:solidFill>
                  <a:srgbClr val="000000"/>
                </a:solidFill>
              </a:rPr>
              <a:t>Overview - ASPICE</a:t>
            </a:r>
          </a:p>
        </p:txBody>
      </p:sp>
      <p:pic>
        <p:nvPicPr>
          <p:cNvPr id="20491" name="Picture 11"/>
          <p:cNvPicPr>
            <a:picLocks noGrp="1" noChangeArrowheads="1"/>
          </p:cNvPicPr>
          <p:nvPr>
            <p:ph idx="1"/>
            <p:custDataLst>
              <p:tags r:id="rId6"/>
            </p:custDataLst>
          </p:nvPr>
        </p:nvPicPr>
        <p:blipFill>
          <a:blip r:embed="rId10">
            <a:extLst>
              <a:ext uri="{28A0092B-C50C-407E-A947-70E740481C1C}">
                <a14:useLocalDpi xmlns:a14="http://schemas.microsoft.com/office/drawing/2010/main" val="0"/>
              </a:ext>
            </a:extLst>
          </a:blip>
          <a:stretch>
            <a:fillRect/>
          </a:stretch>
        </p:blipFill>
        <p:spPr>
          <a:xfrm>
            <a:off x="266701" y="654050"/>
            <a:ext cx="7530280" cy="4802853"/>
          </a:xfr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algn="ctr" rotWithShape="0">
                    <a:srgbClr val="808080"/>
                  </a:outerShdw>
                </a:effectLst>
              </a14:hiddenEffects>
            </a:ext>
            <a:ext uri="{53640926-AAD7-44D8-BBD7-CCE9431645EC}">
              <a14:shadowObscured xmlns:a14="http://schemas.microsoft.com/office/drawing/2010/main"/>
            </a:ext>
          </a:extLst>
        </p:spPr>
      </p:pic>
      <p:sp>
        <p:nvSpPr>
          <p:cNvPr id="20488" name="Rectangle 5"/>
          <p:cNvSpPr>
            <a:spLocks noChangeArrowheads="1"/>
          </p:cNvSpPr>
          <p:nvPr/>
        </p:nvSpPr>
        <p:spPr bwMode="auto">
          <a:xfrm>
            <a:off x="8203524" y="5913686"/>
            <a:ext cx="24488" cy="111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Lst>
        </p:spPr>
        <p:txBody>
          <a:bodyPr lIns="0" tIns="0" rIns="0" bIns="0">
            <a:sp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algn="r" eaLnBrk="1" hangingPunct="1">
              <a:lnSpc>
                <a:spcPct val="107000"/>
              </a:lnSpc>
            </a:pPr>
            <a:endParaRPr lang="en-US" altLang="en-US" sz="675"/>
          </a:p>
        </p:txBody>
      </p:sp>
      <p:sp>
        <p:nvSpPr>
          <p:cNvPr id="20489" name="Text Box 4" hidden="1"/>
          <p:cNvSpPr txBox="1">
            <a:spLocks noChangeArrowheads="1"/>
          </p:cNvSpPr>
          <p:nvPr>
            <p:custDataLst>
              <p:tags r:id="rId7"/>
            </p:custDataLst>
          </p:nvPr>
        </p:nvSpPr>
        <p:spPr bwMode="auto">
          <a:xfrm>
            <a:off x="0" y="1295400"/>
            <a:ext cx="0" cy="4168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0">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 uri="{53640926-AAD7-44D8-BBD7-CCE9431645EC}">
              <a14:shadowObscured xmlns:a14="http://schemas.microsoft.com/office/drawing/2010/main"/>
            </a:ext>
          </a:extLst>
        </p:spPr>
        <p:txBody>
          <a:bodyPr wrap="none" lIns="0" tIns="0" rIns="0" bIns="0" anchor="t">
            <a:no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eaLnBrk="1" hangingPunct="1"/>
            <a:endParaRPr lang="en-US" altLang="en-US" sz="1300">
              <a:solidFill>
                <a:srgbClr val="000000"/>
              </a:solidFill>
            </a:endParaRPr>
          </a:p>
        </p:txBody>
      </p:sp>
    </p:spTree>
    <p:custDataLst>
      <p:tags r:id="rId1"/>
    </p:custDataLst>
    <p:extLst>
      <p:ext uri="{BB962C8B-B14F-4D97-AF65-F5344CB8AC3E}">
        <p14:creationId xmlns:p14="http://schemas.microsoft.com/office/powerpoint/2010/main" val="1354367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4" name="Rectangle 3"/>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3" name="Rectangle 2"/>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8</a:t>
            </a:r>
            <a:endParaRPr lang="en-GB" sz="1200">
              <a:solidFill>
                <a:srgbClr val="999FA6"/>
              </a:solidFill>
            </a:endParaRPr>
          </a:p>
        </p:txBody>
      </p:sp>
      <p:sp>
        <p:nvSpPr>
          <p:cNvPr id="2" name="Rectangle 1"/>
          <p:cNvSpPr>
            <a:spLocks/>
          </p:cNvSpPr>
          <p:nvPr>
            <p:custDataLst>
              <p:tags r:id="rId5"/>
            </p:custDataLst>
          </p:nvPr>
        </p:nvSpPr>
        <p:spPr>
          <a:xfrm>
            <a:off x="6482080" y="259080"/>
            <a:ext cx="1691640" cy="77724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17780" rIns="0" bIns="0" rtlCol="0" anchor="t">
            <a:normAutofit/>
          </a:bodyPr>
          <a:lstStyle/>
          <a:p>
            <a:pPr>
              <a:lnSpc>
                <a:spcPts val="900"/>
              </a:lnSpc>
            </a:pPr>
            <a:r>
              <a:rPr lang="en-US" sz="550" smtClean="0">
                <a:solidFill>
                  <a:srgbClr val="000000"/>
                </a:solidFill>
              </a:rPr>
              <a:t>ENG.4 SW Requirements Analysis @ CC-DA</a:t>
            </a:r>
            <a:endParaRPr lang="en-GB" sz="550">
              <a:solidFill>
                <a:srgbClr val="000000"/>
              </a:solidFill>
            </a:endParaRPr>
          </a:p>
        </p:txBody>
      </p:sp>
      <p:sp>
        <p:nvSpPr>
          <p:cNvPr id="26628" name="Text Box 9"/>
          <p:cNvSpPr txBox="1">
            <a:spLocks noChangeArrowheads="1"/>
          </p:cNvSpPr>
          <p:nvPr>
            <p:custDataLst>
              <p:tags r:id="rId6"/>
            </p:custDataLst>
          </p:nvPr>
        </p:nvSpPr>
        <p:spPr bwMode="auto">
          <a:xfrm>
            <a:off x="259080" y="259080"/>
            <a:ext cx="6168390" cy="388620"/>
          </a:xfrm>
          <a:prstGeom prst="rect">
            <a:avLst/>
          </a:prstGeom>
          <a:noFill/>
          <a:ln>
            <a:noFill/>
          </a:ln>
          <a:effectLst/>
          <a:extLst>
            <a:ext uri="{909E8E84-426E-40DD-AFC4-6F175D3DCCD1}">
              <a14:hiddenFill xmlns:a14="http://schemas.microsoft.com/office/drawing/2010/main">
                <a:solidFill>
                  <a:srgbClr val="DC8C82">
                    <a:alpha val="50195"/>
                  </a:srgbClr>
                </a:solidFill>
              </a14:hiddenFill>
            </a:ext>
            <a:ext uri="{91240B29-F687-4F45-9708-019B960494DF}">
              <a14:hiddenLine xmlns:a14="http://schemas.microsoft.com/office/drawing/2010/main" w="0" algn="ctr">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 uri="{53640926-AAD7-44D8-BBD7-CCE9431645EC}">
              <a14:shadowObscured xmlns:a14="http://schemas.microsoft.com/office/drawing/2010/main"/>
            </a:ext>
          </a:extLst>
        </p:spPr>
        <p:txBody>
          <a:bodyPr wrap="square" lIns="0" tIns="0" rIns="0" bIns="0" anchor="t">
            <a:no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eaLnBrk="1" hangingPunct="1">
              <a:lnSpc>
                <a:spcPct val="89000"/>
              </a:lnSpc>
            </a:pPr>
            <a:r>
              <a:rPr lang="en-US" altLang="en-US" sz="2800" dirty="0">
                <a:solidFill>
                  <a:srgbClr val="000000"/>
                </a:solidFill>
              </a:rPr>
              <a:t>Overview - ASPICE</a:t>
            </a:r>
          </a:p>
        </p:txBody>
      </p:sp>
      <p:sp>
        <p:nvSpPr>
          <p:cNvPr id="26634" name="Rectangle 2_"/>
          <p:cNvSpPr>
            <a:spLocks noGrp="1" noChangeArrowheads="1"/>
          </p:cNvSpPr>
          <p:nvPr>
            <p:ph type="title"/>
            <p:custDataLst>
              <p:tags r:id="rId7"/>
            </p:custDataLst>
          </p:nvPr>
        </p:nvSpPr>
        <p:spPr>
          <a:xfrm>
            <a:off x="297043" y="689355"/>
            <a:ext cx="7052583" cy="533263"/>
          </a:xfrm>
          <a:noFill/>
        </p:spPr>
        <p:txBody>
          <a:bodyPr/>
          <a:lstStyle/>
          <a:p>
            <a:pPr eaLnBrk="1" hangingPunct="1"/>
            <a:r>
              <a:rPr lang="en-US" altLang="en-US" dirty="0" smtClean="0"/>
              <a:t>Generic Practices</a:t>
            </a:r>
          </a:p>
        </p:txBody>
      </p:sp>
      <p:graphicFrame>
        <p:nvGraphicFramePr>
          <p:cNvPr id="155146" name="Group 522"/>
          <p:cNvGraphicFramePr>
            <a:graphicFrameLocks noGrp="1"/>
          </p:cNvGraphicFramePr>
          <p:nvPr>
            <p:ph type="tbl" idx="1"/>
            <p:custDataLst>
              <p:tags r:id="rId8"/>
            </p:custDataLst>
            <p:extLst>
              <p:ext uri="{D42A27DB-BD31-4B8C-83A1-F6EECF244321}">
                <p14:modId xmlns:p14="http://schemas.microsoft.com/office/powerpoint/2010/main" val="269752470"/>
              </p:ext>
            </p:extLst>
          </p:nvPr>
        </p:nvGraphicFramePr>
        <p:xfrm>
          <a:off x="403123" y="1077975"/>
          <a:ext cx="7423353" cy="4343551"/>
        </p:xfrm>
        <a:graphic>
          <a:graphicData uri="http://schemas.openxmlformats.org/drawingml/2006/table">
            <a:tbl>
              <a:tblPr/>
              <a:tblGrid>
                <a:gridCol w="1886447"/>
                <a:gridCol w="1871948"/>
                <a:gridCol w="3664958"/>
              </a:tblGrid>
              <a:tr h="452395">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Level 1: Performed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PA 1.1 Process performance attribute.</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1.1.1 Achieve the process outcomes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939">
                <a:tc rowSpan="11">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de-DE" altLang="en-US" sz="1000" b="1" i="0" u="none" strike="noStrike" cap="none" normalizeH="0" baseline="0" smtClean="0">
                          <a:ln>
                            <a:noFill/>
                          </a:ln>
                          <a:solidFill>
                            <a:srgbClr val="000000"/>
                          </a:solidFill>
                          <a:effectLst/>
                          <a:latin typeface="Arial" panose="020B0604020202020204" pitchFamily="34" charset="0"/>
                          <a:cs typeface="Arial" panose="020B0604020202020204" pitchFamily="34" charset="0"/>
                        </a:rPr>
                        <a:t>Level 2: Managed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6">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PA 2.1 Performance management attribute</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2.1.1 Identify the objectives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0135">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2.1.2 Plan and monitor the performance</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1895">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2.1.3 Adjust the performance of the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395">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2.1.4 Define responsibilities and authorities for performing the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395">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2.1.5 Identify and make available resources to perform the process according to plan</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1895">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2.1.6 Manage the interfaces between involved parties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1878">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marL="419100">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marL="723900">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marL="1028700">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marL="1333500">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marL="1790700"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marL="2247900"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marL="2705100"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marL="3162300"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base" latinLnBrk="0" hangingPunct="1">
                        <a:lnSpc>
                          <a:spcPct val="111000"/>
                        </a:lnSpc>
                        <a:spcBef>
                          <a:spcPct val="0"/>
                        </a:spcBef>
                        <a:spcAft>
                          <a:spcPct val="0"/>
                        </a:spcAft>
                        <a:buClr>
                          <a:srgbClr val="3A5A82"/>
                        </a:buClr>
                        <a:buSzPct val="65000"/>
                        <a:buFont typeface="Wingdings" panose="05000000000000000000" pitchFamily="2" charset="2"/>
                        <a:buNone/>
                        <a:tabLst/>
                      </a:pPr>
                      <a:endParaRPr kumimoji="0" lang="en-US" altLang="en-US" sz="15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76939">
                <a:tc vMerge="1">
                  <a:txBody>
                    <a:bodyPr/>
                    <a:lstStyle/>
                    <a:p>
                      <a:endParaRPr lang="en-GB"/>
                    </a:p>
                  </a:txBody>
                  <a:tcPr/>
                </a:tc>
                <a:tc rowSpan="4">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PA 2.2 Work product management attribute</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2.2.1 Define the requirements for the work products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395">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2.2.2 Define the requirements for documentation and control of the work products.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1895">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2.2.3 Identify, document and control the work products.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2395">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GP 2.2.4 Review and adjust work products to meet the defined requirements.</a:t>
                      </a:r>
                      <a:endParaRPr kumimoji="0" lang="de-DE" altLang="en-US" sz="1700" b="0" i="0" u="none" strike="noStrike" cap="none" normalizeH="0" baseline="0" dirty="0" smtClean="0">
                        <a:ln>
                          <a:noFill/>
                        </a:ln>
                        <a:solidFill>
                          <a:schemeClr val="tx1"/>
                        </a:solidFill>
                        <a:effectLst/>
                        <a:latin typeface="Bosch Office Sans" panose="020B0604020202020204" pitchFamily="34" charset="0"/>
                      </a:endParaRPr>
                    </a:p>
                  </a:txBody>
                  <a:tcPr marL="88157" marR="88157" marT="44074" marB="4407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630" name="Rectangle 7"/>
          <p:cNvSpPr>
            <a:spLocks noChangeArrowheads="1"/>
          </p:cNvSpPr>
          <p:nvPr/>
        </p:nvSpPr>
        <p:spPr bwMode="auto">
          <a:xfrm>
            <a:off x="6244473" y="293659"/>
            <a:ext cx="1763146" cy="146929"/>
          </a:xfrm>
          <a:prstGeom prst="rect">
            <a:avLst/>
          </a:prstGeom>
          <a:noFill/>
          <a:ln>
            <a:noFill/>
          </a:ln>
          <a:effectLst/>
          <a:extLst>
            <a:ext uri="{909E8E84-426E-40DD-AFC4-6F175D3DCCD1}">
              <a14:hiddenFill xmlns:a14="http://schemas.microsoft.com/office/drawing/2010/main">
                <a:solidFill>
                  <a:srgbClr val="DC8C82">
                    <a:alpha val="50195"/>
                  </a:srgbClr>
                </a:solidFill>
              </a14:hiddenFill>
            </a:ext>
            <a:ext uri="{91240B29-F687-4F45-9708-019B960494DF}">
              <a14:hiddenLine xmlns:a14="http://schemas.microsoft.com/office/drawing/2010/main" w="0" algn="ctr">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Lst>
        </p:spPr>
        <p:txBody>
          <a:bodyPr lIns="0" tIns="0" rIns="0" bIns="0" anchor="ct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eaLnBrk="1" hangingPunct="1"/>
            <a:r>
              <a:rPr lang="en-US" altLang="en-US" sz="771">
                <a:solidFill>
                  <a:srgbClr val="FFFFFF"/>
                </a:solidFill>
              </a:rPr>
              <a:t> </a:t>
            </a:r>
          </a:p>
        </p:txBody>
      </p:sp>
      <p:sp>
        <p:nvSpPr>
          <p:cNvPr id="26632" name="Rectangle 5"/>
          <p:cNvSpPr>
            <a:spLocks noChangeArrowheads="1"/>
          </p:cNvSpPr>
          <p:nvPr/>
        </p:nvSpPr>
        <p:spPr bwMode="auto">
          <a:xfrm>
            <a:off x="8203524" y="5913686"/>
            <a:ext cx="24488" cy="111121"/>
          </a:xfrm>
          <a:prstGeom prst="rect">
            <a:avLst/>
          </a:prstGeom>
          <a:noFill/>
          <a:ln>
            <a:noFill/>
          </a:ln>
          <a:effectLst/>
          <a:extLst>
            <a:ext uri="{909E8E84-426E-40DD-AFC4-6F175D3DCCD1}">
              <a14:hiddenFill xmlns:a14="http://schemas.microsoft.com/office/drawing/2010/main">
                <a:solidFill>
                  <a:srgbClr val="DC8C82">
                    <a:alpha val="50195"/>
                  </a:srgbClr>
                </a:solidFill>
              </a14:hiddenFill>
            </a:ext>
            <a:ext uri="{91240B29-F687-4F45-9708-019B960494DF}">
              <a14:hiddenLine xmlns:a14="http://schemas.microsoft.com/office/drawing/2010/main" w="0" algn="ctr">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Lst>
        </p:spPr>
        <p:txBody>
          <a:bodyPr lIns="0" tIns="0" rIns="0" bIns="0">
            <a:sp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algn="r" eaLnBrk="1" hangingPunct="1">
              <a:lnSpc>
                <a:spcPct val="107000"/>
              </a:lnSpc>
            </a:pPr>
            <a:endParaRPr lang="en-US" altLang="en-US" sz="675"/>
          </a:p>
        </p:txBody>
      </p:sp>
      <p:sp>
        <p:nvSpPr>
          <p:cNvPr id="26633" name="Text Box 4" hidden="1"/>
          <p:cNvSpPr txBox="1">
            <a:spLocks noChangeArrowheads="1"/>
          </p:cNvSpPr>
          <p:nvPr>
            <p:custDataLst>
              <p:tags r:id="rId9"/>
            </p:custDataLst>
          </p:nvPr>
        </p:nvSpPr>
        <p:spPr bwMode="auto">
          <a:xfrm>
            <a:off x="0" y="1295399"/>
            <a:ext cx="0" cy="4168140"/>
          </a:xfrm>
          <a:prstGeom prst="rect">
            <a:avLst/>
          </a:prstGeom>
          <a:noFill/>
          <a:ln>
            <a:noFill/>
          </a:ln>
          <a:effectLst/>
          <a:extLst>
            <a:ext uri="{909E8E84-426E-40DD-AFC4-6F175D3DCCD1}">
              <a14:hiddenFill xmlns:a14="http://schemas.microsoft.com/office/drawing/2010/main">
                <a:solidFill>
                  <a:srgbClr val="DC8C82">
                    <a:alpha val="50195"/>
                  </a:srgbClr>
                </a:solidFill>
              </a14:hiddenFill>
            </a:ext>
            <a:ext uri="{91240B29-F687-4F45-9708-019B960494DF}">
              <a14:hiddenLine xmlns:a14="http://schemas.microsoft.com/office/drawing/2010/main" w="0" algn="ctr">
                <a:solidFill>
                  <a:schemeClr val="tx1"/>
                </a:solidFill>
                <a:miter lim="800000"/>
                <a:headEnd/>
                <a:tailEnd/>
              </a14:hiddenLine>
            </a:ext>
            <a:ext uri="{AF507438-7753-43E0-B8FC-AC1667EBCBE1}">
              <a14:hiddenEffects xmlns:a14="http://schemas.microsoft.com/office/drawing/2010/main">
                <a:effectLst>
                  <a:outerShdw algn="ctr" rotWithShape="0">
                    <a:schemeClr val="bg2"/>
                  </a:outerShdw>
                </a:effectLst>
              </a14:hiddenEffects>
            </a:ext>
            <a:ext uri="{53640926-AAD7-44D8-BBD7-CCE9431645EC}">
              <a14:shadowObscured xmlns:a14="http://schemas.microsoft.com/office/drawing/2010/main"/>
            </a:ext>
          </a:extLst>
        </p:spPr>
        <p:txBody>
          <a:bodyPr wrap="none" lIns="0" tIns="0" rIns="0" bIns="0" anchor="t">
            <a:noAutofit/>
          </a:bodyPr>
          <a:lstStyle>
            <a:lvl1pPr>
              <a:defRPr sz="1400">
                <a:solidFill>
                  <a:schemeClr val="tx1"/>
                </a:solidFill>
                <a:latin typeface="Bosch Office Sans" panose="020B0604020202020204" pitchFamily="34" charset="0"/>
              </a:defRPr>
            </a:lvl1pPr>
            <a:lvl2pPr marL="742950" indent="-285750">
              <a:defRPr sz="1400">
                <a:solidFill>
                  <a:schemeClr val="tx1"/>
                </a:solidFill>
                <a:latin typeface="Bosch Office Sans" panose="020B0604020202020204" pitchFamily="34" charset="0"/>
              </a:defRPr>
            </a:lvl2pPr>
            <a:lvl3pPr marL="1143000" indent="-228600">
              <a:defRPr sz="1400">
                <a:solidFill>
                  <a:schemeClr val="tx1"/>
                </a:solidFill>
                <a:latin typeface="Bosch Office Sans" panose="020B0604020202020204" pitchFamily="34" charset="0"/>
              </a:defRPr>
            </a:lvl3pPr>
            <a:lvl4pPr marL="1600200" indent="-228600">
              <a:defRPr sz="1400">
                <a:solidFill>
                  <a:schemeClr val="tx1"/>
                </a:solidFill>
                <a:latin typeface="Bosch Office Sans" panose="020B0604020202020204" pitchFamily="34" charset="0"/>
              </a:defRPr>
            </a:lvl4pPr>
            <a:lvl5pPr marL="2057400" indent="-228600">
              <a:defRPr sz="1400">
                <a:solidFill>
                  <a:schemeClr val="tx1"/>
                </a:solidFill>
                <a:latin typeface="Bosch Office Sans" panose="020B0604020202020204" pitchFamily="34" charset="0"/>
              </a:defRPr>
            </a:lvl5pPr>
            <a:lvl6pPr marL="2514600" indent="-228600" eaLnBrk="0" fontAlgn="base" hangingPunct="0">
              <a:spcBef>
                <a:spcPct val="0"/>
              </a:spcBef>
              <a:spcAft>
                <a:spcPct val="0"/>
              </a:spcAft>
              <a:defRPr sz="1400">
                <a:solidFill>
                  <a:schemeClr val="tx1"/>
                </a:solidFill>
                <a:latin typeface="Bosch Office Sans" panose="020B0604020202020204" pitchFamily="34" charset="0"/>
              </a:defRPr>
            </a:lvl6pPr>
            <a:lvl7pPr marL="2971800" indent="-228600" eaLnBrk="0" fontAlgn="base" hangingPunct="0">
              <a:spcBef>
                <a:spcPct val="0"/>
              </a:spcBef>
              <a:spcAft>
                <a:spcPct val="0"/>
              </a:spcAft>
              <a:defRPr sz="1400">
                <a:solidFill>
                  <a:schemeClr val="tx1"/>
                </a:solidFill>
                <a:latin typeface="Bosch Office Sans" panose="020B0604020202020204" pitchFamily="34" charset="0"/>
              </a:defRPr>
            </a:lvl7pPr>
            <a:lvl8pPr marL="3429000" indent="-228600" eaLnBrk="0" fontAlgn="base" hangingPunct="0">
              <a:spcBef>
                <a:spcPct val="0"/>
              </a:spcBef>
              <a:spcAft>
                <a:spcPct val="0"/>
              </a:spcAft>
              <a:defRPr sz="1400">
                <a:solidFill>
                  <a:schemeClr val="tx1"/>
                </a:solidFill>
                <a:latin typeface="Bosch Office Sans" panose="020B0604020202020204" pitchFamily="34" charset="0"/>
              </a:defRPr>
            </a:lvl8pPr>
            <a:lvl9pPr marL="3886200" indent="-228600" eaLnBrk="0" fontAlgn="base" hangingPunct="0">
              <a:spcBef>
                <a:spcPct val="0"/>
              </a:spcBef>
              <a:spcAft>
                <a:spcPct val="0"/>
              </a:spcAft>
              <a:defRPr sz="1400">
                <a:solidFill>
                  <a:schemeClr val="tx1"/>
                </a:solidFill>
                <a:latin typeface="Bosch Office Sans" panose="020B0604020202020204" pitchFamily="34" charset="0"/>
              </a:defRPr>
            </a:lvl9pPr>
          </a:lstStyle>
          <a:p>
            <a:pPr eaLnBrk="1" hangingPunct="1"/>
            <a:endParaRPr lang="en-US" altLang="en-US" sz="1300">
              <a:solidFill>
                <a:srgbClr val="000000"/>
              </a:solidFill>
            </a:endParaRPr>
          </a:p>
        </p:txBody>
      </p:sp>
    </p:spTree>
    <p:custDataLst>
      <p:tags r:id="rId1"/>
    </p:custDataLst>
    <p:extLst>
      <p:ext uri="{BB962C8B-B14F-4D97-AF65-F5344CB8AC3E}">
        <p14:creationId xmlns:p14="http://schemas.microsoft.com/office/powerpoint/2010/main" val="1357572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p:cNvSpPr>
          <p:nvPr>
            <p:custDataLst>
              <p:tags r:id="rId2"/>
            </p:custDataLst>
          </p:nvPr>
        </p:nvSpPr>
        <p:spPr>
          <a:xfrm>
            <a:off x="593090" y="5643880"/>
            <a:ext cx="6460490" cy="10795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GB" sz="600" b="1" smtClean="0">
                <a:solidFill>
                  <a:srgbClr val="D70012"/>
                </a:solidFill>
                <a:latin typeface="Bosch Office Sans" panose="020B0604020202020204" pitchFamily="34" charset="0"/>
              </a:rPr>
              <a:t>Internal </a:t>
            </a:r>
            <a:r>
              <a:rPr lang="en-GB" sz="600" smtClean="0">
                <a:solidFill>
                  <a:srgbClr val="000000"/>
                </a:solidFill>
                <a:latin typeface="Bosch Office Sans" panose="020B0604020202020204" pitchFamily="34" charset="0"/>
              </a:rPr>
              <a:t>| RBEI/ESQ | 08/03/2016</a:t>
            </a:r>
            <a:endParaRPr lang="en-GB" sz="600">
              <a:solidFill>
                <a:srgbClr val="000000"/>
              </a:solidFill>
              <a:latin typeface="Bosch Office Sans" panose="020B0604020202020204" pitchFamily="34" charset="0"/>
            </a:endParaRPr>
          </a:p>
        </p:txBody>
      </p:sp>
      <p:sp>
        <p:nvSpPr>
          <p:cNvPr id="7" name="Rectangle 6"/>
          <p:cNvSpPr>
            <a:spLocks/>
          </p:cNvSpPr>
          <p:nvPr>
            <p:custDataLst>
              <p:tags r:id="rId3"/>
            </p:custDataLst>
          </p:nvPr>
        </p:nvSpPr>
        <p:spPr>
          <a:xfrm>
            <a:off x="593090" y="5758180"/>
            <a:ext cx="6460490" cy="21590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nSpc>
                <a:spcPct val="107000"/>
              </a:lnSpc>
              <a:spcAft>
                <a:spcPts val="100"/>
              </a:spcAft>
            </a:pPr>
            <a:r>
              <a:rPr lang="en-US" sz="600" smtClean="0">
                <a:solidFill>
                  <a:srgbClr val="B2B3B5"/>
                </a:solidFill>
                <a:latin typeface="Bosch Office Sans" panose="020B0604020202020204" pitchFamily="34" charset="0"/>
              </a:rPr>
              <a:t>©  Robert Bosch Engineering and Business Solutions Private Limited 2016. All rights reserved, also regarding any disposal, exploitation, reproduction, editing, distribution, as well as in the event of applications for industrial property rights.</a:t>
            </a:r>
            <a:endParaRPr lang="en-GB" sz="600">
              <a:solidFill>
                <a:srgbClr val="B2B3B5"/>
              </a:solidFill>
              <a:latin typeface="Bosch Office Sans" panose="020B0604020202020204" pitchFamily="34" charset="0"/>
            </a:endParaRPr>
          </a:p>
        </p:txBody>
      </p:sp>
      <p:sp>
        <p:nvSpPr>
          <p:cNvPr id="6" name="Rectangle 5"/>
          <p:cNvSpPr>
            <a:spLocks/>
          </p:cNvSpPr>
          <p:nvPr>
            <p:custDataLst>
              <p:tags r:id="rId4"/>
            </p:custDataLst>
          </p:nvPr>
        </p:nvSpPr>
        <p:spPr>
          <a:xfrm>
            <a:off x="266700" y="5628640"/>
            <a:ext cx="288290" cy="410210"/>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lstStyle/>
          <a:p>
            <a:r>
              <a:rPr lang="en-GB" sz="1200" smtClean="0">
                <a:solidFill>
                  <a:srgbClr val="999FA6"/>
                </a:solidFill>
              </a:rPr>
              <a:t>9</a:t>
            </a:r>
            <a:endParaRPr lang="en-GB" sz="1200">
              <a:solidFill>
                <a:srgbClr val="999FA6"/>
              </a:solidFill>
            </a:endParaRPr>
          </a:p>
        </p:txBody>
      </p:sp>
      <p:sp>
        <p:nvSpPr>
          <p:cNvPr id="4" name="TextBox 3" hidden="1"/>
          <p:cNvSpPr txBox="1"/>
          <p:nvPr>
            <p:custDataLst>
              <p:tags r:id="rId5"/>
            </p:custDataLst>
          </p:nvPr>
        </p:nvSpPr>
        <p:spPr>
          <a:xfrm>
            <a:off x="0" y="1295400"/>
            <a:ext cx="0" cy="416814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marL="252000" indent="-252000">
              <a:lnSpc>
                <a:spcPts val="2300"/>
              </a:lnSpc>
              <a:buFontTx/>
              <a:buNone/>
            </a:pPr>
            <a:endParaRPr lang="en-GB" sz="1300" dirty="0" smtClean="0">
              <a:solidFill>
                <a:srgbClr val="000000"/>
              </a:solidFill>
            </a:endParaRPr>
          </a:p>
        </p:txBody>
      </p:sp>
      <p:sp>
        <p:nvSpPr>
          <p:cNvPr id="2" name="Title 1"/>
          <p:cNvSpPr>
            <a:spLocks noGrp="1"/>
          </p:cNvSpPr>
          <p:nvPr>
            <p:ph type="title"/>
            <p:custDataLst>
              <p:tags r:id="rId6"/>
            </p:custDataLst>
          </p:nvPr>
        </p:nvSpPr>
        <p:spPr>
          <a:xfrm>
            <a:off x="259080" y="259080"/>
            <a:ext cx="6168390" cy="77724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Autofit/>
          </a:bodyPr>
          <a:lstStyle/>
          <a:p>
            <a:pPr>
              <a:lnSpc>
                <a:spcPct val="89000"/>
              </a:lnSpc>
            </a:pPr>
            <a:r>
              <a:rPr lang="en-US" altLang="en-US" sz="2800" dirty="0"/>
              <a:t>Overview - ASPICE</a:t>
            </a:r>
          </a:p>
        </p:txBody>
      </p:sp>
      <p:graphicFrame>
        <p:nvGraphicFramePr>
          <p:cNvPr id="9" name="Group 513"/>
          <p:cNvGraphicFramePr>
            <a:graphicFrameLocks noGrp="1"/>
          </p:cNvGraphicFramePr>
          <p:nvPr>
            <p:custDataLst>
              <p:tags r:id="rId7"/>
            </p:custDataLst>
            <p:extLst>
              <p:ext uri="{D42A27DB-BD31-4B8C-83A1-F6EECF244321}">
                <p14:modId xmlns:p14="http://schemas.microsoft.com/office/powerpoint/2010/main" val="1157508194"/>
              </p:ext>
            </p:extLst>
          </p:nvPr>
        </p:nvGraphicFramePr>
        <p:xfrm>
          <a:off x="410845" y="753788"/>
          <a:ext cx="7386136" cy="4798176"/>
        </p:xfrm>
        <a:graphic>
          <a:graphicData uri="http://schemas.openxmlformats.org/drawingml/2006/table">
            <a:tbl>
              <a:tblPr/>
              <a:tblGrid>
                <a:gridCol w="1875497"/>
                <a:gridCol w="1863744"/>
                <a:gridCol w="3646895"/>
              </a:tblGrid>
              <a:tr h="376927">
                <a:tc rowSpan="12">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de-DE" altLang="en-US" sz="1000" b="1"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Level 3: Established process</a:t>
                      </a:r>
                      <a:endParaRPr kumimoji="0" lang="de-DE" altLang="en-US" sz="1700" b="0" i="0" u="none" strike="noStrike" cap="none" normalizeH="0" baseline="0" dirty="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PA 3.1 Process definition attribute</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3.1.1 Define the standard process that will support the deployment of the defined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3113">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3.1.2 Determine the sequence and interaction between processes so that they work as an integrated system of processes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927">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3.1.3 Identify the roles and competencies for performing the standard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927">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3.1.4 Identify the required infrastructure and work environment for performing the standard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927">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3.1.5 Determine suitable methods to monitor the effectiveness and suitability of the standard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30742">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 </a:t>
                      </a:r>
                      <a:endParaRPr kumimoji="0" lang="de-DE" altLang="en-US" sz="1700" b="0" i="0" u="none" strike="noStrike" cap="none" normalizeH="0" baseline="0" dirty="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 </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536">
                <a:tc vMerge="1">
                  <a:txBody>
                    <a:bodyPr/>
                    <a:lstStyle/>
                    <a:p>
                      <a:endParaRPr lang="en-GB"/>
                    </a:p>
                  </a:txBody>
                  <a:tcPr/>
                </a:tc>
                <a:tc rowSpan="6">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PA 3.2 Process deployment attribute</a:t>
                      </a:r>
                      <a:endParaRPr kumimoji="0" lang="de-DE" altLang="en-US" sz="1700" b="0" i="0" u="none" strike="noStrike" cap="none" normalizeH="0" baseline="0" dirty="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3.2.1 Deploy a defined process that satisfies the context specific requirements of the use of the standard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536">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3.2.2 Assign and communicate roles, responsibilities and authorities for performing the defined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927">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3.2.3 Ensure necessary competencies for performing the defined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927">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3.2.4 Provide resources and information to support the performance of the defined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6927">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smtClean="0">
                          <a:ln>
                            <a:noFill/>
                          </a:ln>
                          <a:solidFill>
                            <a:srgbClr val="000000"/>
                          </a:solidFill>
                          <a:effectLst/>
                          <a:latin typeface="Arial" panose="020B0604020202020204" pitchFamily="34" charset="0"/>
                          <a:cs typeface="Arial" panose="020B0604020202020204" pitchFamily="34" charset="0"/>
                        </a:rPr>
                        <a:t>GP 3.2.5 Provide adequate process infrastructure to support the performance of the defined process.</a:t>
                      </a:r>
                      <a:endParaRPr kumimoji="0" lang="de-DE" altLang="en-US" sz="1700" b="0" i="0" u="none" strike="noStrike" cap="none" normalizeH="0" baseline="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0536">
                <a:tc vMerge="1">
                  <a:txBody>
                    <a:bodyPr/>
                    <a:lstStyle/>
                    <a:p>
                      <a:endParaRPr lang="en-GB"/>
                    </a:p>
                  </a:txBody>
                  <a:tcPr/>
                </a:tc>
                <a:tc vMerge="1">
                  <a:txBody>
                    <a:bodyPr/>
                    <a:lstStyle/>
                    <a:p>
                      <a:endParaRPr lang="en-GB"/>
                    </a:p>
                  </a:txBody>
                  <a:tcPr/>
                </a:tc>
                <a:tc>
                  <a:txBody>
                    <a:bodyPr/>
                    <a:lstStyle>
                      <a:lvl1pPr>
                        <a:lnSpc>
                          <a:spcPct val="111000"/>
                        </a:lnSpc>
                        <a:buClr>
                          <a:srgbClr val="3A5A82"/>
                        </a:buClr>
                        <a:buSzPct val="65000"/>
                        <a:buFont typeface="Wingdings" panose="05000000000000000000" pitchFamily="2" charset="2"/>
                        <a:defRPr sz="1600">
                          <a:solidFill>
                            <a:schemeClr val="tx1"/>
                          </a:solidFill>
                          <a:latin typeface="Bosch Office Sans" panose="020B0604020202020204" pitchFamily="34" charset="0"/>
                        </a:defRPr>
                      </a:lvl1pPr>
                      <a:lvl2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2pPr>
                      <a:lvl3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3pPr>
                      <a:lvl4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4pPr>
                      <a:lvl5pPr>
                        <a:lnSpc>
                          <a:spcPct val="111000"/>
                        </a:lnSpc>
                        <a:buClr>
                          <a:srgbClr val="3A5A82"/>
                        </a:buClr>
                        <a:buSzPct val="50000"/>
                        <a:buFont typeface="Wingdings" panose="05000000000000000000" pitchFamily="2" charset="2"/>
                        <a:defRPr sz="1600">
                          <a:solidFill>
                            <a:schemeClr val="tx1"/>
                          </a:solidFill>
                          <a:latin typeface="Bosch Office Sans" panose="020B0604020202020204" pitchFamily="34" charset="0"/>
                        </a:defRPr>
                      </a:lvl5pPr>
                      <a:lvl6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6pPr>
                      <a:lvl7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7pPr>
                      <a:lvl8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8pPr>
                      <a:lvl9pPr fontAlgn="base">
                        <a:lnSpc>
                          <a:spcPct val="111000"/>
                        </a:lnSpc>
                        <a:spcBef>
                          <a:spcPct val="0"/>
                        </a:spcBef>
                        <a:spcAft>
                          <a:spcPct val="0"/>
                        </a:spcAft>
                        <a:buClr>
                          <a:srgbClr val="3A5A82"/>
                        </a:buClr>
                        <a:buSzPct val="50000"/>
                        <a:buFont typeface="Wingdings" panose="05000000000000000000" pitchFamily="2" charset="2"/>
                        <a:defRPr sz="1600">
                          <a:solidFill>
                            <a:schemeClr val="tx1"/>
                          </a:solidFill>
                          <a:latin typeface="Bosch Office Sans" panose="020B0604020202020204" pitchFamily="34"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de-DE" altLang="en-US" sz="10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GP 3.2.6 Collect and analyse data about performance of the process to demonstrate its suitability and effectiveness.</a:t>
                      </a:r>
                      <a:endParaRPr kumimoji="0" lang="de-DE" altLang="en-US" sz="1700" b="0" i="0" u="none" strike="noStrike" cap="none" normalizeH="0" baseline="0" dirty="0" smtClean="0">
                        <a:ln>
                          <a:noFill/>
                        </a:ln>
                        <a:solidFill>
                          <a:schemeClr val="tx1"/>
                        </a:solidFill>
                        <a:effectLst/>
                        <a:latin typeface="Bosch Office Sans" panose="020B0604020202020204" pitchFamily="34" charset="0"/>
                      </a:endParaRPr>
                    </a:p>
                  </a:txBody>
                  <a:tcPr marL="88157" marR="88157" marT="44076" marB="4407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ustDataLst>
      <p:tags r:id="rId1"/>
    </p:custDataLst>
    <p:extLst>
      <p:ext uri="{BB962C8B-B14F-4D97-AF65-F5344CB8AC3E}">
        <p14:creationId xmlns:p14="http://schemas.microsoft.com/office/powerpoint/2010/main" val="340182830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LI" val="1"/>
  <p:tag name="LAYOUTLANGUAGE" val="2057"/>
  <p:tag name="CFG.LAYOUT" val="BOSCH2"/>
  <p:tag name="CFG.CUSTOMERVERSION" val="9"/>
  <p:tag name="ML_1" val="RBEI_BMH"/>
  <p:tag name="ML_2" val="Bosch2.mcr"/>
  <p:tag name="ML_LAYOUT_RESOURCE" val="BOSCH2_4_3.mcr"/>
  <p:tag name="FIELD.DATE.CONTENT" val="08/03/2016"/>
  <p:tag name="FIELD.DATE.VALUE" val="08/03/2016"/>
  <p:tag name="FIELD.CONF.SUFFIX.CONTENT" val="\n | "/>
  <p:tag name="FIELD.REM_ABL.SUFFIX.CONTENT" val="&#10;\n"/>
  <p:tag name="FIELD.COPY.CONTENT" val="©  Robert Bosch Engineering and Business Solutions Private Limited 2016. All rights reserved, also regarding any disposal, exploitation, reproduction, editing, distribution, as well as in the event of applications for industrial property rights."/>
  <p:tag name="FIELD.COPY.VALUE" val="©  Robert Bosch Engineering and Business Solutions Private Limited 2016. All rights reserved, also regarding any disposal, exploitation, reproduction, editing, distribution, as well as in the event of applications for industrial property rights."/>
  <p:tag name="FIELD.COPY.COMBOINDEX" val="0"/>
  <p:tag name="FIELD.BGROUP.SUFFIX.CONTENT" val=" | "/>
  <p:tag name="FIELD.BGROUP.COMBOINDEX" val="0"/>
  <p:tag name="FIELD.DPT.CONTENT" val="RBEI/ESQ"/>
  <p:tag name="FIELD.DPT.VALUE" val="RBEI/ESQ | "/>
  <p:tag name="FIELD.DPT.SUFFIX.CONTENT" val=" | "/>
  <p:tag name="FIELDS.INITIALIZED" val="1"/>
  <p:tag name="FIELD.DATE.COMBOINDEX" val="-2"/>
  <p:tag name="FIELD.CONF.CONTENT" val="Internal "/>
  <p:tag name="FIELD.CONF.VALUE" val="Internal \n | "/>
  <p:tag name="FIELD.CONF.COMBOINDEX" val="1"/>
  <p:tag name="FIELD.REM_ABL.COMBOINDEX" val="-2"/>
  <p:tag name="FIELD.REM_ANL.COMBOINDEX" val="-2"/>
  <p:tag name="FIELD.DPT.COMBOINDEX" val="-2"/>
  <p:tag name="CONFIG" val="BOSCH2"/>
  <p:tag name="CFG.VERSION" val="0"/>
  <p:tag name="CFG.LAYOUTID" val="Bosch Layout 4:3 (new colored style)"/>
  <p:tag name="CFG.LAYOUTRES" val="BOSCH2_4_3"/>
  <p:tag name="MAPNAME" val="Map1"/>
  <p:tag name="LICENSEKEY" val="46504b9e-b1c9-48ed-967f-a36de42ae84b"/>
  <p:tag name="SLIDEMASTERMASTERNAME" val="Slide"/>
  <p:tag name="SLIDEMASTERSHAPESETGROUPCLASSNAME" val="ShapeSetGroup1"/>
  <p:tag name="SLIDEMASTERCOLORSETGROUPCLASSNAME" val="ColorSetGroup1"/>
  <p:tag name="SLIDEMASTERFONTSETGROUPCLASSNAME" val="FontSetGroup1"/>
  <p:tag name="SLIDEMASTERSTYLESETGROUPCLASSNAME" val="StyleSetGroup1"/>
  <p:tag name="SLIDEMASTERMODIFIED" val="1"/>
  <p:tag name="FIELD.REM_ANL.CONTENT" val="ENG.4 SW Requirements Analysis @ CC-DA"/>
  <p:tag name="FIELD.REM_ANL.VALUE" val="ENG.4 SW Requirements Analysis @ CC-DA"/>
  <p:tag name="TITLEMASTERMASTERNAME" val="Slide"/>
  <p:tag name="TITLEMASTERSHAPESETGROUPCLASSNAME" val="ShapeSetGroup1"/>
  <p:tag name="TITLEMASTERCOLORSETGROUPCLASSNAME" val="ColorSetGroup1"/>
  <p:tag name="TITLEMASTERFONTSETGROUPCLASSNAME" val="FontSetGroup1"/>
  <p:tag name="TITLEMASTERSTYLESETGROUPCLASSNAME" val="StyleSetGroup1"/>
  <p:tag name="TITLEMASTERMODIFIED" val="1"/>
</p:tagLst>
</file>

<file path=ppt/tags/tag1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1"/>
  <p:tag name="COLORSETGROUPCLASSNAME" val="ColorSetGroup1"/>
  <p:tag name="FONTSETGROUPCLASSNAME" val="FontSetGroup1"/>
  <p:tag name="SHAPECLASSNAME" val="FooterLine2OnSlides"/>
  <p:tag name="SHAPECLASSPROTECTIONTYPE" val="63"/>
</p:tagLst>
</file>

<file path=ppt/tags/tag10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Black"/>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Predefined"/>
  <p:tag name="SHAPECLASSPROTECTIONTYPE" val="0"/>
  <p:tag name="COLORS" val="-2;-2;-2;-2;Primary;-2"/>
</p:tagLst>
</file>

<file path=ppt/tags/tag10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3.xml><?xml version="1.0" encoding="utf-8"?>
<p:tagLst xmlns:a="http://schemas.openxmlformats.org/drawingml/2006/main" xmlns:r="http://schemas.openxmlformats.org/officeDocument/2006/relationships" xmlns:p="http://schemas.openxmlformats.org/presentationml/2006/main">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7_SHAPECLASSPROTECTIONTYPE" val="0"/>
  <p:tag name="TITLE 9_SHAPECLASSPROTECTIONTYPE" val="0"/>
</p:tagLst>
</file>

<file path=ppt/tags/tag10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0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0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07.xml><?xml version="1.0" encoding="utf-8"?>
<p:tagLst xmlns:a="http://schemas.openxmlformats.org/drawingml/2006/main" xmlns:r="http://schemas.openxmlformats.org/officeDocument/2006/relationships" xmlns:p="http://schemas.openxmlformats.org/presentationml/2006/main">
  <p:tag name="FONT" val="Reg6a"/>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0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0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Black"/>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Predefined"/>
  <p:tag name="SHAPECLASSPROTECTIONTYPE" val="0"/>
  <p:tag name="COLORS" val="-2;-2;-2;-2;Primary;-2"/>
</p:tagLst>
</file>

<file path=ppt/tags/tag1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1"/>
  <p:tag name="COLORSETGROUPCLASSNAME" val="ColorSetGroup1"/>
  <p:tag name="FONTSETGROUPCLASSNAME" val="FontSetGroup1"/>
  <p:tag name="SHAPECLASSNAME" val="PageNumberOnSlides"/>
  <p:tag name="SHAPECLASSPROTECTIONTYPE" val="63"/>
</p:tagLst>
</file>

<file path=ppt/tags/tag11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1.xml><?xml version="1.0" encoding="utf-8"?>
<p:tagLst xmlns:a="http://schemas.openxmlformats.org/drawingml/2006/main" xmlns:r="http://schemas.openxmlformats.org/officeDocument/2006/relationships" xmlns:p="http://schemas.openxmlformats.org/presentationml/2006/main">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Lst>
</file>

<file path=ppt/tags/tag11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1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1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15.xml><?xml version="1.0" encoding="utf-8"?>
<p:tagLst xmlns:a="http://schemas.openxmlformats.org/drawingml/2006/main" xmlns:r="http://schemas.openxmlformats.org/officeDocument/2006/relationships" xmlns:p="http://schemas.openxmlformats.org/presentationml/2006/main">
  <p:tag name="FONT" val="Reg6a"/>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11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Black"/>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Predefined"/>
  <p:tag name="SHAPECLASSPROTECTIONTYPE" val="0"/>
  <p:tag name="COLORS" val="-2;-2;-2;-2;Primary;-2"/>
</p:tagLst>
</file>

<file path=ppt/tags/tag1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1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19.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Black"/>
</p:tagLst>
</file>

<file path=ppt/tags/tag12.xml><?xml version="1.0" encoding="utf-8"?>
<p:tagLst xmlns:a="http://schemas.openxmlformats.org/drawingml/2006/main" xmlns:r="http://schemas.openxmlformats.org/officeDocument/2006/relationships" xmlns:p="http://schemas.openxmlformats.org/presentationml/2006/main">
  <p:tag name="FONT" val="Italic40"/>
  <p:tag name="FONTSETCLASSNAME" val="FontSet1"/>
  <p:tag name="FONTCOLOR" val="Primary"/>
  <p:tag name="FONTCOLOR2" val="Primary"/>
  <p:tag name="RUNS.FONT" val="2"/>
  <p:tag name="COLORSETCLASSNAME" val="ColorSet2"/>
  <p:tag name="MLI" val="1"/>
  <p:tag name="SHAPESETGROUPCLASSNAME" val="ShapeSetGroup1"/>
  <p:tag name="SHAPESETCLASSNAME" val="Summary1"/>
  <p:tag name="COLORSETGROUPCLASSNAME" val="ColorSetGroup1"/>
  <p:tag name="FONTSETGROUPCLASSNAME" val="FontSetGroup1"/>
  <p:tag name="SHAPECLASSNAME" val="TextOnSummary1"/>
  <p:tag name="SHAPECLASSPROTECTIONTYPE" val="3"/>
  <p:tag name="COLORS" val="-2;-2;-2;-2;-1;-2"/>
</p:tagLst>
</file>

<file path=ppt/tags/tag12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Black"/>
</p:tagLst>
</file>

<file path=ppt/tags/tag12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Black"/>
</p:tagLst>
</file>

<file path=ppt/tags/tag122.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Lst>
</file>

<file path=ppt/tags/tag12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2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2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Black"/>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Predefined"/>
  <p:tag name="SHAPECLASSPROTECTIONTYPE" val="0"/>
  <p:tag name="COLORS" val="-2;-2;-2;-2;Primary;-2"/>
</p:tagLst>
</file>

<file path=ppt/tags/tag1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2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29.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Black"/>
</p:tagLst>
</file>

<file path=ppt/tags/tag13.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13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Black"/>
</p:tagLst>
</file>

<file path=ppt/tags/tag13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Black"/>
</p:tagLst>
</file>

<file path=ppt/tags/tag13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3.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Lst>
</file>

<file path=ppt/tags/tag1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3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Black"/>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Predefined"/>
  <p:tag name="SHAPECLASSPROTECTIONTYPE" val="0"/>
  <p:tag name="COLORS" val="-2;-2;-2;-2;Primary;-2"/>
</p:tagLst>
</file>

<file path=ppt/tags/tag13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39.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14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Black"/>
</p:tagLst>
</file>

<file path=ppt/tags/tag141.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2.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Lst>
</file>

<file path=ppt/tags/tag14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4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4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Black"/>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Predefined"/>
  <p:tag name="SHAPECLASSPROTECTIONTYPE" val="0"/>
  <p:tag name="COLORS" val="-2;-2;-2;-2;Primary;-2"/>
</p:tagLst>
</file>

<file path=ppt/tags/tag14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48.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49.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Black"/>
</p:tagLst>
</file>

<file path=ppt/tags/tag1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150.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Black"/>
</p:tagLst>
</file>

<file path=ppt/tags/tag151.xml><?xml version="1.0" encoding="utf-8"?>
<p:tagLst xmlns:a="http://schemas.openxmlformats.org/drawingml/2006/main" xmlns:r="http://schemas.openxmlformats.org/officeDocument/2006/relationships" xmlns:p="http://schemas.openxmlformats.org/presentationml/2006/main">
  <p:tag name="COLORSETCLASSNAME" val="ColorSet2"/>
  <p:tag name="COLORS" val="-2;-2;LightBlue;-1;-1;Black"/>
</p:tagLst>
</file>

<file path=ppt/tags/tag152.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Lst>
</file>

<file path=ppt/tags/tag15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5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5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5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Black"/>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Predefined"/>
  <p:tag name="SHAPECLASSPROTECTIONTYPE" val="0"/>
  <p:tag name="COLORS" val="-2;-2;-2;-2;Primary;-2"/>
</p:tagLst>
</file>

<file path=ppt/tags/tag15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58.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Lst>
</file>

<file path=ppt/tags/tag15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16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61.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2.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Black"/>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Predefined"/>
  <p:tag name="SHAPECLASSPROTECTIONTYPE" val="0"/>
  <p:tag name="COLORS" val="-2;-2;-2;-2;Primary;-2"/>
</p:tagLst>
</file>

<file path=ppt/tags/tag16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64.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Lst>
</file>

<file path=ppt/tags/tag16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6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6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Black"/>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Predefined"/>
  <p:tag name="SHAPECLASSPROTECTIONTYPE" val="0"/>
  <p:tag name="COLORS" val="-2;-2;-2;-2;Primary;-2"/>
</p:tagLst>
</file>

<file path=ppt/tags/tag16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170.xml><?xml version="1.0" encoding="utf-8"?>
<p:tagLst xmlns:a="http://schemas.openxmlformats.org/drawingml/2006/main" xmlns:r="http://schemas.openxmlformats.org/officeDocument/2006/relationships" xmlns:p="http://schemas.openxmlformats.org/presentationml/2006/main">
  <p:tag name="COLORSETCLASSNAME" val="ColorSet2"/>
  <p:tag name="COLORS" val="-1;-1;-1;-1;-1;-2"/>
</p:tagLst>
</file>

<file path=ppt/tags/tag171.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Lst>
</file>

<file path=ppt/tags/tag172.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7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7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7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Black"/>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Predefined"/>
  <p:tag name="SHAPECLASSPROTECTIONTYPE" val="0"/>
  <p:tag name="COLORS" val="-2;-2;-2;-2;Primary;-2"/>
</p:tagLst>
</file>

<file path=ppt/tags/tag176.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77.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3_SHAPECLASSPROTECTIONTYPE" val="9"/>
  <p:tag name="CONTENT PLACEHOLDER 7_SHAPECLASSPROTECTIONTYPE" val="0"/>
</p:tagLst>
</file>

<file path=ppt/tags/tag17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7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18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8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Black"/>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Predefined"/>
  <p:tag name="SHAPECLASSPROTECTIONTYPE" val="0"/>
  <p:tag name="COLORS" val="-2;-2;-2;-2;Primary;-2"/>
</p:tagLst>
</file>

<file path=ppt/tags/tag18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184.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TITLE 3_SHAPECLASSPROTECTIONTYPE" val="9"/>
</p:tagLst>
</file>

<file path=ppt/tags/tag18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18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18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188.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1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StaticAgenda"/>
  <p:tag name="COLORSETGROUPCLASSNAME" val="ColorSetGroup1"/>
  <p:tag name="FONTSETGROUPCLASSNAME" val="FontSetGroup1"/>
  <p:tag name="SHAPECLASSNAME" val="BodyOnAgenda"/>
  <p:tag name="SHAPECLASSPROTECTIONTYPE" val="0"/>
  <p:tag name="COLORS" val="-2;-2;-2;-2;-1;-2"/>
</p:tagLst>
</file>

<file path=ppt/tags/tag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20.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ITLE 9_SHAPECLASSPROTECTIONTYPE" val="9"/>
</p:tagLst>
</file>

<file path=ppt/tags/tag2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2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2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2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25.xml><?xml version="1.0" encoding="utf-8"?>
<p:tagLst xmlns:a="http://schemas.openxmlformats.org/drawingml/2006/main" xmlns:r="http://schemas.openxmlformats.org/officeDocument/2006/relationships" xmlns:p="http://schemas.openxmlformats.org/presentationml/2006/main">
  <p:tag name="COLORS" val="-2;-2;-2;-2;-1;-2"/>
  <p:tag name="COLORSETCLASSNAME" val="ColorSet2"/>
</p:tagLst>
</file>

<file path=ppt/tags/tag26.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FONTSETGROUPCLASSNAME" val="FontSetGroup1"/>
  <p:tag name="STYLESETGROUPCLASSNAME" val="StyleSetGroup1"/>
  <p:tag name="MAPNAME" val="Map1"/>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RECTANGLE 10_SHAPECLASSPROTECTIONTYPE" val="63"/>
  <p:tag name="PICTURE 11_SHAPECLASSPROTECTIONTYPE" val="0"/>
  <p:tag name="ML_1" val="RBEI_BMH"/>
  <p:tag name="ML_2" val="Bosch2.mcr"/>
  <p:tag name="ML_LAYOUT_RESOURCE" val="BOSCH2_4_3.mcr"/>
  <p:tag name="FIELD.CHAPTER.CONTENT" val=""/>
  <p:tag name="FIELD.CHAPTER.VALUE" val=""/>
  <p:tag name="FIELD.REM_ANL.CONTENT" val="ENG.4 SW Requirements Analysis @ CC-DA"/>
  <p:tag name="FIELD.REM_ANL.VALUE" val="ENG.4 SW Requirements Analysis @ CC-DA"/>
  <p:tag name="FIELD.DPT.CONTENT" val="RBEI/ESQ"/>
  <p:tag name="FIELD.DPT.VALUE" val="RBEI/ESQ | "/>
  <p:tag name="FIELDS.INITIALIZED" val="1"/>
  <p:tag name="SHAPESETCLASSNAME" val="Object"/>
  <p:tag name="COLORSETCLASSNAME" val="ColorSet2"/>
  <p:tag name="CONFIG" val="config01.xml"/>
  <p:tag name="CFG.LAYOUT" val="BOSCH2"/>
  <p:tag name="RECTANGLE 1_SHAPECLASSPROTECTIONTYPE" val="3"/>
  <p:tag name="RECTANGLE 2_SHAPECLASSPROTECTIONTYPE" val="63"/>
  <p:tag name="RECTANGLE 3_SHAPECLASSPROTECTIONTYPE" val="63"/>
  <p:tag name="RECTANGLE 4_SHAPECLASSPROTECTIONTYPE" val="63"/>
  <p:tag name="TEXT BOX 9_SHAPECLASSPROTECTIONTYPE" val="25"/>
  <p:tag name="TITLE 5_SHAPECLASSPROTECTIONTYPE" val="9"/>
</p:tagLst>
</file>

<file path=ppt/tags/tag2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2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3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FONT" val="Reg28"/>
  <p:tag name="SHAPESETCLASSNAME" val="Object"/>
  <p:tag name="SHAPECLASSPROTECTIONTYPE" val="25"/>
  <p:tag name="COLORS" val="-2;-2;-2;-2;-1;-2"/>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COLORSETGROUPCLASSNAME" val="ColorSetGroup1"/>
  <p:tag name="FONTSETGROUPCLASSNAME" val="FontSetGroup1"/>
  <p:tag name="SHAPECLASSPROTECTIONTYPE" val="0"/>
  <p:tag name="SHAPESETCLASSNAME" val="Object"/>
  <p:tag name="SHAPECLASSNAME" val="ObjectFull"/>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tNavbar"/>
  <p:tag name="SHAPECLASSPROTECTIONTYPE" val="31"/>
  <p:tag name="FONT" val="NavbarItem"/>
  <p:tag name="SHAPESETCLASSNAME" val="Object"/>
</p:tagLst>
</file>

<file path=ppt/tags/tag33.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FONTSETGROUPCLASSNAME" val="FontSetGroup1"/>
  <p:tag name="STYLESETGROUPCLASSNAME" val="StyleSetGroup1"/>
  <p:tag name="MAPNAME" val="Map1"/>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RECTANGLE 10_SHAPECLASSPROTECTIONTYPE" val="63"/>
  <p:tag name="ML_1" val="RBEI_BMH"/>
  <p:tag name="ML_2" val="Bosch2.mcr"/>
  <p:tag name="ML_LAYOUT_RESOURCE" val="BOSCH2_4_3.mcr"/>
  <p:tag name="FIELD.CHAPTER.CONTENT" val=""/>
  <p:tag name="FIELD.CHAPTER.VALUE" val=""/>
  <p:tag name="FIELD.REM_ANL.CONTENT" val="ENG.4 SW Requirements Analysis @ CC-DA"/>
  <p:tag name="FIELD.REM_ANL.VALUE" val="ENG.4 SW Requirements Analysis @ CC-DA"/>
  <p:tag name="FIELD.DPT.CONTENT" val="RBEI/ESQ"/>
  <p:tag name="FIELD.DPT.VALUE" val="RBEI/ESQ | "/>
  <p:tag name="FIELDS.INITIALIZED" val="1"/>
  <p:tag name="SHAPESETCLASSNAME" val="Object"/>
  <p:tag name="COLORSETCLASSNAME" val="ColorSet2"/>
  <p:tag name="CONFIG" val="config01.xml"/>
  <p:tag name="CFG.LAYOUT" val="BOSCH2"/>
  <p:tag name="RECTANGLE 1_SHAPECLASSPROTECTIONTYPE" val="3"/>
  <p:tag name="RECTANGLE 2_SHAPECLASSPROTECTIONTYPE" val="63"/>
  <p:tag name="RECTANGLE 3_SHAPECLASSPROTECTIONTYPE" val="63"/>
  <p:tag name="RECTANGLE 4_SHAPECLASSPROTECTIONTYPE" val="63"/>
  <p:tag name="TEXT BOX 9_SHAPECLASSPROTECTIONTYPE" val="25"/>
</p:tagLst>
</file>

<file path=ppt/tags/tag3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3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FONT" val="Reg28"/>
  <p:tag name="SHAPESETCLASSNAME" val="Object"/>
  <p:tag name="SHAPECLASSPROTECTIONTYPE" val="25"/>
  <p:tag name="COLORS" val="-2;-2;-2;-2;-1;-2"/>
</p:tagLst>
</file>

<file path=ppt/tags/tag38.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ETCLASSNAME" val="ColorSet1"/>
  <p:tag name="MLI" val="1"/>
  <p:tag name="SHAPESETGROUPCLASSNAME" val="ShapeSetGroup1"/>
  <p:tag name="SHAPESETCLASSNAME" val="TitleText"/>
  <p:tag name="COLORSETGROUPCLASSNAME" val="ColorSetGroup1"/>
  <p:tag name="FONTSETGROUPCLASSNAME" val="FontSetGroup1"/>
  <p:tag name="SHAPECLASSNAME" val="TextBox"/>
  <p:tag name="SHAPECLASSPROTECTIONTYPE" val="0"/>
  <p:tag name="COLORS" val="-2;-2;-2;-2;-1;-2"/>
</p:tagLst>
</file>

<file path=ppt/tags/tag39.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tNavbar"/>
  <p:tag name="SHAPECLASSPROTECTIONTYPE" val="31"/>
  <p:tag name="FONT" val="NavbarItem"/>
  <p:tag name="SHAPESETCLASSNAME" val="Object"/>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LogoOnSlides"/>
  <p:tag name="SHAPECLASSFILE" val="BoschLogo2016.jpg"/>
  <p:tag name="SHAPECLASSPROTECTIONTYPE" val="15"/>
</p:tagLst>
</file>

<file path=ppt/tags/tag40.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FONTSETGROUPCLASSNAME" val="FontSetGroup1"/>
  <p:tag name="STYLESETGROUPCLASSNAME" val="StyleSetGroup1"/>
  <p:tag name="MAPNAME" val="Map1"/>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TEXT BOX 9_SHAPECLASSPROTECTIONTYPE" val="11"/>
  <p:tag name="ML_1" val="RBEI_BMH"/>
  <p:tag name="ML_2" val="Bosch2.mcr"/>
  <p:tag name="ML_LAYOUT_RESOURCE" val="BOSCH2_4_3.mcr"/>
  <p:tag name="FIELD.CHAPTER.CONTENT" val=""/>
  <p:tag name="FIELD.CHAPTER.VALUE" val=""/>
  <p:tag name="FIELD.REM_ANL.CONTENT" val="ENG.4 SW Requirements Analysis @ CC-DA"/>
  <p:tag name="FIELD.REM_ANL.VALUE" val="ENG.4 SW Requirements Analysis @ CC-DA"/>
  <p:tag name="FIELD.DPT.CONTENT" val="RBEI/ESQ"/>
  <p:tag name="FIELD.DPT.VALUE" val="RBEI/ESQ | "/>
  <p:tag name="FIELDS.INITIALIZED" val="1"/>
  <p:tag name="SHAPESETCLASSNAME" val="Object"/>
  <p:tag name="COLORSETCLASSNAME" val="ColorSet2"/>
  <p:tag name="CONFIG" val="config01.xml"/>
  <p:tag name="CFG.LAYOUT" val="BOSCH2"/>
  <p:tag name="TEXT BOX 8_SHAPECLASSPROTECTIONTYPE" val="31"/>
  <p:tag name="RECTANGLE 1_SHAPECLASSPROTECTIONTYPE" val="3"/>
  <p:tag name="RECTANGLE 2_SHAPECLASSPROTECTIONTYPE" val="63"/>
  <p:tag name="RECTANGLE 3_SHAPECLASSPROTECTIONTYPE" val="63"/>
  <p:tag name="RECTANGLE 4_SHAPECLASSPROTECTIONTYPE" val="63"/>
  <p:tag name="RECTANGLE 10_SHAPECLASSPROTECTIONTYPE" val="0"/>
  <p:tag name="TEXT BOX 3_SHAPECLASSPROTECTIONTYPE" val="25"/>
  <p:tag name="RECTANGLE 9_SHAPECLASSPROTECTIONTYPE" val="9"/>
  <p:tag name="TITLE 5_SHAPECLASSPROTECTIONTYPE" val="9"/>
</p:tagLst>
</file>

<file path=ppt/tags/tag4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FONT" val="Reg28"/>
  <p:tag name="COLORS" val="-2;-2;-2;-2;-2;-2"/>
  <p:tag name="SHAPESETCLASSNAME" val="Object"/>
  <p:tag name="SHAPECLASSPROTECTIONTYPE" val="25"/>
</p:tagLst>
</file>

<file path=ppt/tags/tag4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MLI" val="1"/>
  <p:tag name="SHAPESETGROUPCLASSNAME" val="ShapeSetGroup1"/>
  <p:tag name="COLORSETGROUPCLASSNAME" val="ColorSetGroup1"/>
  <p:tag name="FONTSETGROUPCLASSNAME" val="FontSetGroup1"/>
  <p:tag name="SHAPECLASSPROTECTIONTYPE" val="0"/>
  <p:tag name="STYLENAME" val="Bodystyle"/>
  <p:tag name="SHAPESETCLASSNAME" val="Object"/>
  <p:tag name="SHAPECLASSNAME" val="ObjectFull"/>
  <p:tag name="COLORS" val="-2;-2;-2;-2;-1;-2"/>
</p:tagLst>
</file>

<file path=ppt/tags/tag46.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tNavbar"/>
  <p:tag name="SHAPECLASSPROTECTIONTYPE" val="31"/>
  <p:tag name="FONT" val="NavbarItem"/>
  <p:tag name="SHAPESETCLASSNAME" val="Object"/>
</p:tagLst>
</file>

<file path=ppt/tags/tag47.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FONTSETGROUPCLASSNAME" val="FontSetGroup1"/>
  <p:tag name="STYLESETGROUPCLASSNAME" val="StyleSetGroup1"/>
  <p:tag name="MAPNAME" val="Map1"/>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RECTANGLE 10_SHAPECLASSPROTECTIONTYPE" val="63"/>
  <p:tag name="PICTURE 11_SHAPECLASSPROTECTIONTYPE" val="0"/>
  <p:tag name="ML_1" val="RBEI_BMH"/>
  <p:tag name="ML_2" val="Bosch2.mcr"/>
  <p:tag name="ML_LAYOUT_RESOURCE" val="BOSCH2_4_3.mcr"/>
  <p:tag name="FIELD.CHAPTER.CONTENT" val=""/>
  <p:tag name="FIELD.CHAPTER.VALUE" val=""/>
  <p:tag name="FIELD.REM_ANL.CONTENT" val="ENG.4 SW Requirements Analysis @ CC-DA"/>
  <p:tag name="FIELD.REM_ANL.VALUE" val="ENG.4 SW Requirements Analysis @ CC-DA"/>
  <p:tag name="FIELD.DPT.CONTENT" val="RBEI/ESQ"/>
  <p:tag name="FIELD.DPT.VALUE" val="RBEI/ESQ | "/>
  <p:tag name="FIELDS.INITIALIZED" val="1"/>
  <p:tag name="SHAPESETCLASSNAME" val="Object"/>
  <p:tag name="COLORSETCLASSNAME" val="ColorSet2"/>
  <p:tag name="CONFIG" val="config01.xml"/>
  <p:tag name="CFG.LAYOUT" val="BOSCH2"/>
  <p:tag name="RECTANGLE 1_SHAPECLASSPROTECTIONTYPE" val="3"/>
  <p:tag name="RECTANGLE 2_SHAPECLASSPROTECTIONTYPE" val="63"/>
  <p:tag name="RECTANGLE 3_SHAPECLASSPROTECTIONTYPE" val="63"/>
  <p:tag name="RECTANGLE 4_SHAPECLASSPROTECTIONTYPE" val="63"/>
  <p:tag name="TEXT BOX 9_SHAPECLASSPROTECTIONTYPE" val="25"/>
  <p:tag name="TITLE 5_SHAPECLASSPROTECTIONTYPE" val="9"/>
</p:tagLst>
</file>

<file path=ppt/tags/tag4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4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ColorBarOnSlides"/>
  <p:tag name="SHAPECLASSFILE" val="Bosch-Supergraphic-Bottom-4-3.png"/>
  <p:tag name="SHAPECLASSPROTECTIONTYPE" val="15"/>
</p:tagLst>
</file>

<file path=ppt/tags/tag50.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FONT" val="Reg28"/>
  <p:tag name="COLORS" val="-2;-2;-2;-2;-2;-2"/>
  <p:tag name="SHAPESETCLASSNAME" val="Object"/>
  <p:tag name="SHAPECLASSPROTECTIONTYPE" val="25"/>
</p:tagLst>
</file>

<file path=ppt/tags/tag52.xml><?xml version="1.0" encoding="utf-8"?>
<p:tagLst xmlns:a="http://schemas.openxmlformats.org/drawingml/2006/main" xmlns:r="http://schemas.openxmlformats.org/officeDocument/2006/relationships" xmlns:p="http://schemas.openxmlformats.org/presentationml/2006/main">
  <p:tag name="COLORSETCLASSNAME" val="ColorSet1"/>
  <p:tag name="MLI" val="1"/>
  <p:tag name="SHAPESETGROUPCLASSNAME" val="ShapeSetGroup1"/>
  <p:tag name="COLORSETGROUPCLASSNAME" val="ColorSetGroup1"/>
  <p:tag name="FONTSETGROUPCLASSNAME" val="FontSetGroup1"/>
  <p:tag name="SHAPECLASSPROTECTIONTYPE" val="0"/>
  <p:tag name="SHAPESETCLASSNAME" val="Object"/>
  <p:tag name="SHAPECLASSNAME" val="ObjectFull"/>
  <p:tag name="COLORS" val="-2;-2;-2;-2;-1;-2"/>
</p:tagLst>
</file>

<file path=ppt/tags/tag53.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tNavbar"/>
  <p:tag name="SHAPECLASSPROTECTIONTYPE" val="31"/>
  <p:tag name="FONT" val="NavbarItem"/>
  <p:tag name="SHAPESETCLASSNAME" val="Object"/>
</p:tagLst>
</file>

<file path=ppt/tags/tag54.xml><?xml version="1.0" encoding="utf-8"?>
<p:tagLst xmlns:a="http://schemas.openxmlformats.org/drawingml/2006/main" xmlns:r="http://schemas.openxmlformats.org/officeDocument/2006/relationships" xmlns:p="http://schemas.openxmlformats.org/presentationml/2006/main">
  <p:tag name="SHAPESETGROUPCLASSNAME" val="ShapeSetGroup1"/>
  <p:tag name="COLORSETGROUPCLASSNAME" val="ColorSetGroup1"/>
  <p:tag name="FONTSETGROUPCLASSNAME" val="FontSetGroup1"/>
  <p:tag name="STYLESETGROUPCLASSNAME" val="StyleSetGroup1"/>
  <p:tag name="MAPNAME" val="Map1"/>
  <p:tag name="MLI" val="1"/>
  <p:tag name="TEXT BOX 4_SHAPECLASSPROTECTIONTYPE" val="31"/>
  <p:tag name="RECTANGLE 5_SHAPECLASSPROTECTIONTYPE" val="11"/>
  <p:tag name="RECTANGLE 6_SHAPECLASSPROTECTIONTYPE" val="15"/>
  <p:tag name="RECTANGLE 7_SHAPECLASSPROTECTIONTYPE" val="11"/>
  <p:tag name="PICTURE 8_SHAPECLASSPROTECTIONTYPE" val="15"/>
  <p:tag name="RECTANGLE 10_SHAPECLASSPROTECTIONTYPE" val="63"/>
  <p:tag name="ML_1" val="RBEI_BMH"/>
  <p:tag name="ML_2" val="Bosch2.mcr"/>
  <p:tag name="ML_LAYOUT_RESOURCE" val="BOSCH2_4_3.mcr"/>
  <p:tag name="FIELD.CHAPTER.CONTENT" val=""/>
  <p:tag name="FIELD.CHAPTER.VALUE" val=""/>
  <p:tag name="FIELD.REM_ANL.CONTENT" val="ENG.4 SW Requirements Analysis @ CC-DA"/>
  <p:tag name="FIELD.REM_ANL.VALUE" val="ENG.4 SW Requirements Analysis @ CC-DA"/>
  <p:tag name="FIELD.DPT.CONTENT" val="RBEI/ESQ"/>
  <p:tag name="FIELD.DPT.VALUE" val="RBEI/ESQ | "/>
  <p:tag name="FIELDS.INITIALIZED" val="1"/>
  <p:tag name="SHAPESETCLASSNAME" val="HiddenType4"/>
  <p:tag name="COLORSETCLASSNAME" val="ColorSet2"/>
  <p:tag name="CONFIG" val="config01.xml"/>
  <p:tag name="CFG.LAYOUT" val="BOSCH2"/>
  <p:tag name="RECTANGLE 1_SHAPECLASSPROTECTIONTYPE" val="3"/>
  <p:tag name="RECTANGLE 2_SHAPECLASSPROTECTIONTYPE" val="63"/>
  <p:tag name="RECTANGLE 3_SHAPECLASSPROTECTIONTYPE" val="63"/>
  <p:tag name="RECTANGLE 4_SHAPECLASSPROTECTIONTYPE" val="63"/>
  <p:tag name="TEXT BOX 9_SHAPECLASSPROTECTIONTYPE" val="25"/>
</p:tagLst>
</file>

<file path=ppt/tags/tag55.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HiddenType4"/>
  <p:tag name="COLORSETGROUPCLASSNAME" val="ColorSetGroup1"/>
  <p:tag name="FONTSETGROUPCLASSNAME" val="FontSetGroup1"/>
  <p:tag name="SHAPECLASSNAME" val="FooterLine1OnSlides"/>
  <p:tag name="SHAPECLASSPROTECTIONTYPE" val="63"/>
</p:tagLst>
</file>

<file path=ppt/tags/tag5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HiddenType4"/>
  <p:tag name="COLORSETGROUPCLASSNAME" val="ColorSetGroup1"/>
  <p:tag name="FONTSETGROUPCLASSNAME" val="FontSetGroup1"/>
  <p:tag name="SHAPECLASSNAME" val="FooterLine2OnSlides"/>
  <p:tag name="SHAPECLASSPROTECTIONTYPE" val="63"/>
</p:tagLst>
</file>

<file path=ppt/tags/tag57.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HiddenType4"/>
  <p:tag name="COLORSETGROUPCLASSNAME" val="ColorSetGroup1"/>
  <p:tag name="FONTSETGROUPCLASSNAME" val="FontSetGroup1"/>
  <p:tag name="SHAPECLASSNAME" val="PageNumberOnSlides"/>
  <p:tag name="SHAPECLASSPROTECTIONTYPE" val="63"/>
</p:tagLst>
</file>

<file path=ppt/tags/tag58.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HiddenType4"/>
  <p:tag name="COLORSETGROUPCLASSNAME" val="ColorSetGroup1"/>
  <p:tag name="FONTSETGROUPCLASSNAME" val="FontSetGroup1"/>
  <p:tag name="SHAPECLASSNAME" val="Attachment"/>
  <p:tag name="SHAPECLASSPROTECTIONTYPE" val="3"/>
</p:tagLst>
</file>

<file path=ppt/tags/tag59.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CHAPTER;"/>
  <p:tag name="MLI" val="1"/>
  <p:tag name="SHAPESETGROUPCLASSNAME" val="ShapeSetGroup1"/>
  <p:tag name="COLORSETGROUPCLASSNAME" val="ColorSetGroup1"/>
  <p:tag name="FONTSETGROUPCLASSNAME" val="FontSetGroup1"/>
  <p:tag name="SHAPECLASSNAME" val="Chapterbox"/>
  <p:tag name="FONT" val="Reg28"/>
  <p:tag name="SHAPESETCLASSNAME" val="HiddenType4"/>
  <p:tag name="SHAPECLASSPROTECTIONTYPE" val="25"/>
  <p:tag name="COLORS" val="-2;-2;-2;-2;-1;-2"/>
</p:tagLst>
</file>

<file path=ppt/tags/tag6.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STYLENAME" val="Bodystyle"/>
  <p:tag name="MLI" val="1"/>
  <p:tag name="SHAPESETGROUPCLASSNAME" val="ShapeSetGroup1"/>
  <p:tag name="SHAPESETCLASSNAME" val="Slide"/>
  <p:tag name="COLORSETGROUPCLASSNAME" val="ColorSetGroup1"/>
  <p:tag name="FONTSETGROUPCLASSNAME" val="FontSetGroup1"/>
  <p:tag name="SHAPECLASSNAME" val="ObjectFull"/>
  <p:tag name="SHAPECLASSPROTECTIONTYPE" val="0"/>
</p:tagLst>
</file>

<file path=ppt/tags/tag60.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ETCLASSNAME" val="ColorSet1"/>
  <p:tag name="MLI" val="1"/>
  <p:tag name="SHAPESETGROUPCLASSNAME" val="ShapeSetGroup1"/>
  <p:tag name="COLORSETGROUPCLASSNAME" val="ColorSetGroup1"/>
  <p:tag name="FONTSETGROUPCLASSNAME" val="FontSetGroup1"/>
  <p:tag name="SHAPECLASSNAME" val="TitleBox"/>
  <p:tag name="SHAPECLASSPROTECTIONTYPE" val="0"/>
  <p:tag name="SHAPESETCLASSNAME" val="TitleText"/>
  <p:tag name="COLORS" val="-2;-2;-2;-2;-1;-2"/>
</p:tagLst>
</file>

<file path=ppt/tags/tag61.xml><?xml version="1.0" encoding="utf-8"?>
<p:tagLst xmlns:a="http://schemas.openxmlformats.org/drawingml/2006/main" xmlns:r="http://schemas.openxmlformats.org/officeDocument/2006/relationships" xmlns:p="http://schemas.openxmlformats.org/presentationml/2006/main">
  <p:tag name="COLORSETCLASSNAME" val="ColorSet2"/>
  <p:tag name="COLORS" val="-2;-2;-1;-1;-1;-2"/>
</p:tagLst>
</file>

<file path=ppt/tags/tag62.xml><?xml version="1.0" encoding="utf-8"?>
<p:tagLst xmlns:a="http://schemas.openxmlformats.org/drawingml/2006/main" xmlns:r="http://schemas.openxmlformats.org/officeDocument/2006/relationships" xmlns:p="http://schemas.openxmlformats.org/presentationml/2006/main">
  <p:tag name="FONTSETCLASSNAME" val="FontSet1"/>
  <p:tag name="COLORS" val="-2;-2;-2;-2;-2;-2"/>
  <p:tag name="COLORSETCLASSNAME" val="ColorSet1"/>
  <p:tag name="MLI" val="1"/>
  <p:tag name="SHAPESETGROUPCLASSNAME" val="ShapeSetGroup1"/>
  <p:tag name="COLORSETGROUPCLASSNAME" val="ColorSetGroup1"/>
  <p:tag name="FONTSETGROUPCLASSNAME" val="FontSetGroup1"/>
  <p:tag name="SHAPECLASSNAME" val="tNavbar"/>
  <p:tag name="SHAPECLASSPROTECTIONTYPE" val="31"/>
  <p:tag name="FONT" val="NavbarItem"/>
  <p:tag name="SHAPESETCLASSNAME" val="HiddenType4"/>
</p:tagLst>
</file>

<file path=ppt/tags/tag63.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Lst>
</file>

<file path=ppt/tags/tag6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6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6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67.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68.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MLI" val="1"/>
  <p:tag name="SHAPESETGROUPCLASSNAME" val="ShapeSetGroup1"/>
  <p:tag name="SHAPESETCLASSNAME" val="StaticAgenda"/>
  <p:tag name="COLORSETGROUPCLASSNAME" val="ColorSetGroup1"/>
  <p:tag name="FONTSETGROUPCLASSNAME" val="FontSetGroup1"/>
  <p:tag name="SHAPECLASSNAME" val="TitleOnAgenda"/>
  <p:tag name="SHAPECLASSPROTECTIONTYPE" val="9"/>
  <p:tag name="COLORS" val="-2;-2;-2;-2;-1;-2"/>
</p:tagLst>
</file>

<file path=ppt/tags/tag69.xml><?xml version="1.0" encoding="utf-8"?>
<p:tagLst xmlns:a="http://schemas.openxmlformats.org/drawingml/2006/main" xmlns:r="http://schemas.openxmlformats.org/officeDocument/2006/relationships" xmlns:p="http://schemas.openxmlformats.org/presentationml/2006/main">
  <p:tag name="COLORS" val="-2;-2;-1;LogoRightColor;-1;-2"/>
  <p:tag name="COLORSETCLASSNAME" val="ColorSet2"/>
</p:tagLst>
</file>

<file path=ppt/tags/tag7.xml><?xml version="1.0" encoding="utf-8"?>
<p:tagLst xmlns:a="http://schemas.openxmlformats.org/drawingml/2006/main" xmlns:r="http://schemas.openxmlformats.org/officeDocument/2006/relationships" xmlns:p="http://schemas.openxmlformats.org/presentationml/2006/main">
  <p:tag name="FONT" val="Pagefont"/>
  <p:tag name="FONTSETCLASSNAME" val="FontSet1"/>
  <p:tag name="COLORS" val="-2;-2;-2;-2;PageNumberFontColor2;-2"/>
  <p:tag name="COLORSETCLASSNAME" val="ColorSet1"/>
  <p:tag name="SCRIPT" val="1"/>
  <p:tag name="MLI" val="1"/>
  <p:tag name="SHAPESETGROUPCLASSNAME" val="ShapeSetGroup1"/>
  <p:tag name="SHAPESETCLASSNAME" val="Slide"/>
  <p:tag name="COLORSETGROUPCLASSNAME" val="ColorSetGroup1"/>
  <p:tag name="FONTSETGROUPCLASSNAME" val="FontSetGroup1"/>
  <p:tag name="SHAPECLASSNAME" val="PageBox"/>
  <p:tag name="SHAPECLASSPROTECTIONTYPE" val="31"/>
</p:tagLst>
</file>

<file path=ppt/tags/tag70.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ITLE 8_SHAPECLASSPROTECTIONTYPE" val="9"/>
</p:tagLst>
</file>

<file path=ppt/tags/tag71.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7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7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74.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7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76.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StaticAgenda"/>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TEXT PLACEHOLDER 2_SHAPECLASSPROTECTIONTYPE" val="0"/>
  <p:tag name="TITLE 1_SHAPECLASSPROTECTIONTYPE" val="9"/>
  <p:tag name="TITLE 8_SHAPECLASSPROTECTIONTYPE" val="9"/>
  <p:tag name="TITLE 9_SHAPECLASSPROTECTIONTYPE" val="9"/>
</p:tagLst>
</file>

<file path=ppt/tags/tag77.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taticAgenda"/>
  <p:tag name="COLORSETGROUPCLASSNAME" val="ColorSetGroup1"/>
  <p:tag name="FONTSETGROUPCLASSNAME" val="FontSetGroup1"/>
  <p:tag name="SHAPECLASSNAME" val="FooterLine1OnSlides"/>
  <p:tag name="SHAPECLASSPROTECTIONTYPE" val="63"/>
</p:tagLst>
</file>

<file path=ppt/tags/tag7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taticAgenda"/>
  <p:tag name="COLORSETGROUPCLASSNAME" val="ColorSetGroup1"/>
  <p:tag name="FONTSETGROUPCLASSNAME" val="FontSetGroup1"/>
  <p:tag name="SHAPECLASSNAME" val="FooterLine2OnSlides"/>
  <p:tag name="SHAPECLASSPROTECTIONTYPE" val="63"/>
</p:tagLst>
</file>

<file path=ppt/tags/tag7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taticAgenda"/>
  <p:tag name="COLORSETGROUPCLASSNAME" val="ColorSetGroup1"/>
  <p:tag name="FONTSETGROUPCLASSNAME" val="FontSetGroup1"/>
  <p:tag name="SHAPECLASSNAME" val="PageNumberOnSlides"/>
  <p:tag name="SHAPECLASSPROTECTIONTYPE" val="63"/>
</p:tagLst>
</file>

<file path=ppt/tags/tag8.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Summary1"/>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ags/tag80.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StaticAgenda"/>
  <p:tag name="COLORSETGROUPCLASSNAME" val="ColorSetGroup1"/>
  <p:tag name="FONTSETGROUPCLASSNAME" val="FontSetGroup1"/>
  <p:tag name="SHAPECLASSNAME" val="tNavbar"/>
  <p:tag name="SHAPECLASSPROTECTIONTYPE" val="31"/>
</p:tagLst>
</file>

<file path=ppt/tags/tag8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82.xml><?xml version="1.0" encoding="utf-8"?>
<p:tagLst xmlns:a="http://schemas.openxmlformats.org/drawingml/2006/main" xmlns:r="http://schemas.openxmlformats.org/officeDocument/2006/relationships" xmlns:p="http://schemas.openxmlformats.org/presentationml/2006/main">
  <p:tag name="FIELD.REM_ANL.CONTENT" val="ENG.4 SW Requirements Analysis @ CC-DA"/>
  <p:tag name="FIELD.REM_ANL.VALUE" val="ENG.4 SW Requirements Analysis @ CC-DA"/>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TEXTBOX 3_SHAPECLASSPROTECTIONTYPE" val="31"/>
  <p:tag name="RECTANGLE 4_SHAPECLASSPROTECTIONTYPE" val="3"/>
  <p:tag name="RECTANGLE 5_SHAPECLASSPROTECTIONTYPE" val="63"/>
  <p:tag name="RECTANGLE 6_SHAPECLASSPROTECTIONTYPE" val="63"/>
  <p:tag name="RECTANGLE 7_SHAPECLASSPROTECTIONTYPE" val="63"/>
  <p:tag name="CONTENT PLACEHOLDER 2_SHAPECLASSPROTECTIONTYPE" val="0"/>
  <p:tag name="TEXTBOX 8_SHAPECLASSPROTECTIONTYPE" val="25"/>
  <p:tag name="TITLE 1_SHAPECLASSPROTECTIONTYPE" val="9"/>
</p:tagLst>
</file>

<file path=ppt/tags/tag83.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Lst>
</file>

<file path=ppt/tags/tag84.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8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ags/tag86.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87.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Lst>
</file>

<file path=ppt/tags/tag88.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Object"/>
  <p:tag name="COLORSETGROUPCLASSNAME" val="ColorSetGroup1"/>
  <p:tag name="FONTSETGROUPCLASSNAME" val="FontSetGroup1"/>
  <p:tag name="SHAPECLASSNAME" val="tNavbar"/>
  <p:tag name="SHAPECLASSPROTECTIONTYPE" val="31"/>
</p:tagLst>
</file>

<file path=ppt/tags/tag89.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FONTCOLOR" val="Primary"/>
  <p:tag name="FONTCOLOR2" val="Primary"/>
  <p:tag name="RUNS.FONT" val="2"/>
  <p:tag name="COLORSETCLASSNAME" val="ColorSet2"/>
  <p:tag name="MLI" val="1"/>
  <p:tag name="SHAPESETGROUPCLASSNAME" val="ShapeSetGroup1"/>
  <p:tag name="SHAPESETCLASSNAME" val="Object"/>
  <p:tag name="COLORSETGROUPCLASSNAME" val="ColorSetGroup1"/>
  <p:tag name="FONTSETGROUPCLASSNAME" val="FontSetGroup1"/>
  <p:tag name="SHAPECLASSNAME" val="TitleOnSlides"/>
  <p:tag name="SHAPECLASSPROTECTIONTYPE" val="9"/>
  <p:tag name="COLORS" val="-2;-2;-2;-2;Primary;-2"/>
</p:tagLst>
</file>

<file path=ppt/tags/tag9.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1"/>
  <p:tag name="COLORSETGROUPCLASSNAME" val="ColorSetGroup1"/>
  <p:tag name="FONTSETGROUPCLASSNAME" val="FontSetGroup1"/>
  <p:tag name="SHAPECLASSNAME" val="FooterLine1OnSlides"/>
  <p:tag name="SHAPECLASSPROTECTIONTYPE" val="63"/>
</p:tagLst>
</file>

<file path=ppt/tags/tag9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91.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TYLENAME" val="Bodystyle"/>
  <p:tag name="MLI" val="1"/>
  <p:tag name="SHAPESETGROUPCLASSNAME" val="ShapeSetGroup1"/>
  <p:tag name="SHAPESETCLASSNAME" val="Object"/>
  <p:tag name="COLORSETGROUPCLASSNAME" val="ColorSetGroup1"/>
  <p:tag name="FONTSETGROUPCLASSNAME" val="FontSetGroup1"/>
  <p:tag name="SHAPECLASSNAME" val="ObjectFull"/>
  <p:tag name="SHAPECLASSPROTECTIONTYPE" val="0"/>
  <p:tag name="COLORS" val="-2;-2;-2;-2;-1;-2"/>
</p:tagLst>
</file>

<file path=ppt/tags/tag92.xml><?xml version="1.0" encoding="utf-8"?>
<p:tagLst xmlns:a="http://schemas.openxmlformats.org/drawingml/2006/main" xmlns:r="http://schemas.openxmlformats.org/officeDocument/2006/relationships" xmlns:p="http://schemas.openxmlformats.org/presentationml/2006/main">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Summary1"/>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TEXT PLACEHOLDER 2_SHAPECLASSPROTECTIONTYPE" val="3"/>
</p:tagLst>
</file>

<file path=ppt/tags/tag93.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Summary1"/>
  <p:tag name="COLORSETGROUPCLASSNAME" val="ColorSetGroup1"/>
  <p:tag name="FONTSETGROUPCLASSNAME" val="FontSetGroup1"/>
  <p:tag name="SHAPECLASSNAME" val="FooterLine1OnSlides"/>
  <p:tag name="SHAPECLASSPROTECTIONTYPE" val="63"/>
</p:tagLst>
</file>

<file path=ppt/tags/tag9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Summary1"/>
  <p:tag name="COLORSETGROUPCLASSNAME" val="ColorSetGroup1"/>
  <p:tag name="FONTSETGROUPCLASSNAME" val="FontSetGroup1"/>
  <p:tag name="SHAPECLASSNAME" val="FooterLine2OnSlides"/>
  <p:tag name="SHAPECLASSPROTECTIONTYPE" val="63"/>
</p:tagLst>
</file>

<file path=ppt/tags/tag95.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Summary1"/>
  <p:tag name="COLORSETGROUPCLASSNAME" val="ColorSetGroup1"/>
  <p:tag name="FONTSETGROUPCLASSNAME" val="FontSetGroup1"/>
  <p:tag name="SHAPECLASSNAME" val="PageNumberOnSlides"/>
  <p:tag name="SHAPECLASSPROTECTIONTYPE" val="63"/>
</p:tagLst>
</file>

<file path=ppt/tags/tag96.xml><?xml version="1.0" encoding="utf-8"?>
<p:tagLst xmlns:a="http://schemas.openxmlformats.org/drawingml/2006/main" xmlns:r="http://schemas.openxmlformats.org/officeDocument/2006/relationships" xmlns:p="http://schemas.openxmlformats.org/presentationml/2006/main">
  <p:tag name="FONT" val="Italic40"/>
  <p:tag name="FONTSETCLASSNAME" val="FontSet1"/>
  <p:tag name="COLORSETCLASSNAME" val="ColorSet2"/>
  <p:tag name="MLI" val="1"/>
  <p:tag name="SHAPESETGROUPCLASSNAME" val="ShapeSetGroup1"/>
  <p:tag name="SHAPESETCLASSNAME" val="Summary1"/>
  <p:tag name="COLORSETGROUPCLASSNAME" val="ColorSetGroup1"/>
  <p:tag name="FONTSETGROUPCLASSNAME" val="FontSetGroup1"/>
  <p:tag name="SHAPECLASSNAME" val="TextOnSummary1"/>
  <p:tag name="SHAPECLASSPROTECTIONTYPE" val="3"/>
  <p:tag name="COLORS" val="-2;-2;-2;-2;Primary;-2"/>
</p:tagLst>
</file>

<file path=ppt/tags/tag97.xml><?xml version="1.0" encoding="utf-8"?>
<p:tagLst xmlns:a="http://schemas.openxmlformats.org/drawingml/2006/main" xmlns:r="http://schemas.openxmlformats.org/officeDocument/2006/relationships" xmlns:p="http://schemas.openxmlformats.org/presentationml/2006/main">
  <p:tag name="FIELD.DPT.CONTENT" val="RBEI/ESQ"/>
  <p:tag name="FIELD.DPT.VALUE" val="RBEI/ESQ | "/>
  <p:tag name="FIELDS.INITIALIZED" val="1"/>
  <p:tag name="ML_1" val="RBEI_BMH"/>
  <p:tag name="ML_2" val="Bosch2.mcr"/>
  <p:tag name="ML_LAYOUT_RESOURCE" val="BOSCH2_4_3.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TITLE 1_SHAPECLASSPROTECTIONTYPE" val="0"/>
  <p:tag name="FIELD.REM_ANL.CONTENT" val="ENG.4 SW Requirements Analysis @ CC-DA"/>
  <p:tag name="FIELD.REM_ANL.VALUE" val="ENG.4 SW Requirements Analysis @ CC-DA"/>
  <p:tag name="FIELD.REM_ANL.COMBOINDEX" val="-2"/>
  <p:tag name="FIELD.DPT.COMBOINDEX" val="-2"/>
  <p:tag name="CONTENT PLACEHOLDER 8_SHAPECLASSPROTECTIONTYPE" val="0"/>
</p:tagLst>
</file>

<file path=ppt/tags/tag9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Object"/>
  <p:tag name="COLORSETGROUPCLASSNAME" val="ColorSetGroup1"/>
  <p:tag name="FONTSETGROUPCLASSNAME" val="FontSetGroup1"/>
  <p:tag name="SHAPECLASSNAME" val="FooterLine1OnSlides"/>
  <p:tag name="SHAPECLASSPROTECTIONTYPE" val="63"/>
</p:tagLst>
</file>

<file path=ppt/tags/tag9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Object"/>
  <p:tag name="COLORSETGROUPCLASSNAME" val="ColorSetGroup1"/>
  <p:tag name="FONTSETGROUPCLASSNAME" val="FontSetGroup1"/>
  <p:tag name="SHAPECLASSNAME" val="FooterLine2OnSlides"/>
  <p:tag name="SHAPECLASSPROTECTIONTYPE" val="63"/>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marL="252000" indent="-252000">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faultBosch2016.potx" id="{81051E99-24B5-4A41-B4F3-C963EC6CD1DB}" vid="{0F0ED88E-60F1-4A11-8D49-7E8019C8E1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2061</Words>
  <Application>Microsoft Office PowerPoint</Application>
  <PresentationFormat>Custom</PresentationFormat>
  <Paragraphs>185</Paragraphs>
  <Slides>25</Slides>
  <Notes>5</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3" baseType="lpstr">
      <vt:lpstr>Arial</vt:lpstr>
      <vt:lpstr>Bosch Office Sans</vt:lpstr>
      <vt:lpstr>Calibri</vt:lpstr>
      <vt:lpstr>Wingdings</vt:lpstr>
      <vt:lpstr>Wingdings 3</vt:lpstr>
      <vt:lpstr>Bosch</vt:lpstr>
      <vt:lpstr>Document</vt:lpstr>
      <vt:lpstr>Adobe Acrobat Document</vt:lpstr>
      <vt:lpstr>PowerPoint Presentation</vt:lpstr>
      <vt:lpstr>What is Automotive SPICE?</vt:lpstr>
      <vt:lpstr>PowerPoint Presentation</vt:lpstr>
      <vt:lpstr>PowerPoint Presentation</vt:lpstr>
      <vt:lpstr>PowerPoint Presentation</vt:lpstr>
      <vt:lpstr>PowerPoint Presentation</vt:lpstr>
      <vt:lpstr>PowerPoint Presentation</vt:lpstr>
      <vt:lpstr>Generic Practices</vt:lpstr>
      <vt:lpstr>Overview - ASPICE</vt:lpstr>
      <vt:lpstr>PowerPoint Presentation</vt:lpstr>
      <vt:lpstr>PowerPoint Presentation</vt:lpstr>
      <vt:lpstr>Activity</vt:lpstr>
      <vt:lpstr>PowerPoint Presentation</vt:lpstr>
      <vt:lpstr>ENG.4 SW Requirements Analysis</vt:lpstr>
      <vt:lpstr>ENG.4 SW Requirements Analysis</vt:lpstr>
      <vt:lpstr>ENG.4 SW Requirements Analysis</vt:lpstr>
      <vt:lpstr>ENG.4 SW Requirements Analysis</vt:lpstr>
      <vt:lpstr>ENG.4 SW Requirements Analysis</vt:lpstr>
      <vt:lpstr>ENG.4 SW Requirements Analysis</vt:lpstr>
      <vt:lpstr>ENG.4 SW Requirements Analysis</vt:lpstr>
      <vt:lpstr>ENG.4 SW Requirements Analysis</vt:lpstr>
      <vt:lpstr>ENG.4 SW Requirements Analysis</vt:lpstr>
      <vt:lpstr>ENG.4 SW Requirements Analysis</vt:lpstr>
      <vt:lpstr>References</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Yathindra Kumar N M (RBEI/ESQ)</dc:creator>
  <cp:lastModifiedBy>Vivek Kumar (RBEI/NE-VS)</cp:lastModifiedBy>
  <cp:revision>40</cp:revision>
  <dcterms:created xsi:type="dcterms:W3CDTF">2016-03-08T04:06:49Z</dcterms:created>
  <dcterms:modified xsi:type="dcterms:W3CDTF">2016-08-03T04:36:55Z</dcterms:modified>
</cp:coreProperties>
</file>