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CB96-D8E3-4C6B-A52A-08DE0946B726}" type="datetimeFigureOut">
              <a:rPr lang="sl-SI" smtClean="0"/>
              <a:t>8. 05. 2018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8E1A-E841-4BED-9DFE-DEDD070FB47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7024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CB96-D8E3-4C6B-A52A-08DE0946B726}" type="datetimeFigureOut">
              <a:rPr lang="sl-SI" smtClean="0"/>
              <a:t>8. 05. 2018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8E1A-E841-4BED-9DFE-DEDD070FB47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51682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CB96-D8E3-4C6B-A52A-08DE0946B726}" type="datetimeFigureOut">
              <a:rPr lang="sl-SI" smtClean="0"/>
              <a:t>8. 05. 2018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8E1A-E841-4BED-9DFE-DEDD070FB47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13775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CB96-D8E3-4C6B-A52A-08DE0946B726}" type="datetimeFigureOut">
              <a:rPr lang="sl-SI" smtClean="0"/>
              <a:t>8. 05. 2018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8E1A-E841-4BED-9DFE-DEDD070FB47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8966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CB96-D8E3-4C6B-A52A-08DE0946B726}" type="datetimeFigureOut">
              <a:rPr lang="sl-SI" smtClean="0"/>
              <a:t>8. 05. 2018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8E1A-E841-4BED-9DFE-DEDD070FB47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15953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CB96-D8E3-4C6B-A52A-08DE0946B726}" type="datetimeFigureOut">
              <a:rPr lang="sl-SI" smtClean="0"/>
              <a:t>8. 05. 2018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8E1A-E841-4BED-9DFE-DEDD070FB47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6277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CB96-D8E3-4C6B-A52A-08DE0946B726}" type="datetimeFigureOut">
              <a:rPr lang="sl-SI" smtClean="0"/>
              <a:t>8. 05. 2018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8E1A-E841-4BED-9DFE-DEDD070FB47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64856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CB96-D8E3-4C6B-A52A-08DE0946B726}" type="datetimeFigureOut">
              <a:rPr lang="sl-SI" smtClean="0"/>
              <a:t>8. 05. 2018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8E1A-E841-4BED-9DFE-DEDD070FB47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3950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CB96-D8E3-4C6B-A52A-08DE0946B726}" type="datetimeFigureOut">
              <a:rPr lang="sl-SI" smtClean="0"/>
              <a:t>8. 05. 2018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8E1A-E841-4BED-9DFE-DEDD070FB47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958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CB96-D8E3-4C6B-A52A-08DE0946B726}" type="datetimeFigureOut">
              <a:rPr lang="sl-SI" smtClean="0"/>
              <a:t>8. 05. 2018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8E1A-E841-4BED-9DFE-DEDD070FB47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8562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CB96-D8E3-4C6B-A52A-08DE0946B726}" type="datetimeFigureOut">
              <a:rPr lang="sl-SI" smtClean="0"/>
              <a:t>8. 05. 2018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8E1A-E841-4BED-9DFE-DEDD070FB47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43241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8CB96-D8E3-4C6B-A52A-08DE0946B726}" type="datetimeFigureOut">
              <a:rPr lang="sl-SI" smtClean="0"/>
              <a:t>8. 05. 2018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28E1A-E841-4BED-9DFE-DEDD070FB47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2804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230" y="389467"/>
            <a:ext cx="4221420" cy="580125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78768" y="3504720"/>
            <a:ext cx="2248428" cy="373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 smtClean="0"/>
              <a:t>lp</a:t>
            </a:r>
            <a:endParaRPr lang="sl-SI" dirty="0"/>
          </a:p>
        </p:txBody>
      </p:sp>
      <p:sp>
        <p:nvSpPr>
          <p:cNvPr id="4" name="Rectangle 3"/>
          <p:cNvSpPr/>
          <p:nvPr/>
        </p:nvSpPr>
        <p:spPr>
          <a:xfrm>
            <a:off x="3678768" y="3987799"/>
            <a:ext cx="1329266" cy="32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5" y="4097864"/>
            <a:ext cx="1866900" cy="5616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768" y="4376736"/>
            <a:ext cx="748728" cy="97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5147" y="1273915"/>
            <a:ext cx="2342049" cy="21207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44943" y="3587689"/>
            <a:ext cx="2282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DOBRODOŠLI V BREZPLAČNEM </a:t>
            </a:r>
          </a:p>
          <a:p>
            <a:pPr algn="ctr"/>
            <a:r>
              <a:rPr lang="sl-SI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Wi-Fi OMREŽJU</a:t>
            </a:r>
            <a:endParaRPr lang="sl-SI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0613" y="4713336"/>
            <a:ext cx="1355196" cy="4745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1651" y="876300"/>
            <a:ext cx="4733708" cy="262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062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jasmina</dc:creator>
  <cp:lastModifiedBy>jasmina</cp:lastModifiedBy>
  <cp:revision>3</cp:revision>
  <dcterms:created xsi:type="dcterms:W3CDTF">2018-05-08T07:38:42Z</dcterms:created>
  <dcterms:modified xsi:type="dcterms:W3CDTF">2018-05-08T08:00:28Z</dcterms:modified>
</cp:coreProperties>
</file>