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65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21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20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20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25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0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02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81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25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89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36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49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D0674-3EFF-43DC-9F93-52222BA50A51}" type="datetimeFigureOut">
              <a:rPr kumimoji="1" lang="ja-JP" altLang="en-US" smtClean="0"/>
              <a:t>2018/3/9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54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4390787" y="1123628"/>
            <a:ext cx="3410426" cy="4610743"/>
            <a:chOff x="4390787" y="1123628"/>
            <a:chExt cx="3410426" cy="4610743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0787" y="1123628"/>
              <a:ext cx="3410426" cy="4610743"/>
            </a:xfrm>
            <a:prstGeom prst="rect">
              <a:avLst/>
            </a:prstGeom>
          </p:spPr>
        </p:pic>
        <p:sp>
          <p:nvSpPr>
            <p:cNvPr id="39" name="角丸四角形 38"/>
            <p:cNvSpPr/>
            <p:nvPr/>
          </p:nvSpPr>
          <p:spPr>
            <a:xfrm>
              <a:off x="4652211" y="1780674"/>
              <a:ext cx="2037347" cy="27271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240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4390787" y="1109339"/>
            <a:ext cx="3410426" cy="4639322"/>
            <a:chOff x="4390787" y="1109339"/>
            <a:chExt cx="3410426" cy="4639322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0787" y="1109339"/>
              <a:ext cx="3410426" cy="4639322"/>
            </a:xfrm>
            <a:prstGeom prst="rect">
              <a:avLst/>
            </a:prstGeom>
          </p:spPr>
        </p:pic>
        <p:sp>
          <p:nvSpPr>
            <p:cNvPr id="7" name="角丸四角形 6"/>
            <p:cNvSpPr/>
            <p:nvPr/>
          </p:nvSpPr>
          <p:spPr>
            <a:xfrm>
              <a:off x="5077326" y="4074696"/>
              <a:ext cx="2037347" cy="27271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775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985124" y="2500183"/>
            <a:ext cx="10221751" cy="1857634"/>
            <a:chOff x="985124" y="2500183"/>
            <a:chExt cx="10221751" cy="1857634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124" y="2500183"/>
              <a:ext cx="10221751" cy="1857634"/>
            </a:xfrm>
            <a:prstGeom prst="rect">
              <a:avLst/>
            </a:prstGeom>
          </p:spPr>
        </p:pic>
        <p:sp>
          <p:nvSpPr>
            <p:cNvPr id="3" name="角丸四角形 2"/>
            <p:cNvSpPr/>
            <p:nvPr/>
          </p:nvSpPr>
          <p:spPr>
            <a:xfrm>
              <a:off x="1323473" y="3360822"/>
              <a:ext cx="5574632" cy="43313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4535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994650" y="1037891"/>
            <a:ext cx="10202699" cy="4782217"/>
            <a:chOff x="994650" y="1037891"/>
            <a:chExt cx="10202699" cy="4782217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650" y="1037891"/>
              <a:ext cx="10202699" cy="4782217"/>
            </a:xfrm>
            <a:prstGeom prst="rect">
              <a:avLst/>
            </a:prstGeom>
          </p:spPr>
        </p:pic>
        <p:sp>
          <p:nvSpPr>
            <p:cNvPr id="3" name="角丸四角形 2"/>
            <p:cNvSpPr/>
            <p:nvPr/>
          </p:nvSpPr>
          <p:spPr>
            <a:xfrm>
              <a:off x="1106904" y="1355558"/>
              <a:ext cx="7443537" cy="593557"/>
            </a:xfrm>
            <a:prstGeom prst="roundRect">
              <a:avLst>
                <a:gd name="adj" fmla="val 11262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角丸四角形 3"/>
            <p:cNvSpPr/>
            <p:nvPr/>
          </p:nvSpPr>
          <p:spPr>
            <a:xfrm>
              <a:off x="5630779" y="3475539"/>
              <a:ext cx="1532021" cy="27271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8085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518334" y="2338235"/>
            <a:ext cx="10058400" cy="1967013"/>
            <a:chOff x="518334" y="2338235"/>
            <a:chExt cx="10058400" cy="1967013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334" y="2338235"/>
              <a:ext cx="10058400" cy="1967013"/>
            </a:xfrm>
            <a:prstGeom prst="rect">
              <a:avLst/>
            </a:prstGeom>
          </p:spPr>
        </p:pic>
        <p:sp>
          <p:nvSpPr>
            <p:cNvPr id="6" name="角丸四角形 5"/>
            <p:cNvSpPr/>
            <p:nvPr/>
          </p:nvSpPr>
          <p:spPr>
            <a:xfrm>
              <a:off x="518334" y="2995864"/>
              <a:ext cx="5425266" cy="22860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0946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318281" y="2728815"/>
            <a:ext cx="11555438" cy="1400370"/>
            <a:chOff x="318281" y="2728815"/>
            <a:chExt cx="11555438" cy="140037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81" y="2728815"/>
              <a:ext cx="11555438" cy="1400370"/>
            </a:xfrm>
            <a:prstGeom prst="rect">
              <a:avLst/>
            </a:prstGeom>
          </p:spPr>
        </p:pic>
        <p:sp>
          <p:nvSpPr>
            <p:cNvPr id="6" name="角丸四角形 5"/>
            <p:cNvSpPr/>
            <p:nvPr/>
          </p:nvSpPr>
          <p:spPr>
            <a:xfrm>
              <a:off x="11015332" y="3469106"/>
              <a:ext cx="858387" cy="22860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318281" y="3671637"/>
              <a:ext cx="6010330" cy="22860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9763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0</Words>
  <Application>Microsoft Office PowerPoint</Application>
  <PresentationFormat>ワイド画面</PresentationFormat>
  <Paragraphs>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bthagiwaraysy</dc:creator>
  <cp:lastModifiedBy>Tanaka Masaru</cp:lastModifiedBy>
  <cp:revision>37</cp:revision>
  <dcterms:created xsi:type="dcterms:W3CDTF">2017-08-02T01:28:25Z</dcterms:created>
  <dcterms:modified xsi:type="dcterms:W3CDTF">2018-03-09T06:43:21Z</dcterms:modified>
</cp:coreProperties>
</file>