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2504946"/>
            <a:ext cx="10058400" cy="181857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37942" y="2969342"/>
            <a:ext cx="776748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7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2504946"/>
            <a:ext cx="10058400" cy="181857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2328002" y="2969342"/>
            <a:ext cx="776748" cy="206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01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Tanaka Masaru</cp:lastModifiedBy>
  <cp:revision>30</cp:revision>
  <dcterms:created xsi:type="dcterms:W3CDTF">2017-08-02T01:28:25Z</dcterms:created>
  <dcterms:modified xsi:type="dcterms:W3CDTF">2018-03-09T06:44:18Z</dcterms:modified>
</cp:coreProperties>
</file>