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7" y="2500183"/>
            <a:ext cx="10058400" cy="182965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66210" y="2969342"/>
            <a:ext cx="858252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495419"/>
            <a:ext cx="10058400" cy="183732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56271" y="2969342"/>
            <a:ext cx="858252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8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360236" y="1"/>
            <a:ext cx="9749681" cy="390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55" y="0"/>
            <a:ext cx="428684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43</cp:revision>
  <dcterms:created xsi:type="dcterms:W3CDTF">2017-08-02T01:28:25Z</dcterms:created>
  <dcterms:modified xsi:type="dcterms:W3CDTF">2018-03-09T06:46:33Z</dcterms:modified>
</cp:coreProperties>
</file>