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7" y="2495419"/>
            <a:ext cx="10058400" cy="183903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66210" y="2969342"/>
            <a:ext cx="858252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7" y="2509709"/>
            <a:ext cx="10058400" cy="181088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66210" y="2969342"/>
            <a:ext cx="858252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27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43</cp:revision>
  <dcterms:created xsi:type="dcterms:W3CDTF">2017-08-02T01:28:25Z</dcterms:created>
  <dcterms:modified xsi:type="dcterms:W3CDTF">2018-03-09T06:47:33Z</dcterms:modified>
</cp:coreProperties>
</file>