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3"/>
            <a:ext cx="10058400" cy="182794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28001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3"/>
            <a:ext cx="10058400" cy="182794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37940" y="2979281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33</cp:revision>
  <dcterms:created xsi:type="dcterms:W3CDTF">2017-08-02T01:28:25Z</dcterms:created>
  <dcterms:modified xsi:type="dcterms:W3CDTF">2018-03-09T06:48:57Z</dcterms:modified>
</cp:coreProperties>
</file>