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989887" y="2500183"/>
            <a:ext cx="10058400" cy="1829652"/>
            <a:chOff x="989887" y="2500183"/>
            <a:chExt cx="10058400" cy="182965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887" y="2500183"/>
              <a:ext cx="10058400" cy="1829652"/>
            </a:xfrm>
            <a:prstGeom prst="rect">
              <a:avLst/>
            </a:prstGeom>
          </p:spPr>
        </p:pic>
        <p:sp>
          <p:nvSpPr>
            <p:cNvPr id="6" name="角丸四角形 5"/>
            <p:cNvSpPr/>
            <p:nvPr/>
          </p:nvSpPr>
          <p:spPr>
            <a:xfrm>
              <a:off x="2366210" y="2969342"/>
              <a:ext cx="858252" cy="20647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77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4" y="2504946"/>
            <a:ext cx="10058400" cy="181857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56271" y="2969342"/>
            <a:ext cx="858252" cy="206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62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360236" y="1"/>
            <a:ext cx="9749681" cy="390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55" y="0"/>
            <a:ext cx="428684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bthagiwaraysy</dc:creator>
  <cp:lastModifiedBy>Tanaka Masaru</cp:lastModifiedBy>
  <cp:revision>37</cp:revision>
  <dcterms:created xsi:type="dcterms:W3CDTF">2017-08-02T01:28:25Z</dcterms:created>
  <dcterms:modified xsi:type="dcterms:W3CDTF">2018-03-09T06:50:29Z</dcterms:modified>
</cp:coreProperties>
</file>