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1"/>
            <a:ext cx="12192000" cy="569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5317392"/>
            <a:ext cx="1" cy="194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551164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7960379" y="3240557"/>
            <a:ext cx="180000" cy="180000"/>
            <a:chOff x="5997966" y="6666665"/>
            <a:chExt cx="180000" cy="180000"/>
          </a:xfrm>
        </p:grpSpPr>
        <p:sp>
          <p:nvSpPr>
            <p:cNvPr id="54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55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48" name="フローチャート: 処理 47"/>
          <p:cNvSpPr/>
          <p:nvPr/>
        </p:nvSpPr>
        <p:spPr>
          <a:xfrm>
            <a:off x="7151298" y="2665549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</a:rPr>
              <a:t>ERROR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ログ</a:t>
            </a:r>
            <a:r>
              <a:rPr kumimoji="1" lang="ja-JP" altLang="en-US" sz="1100" b="1" dirty="0" smtClean="0">
                <a:solidFill>
                  <a:schemeClr val="tx1"/>
                </a:solidFill>
              </a:rPr>
              <a:t>を出力する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48" idx="2"/>
            <a:endCxn id="55" idx="0"/>
          </p:cNvCxnSpPr>
          <p:nvPr/>
        </p:nvCxnSpPr>
        <p:spPr>
          <a:xfrm flipH="1">
            <a:off x="8050379" y="3025549"/>
            <a:ext cx="919" cy="215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7" idx="3"/>
            <a:endCxn id="48" idx="0"/>
          </p:cNvCxnSpPr>
          <p:nvPr/>
        </p:nvCxnSpPr>
        <p:spPr>
          <a:xfrm>
            <a:off x="6994332" y="2295302"/>
            <a:ext cx="1056966" cy="3702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7151298" y="246487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リスナー</a:t>
            </a:r>
            <a:r>
              <a:rPr lang="en-US" altLang="ja-JP" sz="1100" b="1" dirty="0" smtClean="0"/>
              <a:t>)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2"/>
            <a:ext cx="4286848" cy="390579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6" y="488792"/>
            <a:ext cx="4286848" cy="390579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0" name="角丸四角形 29"/>
          <p:cNvSpPr/>
          <p:nvPr/>
        </p:nvSpPr>
        <p:spPr>
          <a:xfrm>
            <a:off x="3264569" y="2287567"/>
            <a:ext cx="1884947" cy="377686"/>
          </a:xfrm>
          <a:prstGeom prst="roundRect">
            <a:avLst>
              <a:gd name="adj" fmla="val 1242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64569" y="3109643"/>
            <a:ext cx="1884947" cy="1061304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64569" y="1444251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8733181" y="996615"/>
            <a:ext cx="1878672" cy="1069950"/>
          </a:xfrm>
          <a:prstGeom prst="roundRect">
            <a:avLst>
              <a:gd name="adj" fmla="val 6172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8733181" y="2476410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8726905" y="3334662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45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229558"/>
            <a:ext cx="1612231" cy="714168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00847" cy="1962424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6954253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5204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17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65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43</cp:revision>
  <dcterms:created xsi:type="dcterms:W3CDTF">2017-08-02T01:28:25Z</dcterms:created>
  <dcterms:modified xsi:type="dcterms:W3CDTF">2018-03-09T06:46:12Z</dcterms:modified>
</cp:coreProperties>
</file>