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21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0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20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25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0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02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81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25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89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3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49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54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0" y="1"/>
            <a:ext cx="12192000" cy="569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結合子 3"/>
          <p:cNvSpPr/>
          <p:nvPr/>
        </p:nvSpPr>
        <p:spPr>
          <a:xfrm>
            <a:off x="5997966" y="9561"/>
            <a:ext cx="180000" cy="180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5187966" y="399320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片側の 2 つの角を切り取った四角形 6"/>
          <p:cNvSpPr/>
          <p:nvPr/>
        </p:nvSpPr>
        <p:spPr>
          <a:xfrm>
            <a:off x="5187966" y="969079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8" name="片側の 2 つの角を切り取った四角形 7"/>
          <p:cNvSpPr/>
          <p:nvPr/>
        </p:nvSpPr>
        <p:spPr>
          <a:xfrm rot="10800000">
            <a:off x="5187967" y="4957392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フローチャート: 処理 8"/>
          <p:cNvSpPr/>
          <p:nvPr/>
        </p:nvSpPr>
        <p:spPr>
          <a:xfrm>
            <a:off x="5187966" y="3248115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フローチャート: 処理 9"/>
          <p:cNvSpPr/>
          <p:nvPr/>
        </p:nvSpPr>
        <p:spPr>
          <a:xfrm>
            <a:off x="5187966" y="4387633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>
            <a:stCxn id="4" idx="4"/>
            <a:endCxn id="5" idx="0"/>
          </p:cNvCxnSpPr>
          <p:nvPr/>
        </p:nvCxnSpPr>
        <p:spPr>
          <a:xfrm>
            <a:off x="6087966" y="189561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5" idx="2"/>
            <a:endCxn id="7" idx="3"/>
          </p:cNvCxnSpPr>
          <p:nvPr/>
        </p:nvCxnSpPr>
        <p:spPr>
          <a:xfrm>
            <a:off x="6087966" y="759320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7" idx="1"/>
            <a:endCxn id="31" idx="3"/>
          </p:cNvCxnSpPr>
          <p:nvPr/>
        </p:nvCxnSpPr>
        <p:spPr>
          <a:xfrm>
            <a:off x="6087966" y="1329079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9" idx="2"/>
            <a:endCxn id="32" idx="1"/>
          </p:cNvCxnSpPr>
          <p:nvPr/>
        </p:nvCxnSpPr>
        <p:spPr>
          <a:xfrm>
            <a:off x="6087966" y="3608115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8" idx="3"/>
            <a:endCxn id="28" idx="0"/>
          </p:cNvCxnSpPr>
          <p:nvPr/>
        </p:nvCxnSpPr>
        <p:spPr>
          <a:xfrm flipH="1">
            <a:off x="6087966" y="5317392"/>
            <a:ext cx="1" cy="194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磁気ディスク 32"/>
          <p:cNvSpPr/>
          <p:nvPr/>
        </p:nvSpPr>
        <p:spPr>
          <a:xfrm>
            <a:off x="7603118" y="344714"/>
            <a:ext cx="914400" cy="46921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/>
          <p:cNvCxnSpPr>
            <a:stCxn id="33" idx="2"/>
            <a:endCxn id="5" idx="3"/>
          </p:cNvCxnSpPr>
          <p:nvPr/>
        </p:nvCxnSpPr>
        <p:spPr>
          <a:xfrm flipH="1">
            <a:off x="6987966" y="579320"/>
            <a:ext cx="61515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磁気ディスク 36"/>
          <p:cNvSpPr/>
          <p:nvPr/>
        </p:nvSpPr>
        <p:spPr>
          <a:xfrm>
            <a:off x="7603118" y="4333023"/>
            <a:ext cx="914400" cy="46921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/>
          <p:cNvCxnSpPr>
            <a:stCxn id="10" idx="3"/>
            <a:endCxn id="37" idx="2"/>
          </p:cNvCxnSpPr>
          <p:nvPr/>
        </p:nvCxnSpPr>
        <p:spPr>
          <a:xfrm flipV="1">
            <a:off x="6987966" y="4567629"/>
            <a:ext cx="615152" cy="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グループ化 112"/>
          <p:cNvGrpSpPr/>
          <p:nvPr/>
        </p:nvGrpSpPr>
        <p:grpSpPr>
          <a:xfrm>
            <a:off x="5997966" y="5511641"/>
            <a:ext cx="180000" cy="180000"/>
            <a:chOff x="5997966" y="6666665"/>
            <a:chExt cx="180000" cy="180000"/>
          </a:xfrm>
        </p:grpSpPr>
        <p:sp>
          <p:nvSpPr>
            <p:cNvPr id="27" name="フローチャート : 結合子 82"/>
            <p:cNvSpPr/>
            <p:nvPr/>
          </p:nvSpPr>
          <p:spPr bwMode="auto">
            <a:xfrm>
              <a:off x="6042966" y="6711665"/>
              <a:ext cx="90000" cy="90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  <p:sp>
          <p:nvSpPr>
            <p:cNvPr id="28" name="フローチャート : 結合子 83"/>
            <p:cNvSpPr/>
            <p:nvPr/>
          </p:nvSpPr>
          <p:spPr bwMode="auto">
            <a:xfrm>
              <a:off x="5997966" y="6666665"/>
              <a:ext cx="180000" cy="1800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</p:grpSp>
      <p:sp>
        <p:nvSpPr>
          <p:cNvPr id="31" name="片側の 2 つの角を切り取った四角形 30"/>
          <p:cNvSpPr/>
          <p:nvPr/>
        </p:nvSpPr>
        <p:spPr>
          <a:xfrm>
            <a:off x="5187966" y="1538838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32" name="片側の 2 つの角を切り取った四角形 31"/>
          <p:cNvSpPr/>
          <p:nvPr/>
        </p:nvSpPr>
        <p:spPr>
          <a:xfrm rot="10800000">
            <a:off x="5187967" y="3817874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5" name="直線矢印コネクタ 34"/>
          <p:cNvCxnSpPr>
            <a:stCxn id="32" idx="3"/>
            <a:endCxn id="10" idx="0"/>
          </p:cNvCxnSpPr>
          <p:nvPr/>
        </p:nvCxnSpPr>
        <p:spPr>
          <a:xfrm flipH="1">
            <a:off x="6087966" y="4177874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5187966" y="2678356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/>
          <p:cNvCxnSpPr>
            <a:stCxn id="29" idx="2"/>
            <a:endCxn id="36" idx="0"/>
          </p:cNvCxnSpPr>
          <p:nvPr/>
        </p:nvCxnSpPr>
        <p:spPr>
          <a:xfrm>
            <a:off x="6087966" y="2468597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6" idx="2"/>
            <a:endCxn id="9" idx="0"/>
          </p:cNvCxnSpPr>
          <p:nvPr/>
        </p:nvCxnSpPr>
        <p:spPr>
          <a:xfrm>
            <a:off x="6087966" y="3038356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32" idx="0"/>
            <a:endCxn id="31" idx="2"/>
          </p:cNvCxnSpPr>
          <p:nvPr/>
        </p:nvCxnSpPr>
        <p:spPr>
          <a:xfrm rot="10800000">
            <a:off x="5187967" y="1718838"/>
            <a:ext cx="1" cy="2279036"/>
          </a:xfrm>
          <a:prstGeom prst="bent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5183071" y="395775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会員情報を</a:t>
            </a:r>
            <a:endParaRPr lang="en-US" altLang="ja-JP" sz="1100" b="1" dirty="0"/>
          </a:p>
          <a:p>
            <a:pPr algn="ctr"/>
            <a:r>
              <a:rPr lang="ja-JP" altLang="en-US" sz="1100" b="1" dirty="0" smtClean="0"/>
              <a:t>すべて取得する</a:t>
            </a:r>
            <a:endParaRPr lang="ja-JP" altLang="en-US" sz="11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601298" y="522787"/>
            <a:ext cx="900000" cy="288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r>
              <a:rPr lang="ja-JP" altLang="en-US" sz="1100" b="1" dirty="0"/>
              <a:t>会員</a:t>
            </a:r>
            <a:r>
              <a:rPr lang="ja-JP" altLang="en-US" sz="1100" b="1" dirty="0" smtClean="0"/>
              <a:t>情報</a:t>
            </a:r>
            <a:endParaRPr lang="ja-JP" altLang="en-US" sz="1100" b="1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178522" y="969075"/>
            <a:ext cx="1800000" cy="360003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データ</a:t>
            </a:r>
            <a:r>
              <a:rPr lang="ja-JP" altLang="en-US" sz="1100" b="1" dirty="0" smtClean="0"/>
              <a:t>が</a:t>
            </a:r>
            <a:endParaRPr lang="en-US" altLang="ja-JP" sz="1100" b="1" dirty="0" smtClean="0"/>
          </a:p>
          <a:p>
            <a:pPr algn="ctr"/>
            <a:r>
              <a:rPr lang="ja-JP" altLang="en-US" sz="1100" b="1" dirty="0" smtClean="0"/>
              <a:t>無く</a:t>
            </a:r>
            <a:r>
              <a:rPr lang="ja-JP" altLang="en-US" sz="1100" b="1" dirty="0"/>
              <a:t>なる</a:t>
            </a:r>
            <a:r>
              <a:rPr lang="ja-JP" altLang="en-US" sz="1100" b="1" dirty="0" smtClean="0"/>
              <a:t>まで繰り返す</a:t>
            </a:r>
            <a:endParaRPr lang="ja-JP" altLang="en-US" sz="1100" b="1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178134" y="1540759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チャンクサイズ</a:t>
            </a:r>
            <a:r>
              <a:rPr lang="en-US" altLang="ja-JP" sz="1100" b="1" dirty="0" smtClean="0"/>
              <a:t>(</a:t>
            </a:r>
            <a:r>
              <a:rPr lang="ja-JP" altLang="en-US" sz="1100" b="1" dirty="0" smtClean="0"/>
              <a:t>一定件数</a:t>
            </a:r>
            <a:r>
              <a:rPr lang="en-US" altLang="ja-JP" sz="1100" b="1" dirty="0" smtClean="0"/>
              <a:t>)</a:t>
            </a:r>
            <a:r>
              <a:rPr lang="ja-JP" altLang="en-US" sz="1100" b="1" dirty="0" smtClean="0"/>
              <a:t>に達する</a:t>
            </a:r>
            <a:r>
              <a:rPr lang="ja-JP" altLang="en-US" sz="1100" b="1" dirty="0"/>
              <a:t>まで繰り返す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192126" y="2683404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データ</a:t>
            </a:r>
            <a:r>
              <a:rPr lang="ja-JP" altLang="en-US" sz="1100" b="1" dirty="0" smtClean="0"/>
              <a:t>を</a:t>
            </a:r>
            <a:endParaRPr lang="en-US" altLang="ja-JP" sz="1100" b="1" dirty="0" smtClean="0"/>
          </a:p>
          <a:p>
            <a:pPr algn="ctr"/>
            <a:r>
              <a:rPr lang="en-US" altLang="ja-JP" sz="1100" b="1" dirty="0" smtClean="0"/>
              <a:t>1</a:t>
            </a:r>
            <a:r>
              <a:rPr lang="ja-JP" altLang="en-US" sz="1100" b="1" dirty="0" smtClean="0"/>
              <a:t>件読み込む</a:t>
            </a:r>
            <a:endParaRPr lang="ja-JP" altLang="en-US" sz="1100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193638" y="3243330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ポイント加算処理を</a:t>
            </a:r>
            <a:endParaRPr lang="en-US" altLang="ja-JP" sz="1100" b="1" dirty="0"/>
          </a:p>
          <a:p>
            <a:pPr algn="ctr"/>
            <a:r>
              <a:rPr lang="ja-JP" altLang="en-US" sz="1100" b="1" dirty="0"/>
              <a:t>行</a:t>
            </a:r>
            <a:r>
              <a:rPr lang="ja-JP" altLang="en-US" sz="1100" b="1" dirty="0" smtClean="0"/>
              <a:t>う</a:t>
            </a:r>
            <a:endParaRPr lang="ja-JP" altLang="en-US" sz="1100" b="1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601298" y="4507014"/>
            <a:ext cx="900000" cy="288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r>
              <a:rPr lang="ja-JP" altLang="en-US" sz="1100" b="1" dirty="0"/>
              <a:t>会員</a:t>
            </a:r>
            <a:r>
              <a:rPr lang="ja-JP" altLang="en-US" sz="1100" b="1" dirty="0" smtClean="0"/>
              <a:t>情報</a:t>
            </a:r>
            <a:endParaRPr lang="ja-JP" altLang="en-US" sz="1100" b="1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194332" y="4387629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会員情報を更新する</a:t>
            </a:r>
          </a:p>
        </p:txBody>
      </p:sp>
      <p:sp>
        <p:nvSpPr>
          <p:cNvPr id="29" name="フローチャート: 判断 28"/>
          <p:cNvSpPr/>
          <p:nvPr/>
        </p:nvSpPr>
        <p:spPr>
          <a:xfrm>
            <a:off x="5187966" y="2108597"/>
            <a:ext cx="1800000" cy="3600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/>
          <p:cNvCxnSpPr>
            <a:stCxn id="31" idx="1"/>
            <a:endCxn id="29" idx="0"/>
          </p:cNvCxnSpPr>
          <p:nvPr/>
        </p:nvCxnSpPr>
        <p:spPr>
          <a:xfrm>
            <a:off x="6087966" y="1898838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0" idx="2"/>
            <a:endCxn id="8" idx="1"/>
          </p:cNvCxnSpPr>
          <p:nvPr/>
        </p:nvCxnSpPr>
        <p:spPr>
          <a:xfrm>
            <a:off x="6087966" y="4747633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フリーフォーム 160"/>
          <p:cNvSpPr/>
          <p:nvPr/>
        </p:nvSpPr>
        <p:spPr>
          <a:xfrm>
            <a:off x="4708358" y="1147011"/>
            <a:ext cx="473242" cy="3994484"/>
          </a:xfrm>
          <a:custGeom>
            <a:avLst/>
            <a:gdLst>
              <a:gd name="connsiteX0" fmla="*/ 473242 w 473242"/>
              <a:gd name="connsiteY0" fmla="*/ 3994484 h 3994484"/>
              <a:gd name="connsiteX1" fmla="*/ 8021 w 473242"/>
              <a:gd name="connsiteY1" fmla="*/ 3994484 h 3994484"/>
              <a:gd name="connsiteX2" fmla="*/ 0 w 473242"/>
              <a:gd name="connsiteY2" fmla="*/ 0 h 3994484"/>
              <a:gd name="connsiteX3" fmla="*/ 473242 w 473242"/>
              <a:gd name="connsiteY3" fmla="*/ 0 h 3994484"/>
              <a:gd name="connsiteX4" fmla="*/ 473242 w 473242"/>
              <a:gd name="connsiteY4" fmla="*/ 0 h 399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42" h="3994484">
                <a:moveTo>
                  <a:pt x="473242" y="3994484"/>
                </a:moveTo>
                <a:lnTo>
                  <a:pt x="8021" y="3994484"/>
                </a:lnTo>
                <a:cubicBezTo>
                  <a:pt x="5347" y="2662989"/>
                  <a:pt x="2674" y="1331495"/>
                  <a:pt x="0" y="0"/>
                </a:cubicBezTo>
                <a:lnTo>
                  <a:pt x="473242" y="0"/>
                </a:lnTo>
                <a:lnTo>
                  <a:pt x="473242" y="0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194332" y="2115302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入力チェックする</a:t>
            </a:r>
            <a:endParaRPr lang="ja-JP" altLang="en-US" sz="1100" b="1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844048" y="2103545"/>
            <a:ext cx="720000" cy="18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エラーあり</a:t>
            </a:r>
            <a:endParaRPr lang="ja-JP" altLang="en-US" sz="1100" b="1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297958" y="2451858"/>
            <a:ext cx="720000" cy="18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エラーな</a:t>
            </a:r>
            <a:r>
              <a:rPr lang="ja-JP" altLang="en-US" sz="1100" b="1" dirty="0"/>
              <a:t>し</a:t>
            </a:r>
            <a:endParaRPr lang="en-US" altLang="ja-JP" sz="1100" b="1" dirty="0" smtClean="0"/>
          </a:p>
        </p:txBody>
      </p:sp>
      <p:grpSp>
        <p:nvGrpSpPr>
          <p:cNvPr id="53" name="グループ化 52"/>
          <p:cNvGrpSpPr/>
          <p:nvPr/>
        </p:nvGrpSpPr>
        <p:grpSpPr>
          <a:xfrm>
            <a:off x="7606802" y="2193545"/>
            <a:ext cx="180000" cy="180000"/>
            <a:chOff x="5997966" y="6666665"/>
            <a:chExt cx="180000" cy="180000"/>
          </a:xfrm>
        </p:grpSpPr>
        <p:sp>
          <p:nvSpPr>
            <p:cNvPr id="54" name="フローチャート : 結合子 82"/>
            <p:cNvSpPr/>
            <p:nvPr/>
          </p:nvSpPr>
          <p:spPr bwMode="auto">
            <a:xfrm>
              <a:off x="6042966" y="6711665"/>
              <a:ext cx="90000" cy="90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  <p:sp>
          <p:nvSpPr>
            <p:cNvPr id="55" name="フローチャート : 結合子 83"/>
            <p:cNvSpPr/>
            <p:nvPr/>
          </p:nvSpPr>
          <p:spPr bwMode="auto">
            <a:xfrm>
              <a:off x="5997966" y="6666665"/>
              <a:ext cx="180000" cy="1800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</p:grpSp>
      <p:cxnSp>
        <p:nvCxnSpPr>
          <p:cNvPr id="56" name="直線矢印コネクタ 55"/>
          <p:cNvCxnSpPr>
            <a:stCxn id="29" idx="3"/>
            <a:endCxn id="55" idx="2"/>
          </p:cNvCxnSpPr>
          <p:nvPr/>
        </p:nvCxnSpPr>
        <p:spPr>
          <a:xfrm flipV="1">
            <a:off x="6987966" y="2283545"/>
            <a:ext cx="618836" cy="505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40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69" y="488792"/>
            <a:ext cx="4286848" cy="390579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36" y="488792"/>
            <a:ext cx="4286848" cy="3905795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823069" y="937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・更新後</a:t>
            </a:r>
            <a:endParaRPr kumimoji="1" lang="ja-JP" altLang="en-US" sz="1600" dirty="0"/>
          </a:p>
        </p:txBody>
      </p:sp>
      <p:sp>
        <p:nvSpPr>
          <p:cNvPr id="30" name="角丸四角形 29"/>
          <p:cNvSpPr/>
          <p:nvPr/>
        </p:nvSpPr>
        <p:spPr>
          <a:xfrm>
            <a:off x="3264569" y="2287567"/>
            <a:ext cx="1884947" cy="377686"/>
          </a:xfrm>
          <a:prstGeom prst="roundRect">
            <a:avLst>
              <a:gd name="adj" fmla="val 1242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60236" y="937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・更新前</a:t>
            </a:r>
            <a:endParaRPr kumimoji="1" lang="ja-JP" altLang="en-US" sz="1600" dirty="0"/>
          </a:p>
        </p:txBody>
      </p:sp>
      <p:sp>
        <p:nvSpPr>
          <p:cNvPr id="39" name="右矢印 38"/>
          <p:cNvSpPr/>
          <p:nvPr/>
        </p:nvSpPr>
        <p:spPr>
          <a:xfrm>
            <a:off x="5895864" y="2216570"/>
            <a:ext cx="678426" cy="4502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3264569" y="3109643"/>
            <a:ext cx="1884947" cy="1061304"/>
          </a:xfrm>
          <a:prstGeom prst="roundRect">
            <a:avLst>
              <a:gd name="adj" fmla="val 6086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3264569" y="1444251"/>
            <a:ext cx="1884948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角丸四角形 46"/>
          <p:cNvSpPr/>
          <p:nvPr/>
        </p:nvSpPr>
        <p:spPr>
          <a:xfrm>
            <a:off x="8733181" y="996615"/>
            <a:ext cx="1878672" cy="1069950"/>
          </a:xfrm>
          <a:prstGeom prst="roundRect">
            <a:avLst>
              <a:gd name="adj" fmla="val 6172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>
          <a:xfrm>
            <a:off x="8733181" y="2476410"/>
            <a:ext cx="1884948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角丸四角形 50"/>
          <p:cNvSpPr/>
          <p:nvPr/>
        </p:nvSpPr>
        <p:spPr>
          <a:xfrm>
            <a:off x="8726905" y="3334662"/>
            <a:ext cx="1884948" cy="377686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45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25" y="502540"/>
            <a:ext cx="3210373" cy="2638793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823069" y="93790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 smtClean="0"/>
              <a:t>出力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04625" y="99348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 smtClean="0"/>
              <a:t>入力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sp>
        <p:nvSpPr>
          <p:cNvPr id="39" name="右矢印 38"/>
          <p:cNvSpPr/>
          <p:nvPr/>
        </p:nvSpPr>
        <p:spPr>
          <a:xfrm>
            <a:off x="5679821" y="1616326"/>
            <a:ext cx="678426" cy="4502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2141622" y="1074532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2141623" y="1652045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2141624" y="2229558"/>
            <a:ext cx="1612231" cy="714168"/>
          </a:xfrm>
          <a:prstGeom prst="roundRect">
            <a:avLst>
              <a:gd name="adj" fmla="val 8050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69" y="502540"/>
            <a:ext cx="3200847" cy="1962424"/>
          </a:xfrm>
          <a:prstGeom prst="rect">
            <a:avLst/>
          </a:prstGeom>
        </p:spPr>
      </p:pic>
      <p:sp>
        <p:nvSpPr>
          <p:cNvPr id="19" name="角丸四角形 18"/>
          <p:cNvSpPr/>
          <p:nvPr/>
        </p:nvSpPr>
        <p:spPr>
          <a:xfrm>
            <a:off x="6954253" y="1074532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6954252" y="1652045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557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57</Words>
  <Application>Microsoft Office PowerPoint</Application>
  <PresentationFormat>ワイド画面</PresentationFormat>
  <Paragraphs>19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bthagiwaraysy</dc:creator>
  <cp:lastModifiedBy>Tanaka Masaru</cp:lastModifiedBy>
  <cp:revision>37</cp:revision>
  <dcterms:created xsi:type="dcterms:W3CDTF">2017-08-02T01:28:25Z</dcterms:created>
  <dcterms:modified xsi:type="dcterms:W3CDTF">2018-03-09T06:50:16Z</dcterms:modified>
</cp:coreProperties>
</file>