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6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371205" y="2604972"/>
            <a:ext cx="7459116" cy="1648055"/>
            <a:chOff x="2371205" y="2604972"/>
            <a:chExt cx="7459116" cy="164805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205" y="2604972"/>
              <a:ext cx="7449590" cy="1648055"/>
            </a:xfrm>
            <a:prstGeom prst="rect">
              <a:avLst/>
            </a:prstGeom>
          </p:spPr>
        </p:pic>
        <p:grpSp>
          <p:nvGrpSpPr>
            <p:cNvPr id="5" name="グループ化 4"/>
            <p:cNvGrpSpPr/>
            <p:nvPr/>
          </p:nvGrpSpPr>
          <p:grpSpPr>
            <a:xfrm>
              <a:off x="3272590" y="2621531"/>
              <a:ext cx="6557731" cy="1204512"/>
              <a:chOff x="3272590" y="2621531"/>
              <a:chExt cx="6557731" cy="120451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3272590" y="2621531"/>
                <a:ext cx="2502567" cy="2820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4186990" y="3543952"/>
                <a:ext cx="5643331" cy="2820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01"/>
          <a:stretch/>
        </p:blipFill>
        <p:spPr>
          <a:xfrm>
            <a:off x="6823069" y="491429"/>
            <a:ext cx="4051732" cy="6198782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7"/>
          <a:stretch/>
        </p:blipFill>
        <p:spPr>
          <a:xfrm>
            <a:off x="1608075" y="495716"/>
            <a:ext cx="4044839" cy="619020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328732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3328733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328735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3328735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3328734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3328732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3328732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3328732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550437" y="946946"/>
            <a:ext cx="2125583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8550438" y="1700925"/>
            <a:ext cx="2125581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8550440" y="245490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>
          <a:xfrm>
            <a:off x="8550440" y="321313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8550439" y="3971364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8550437" y="472534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8550437" y="5494848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8550437" y="6241803"/>
            <a:ext cx="2125579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28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37</cp:revision>
  <dcterms:created xsi:type="dcterms:W3CDTF">2017-08-02T01:28:25Z</dcterms:created>
  <dcterms:modified xsi:type="dcterms:W3CDTF">2018-03-09T06:43:25Z</dcterms:modified>
</cp:coreProperties>
</file>