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9561"/>
            <a:ext cx="12192000" cy="512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387901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267862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3818142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03862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4747901"/>
            <a:ext cx="1" cy="210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3763532"/>
            <a:ext cx="914400" cy="469212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3998138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4958192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248383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360838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10886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2468865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9"/>
            <a:ext cx="1" cy="1709545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14766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113913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267383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3937523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381813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cxnSp>
        <p:nvCxnSpPr>
          <p:cNvPr id="49" name="直線矢印コネクタ 48"/>
          <p:cNvCxnSpPr>
            <a:stCxn id="31" idx="1"/>
            <a:endCxn id="36" idx="0"/>
          </p:cNvCxnSpPr>
          <p:nvPr/>
        </p:nvCxnSpPr>
        <p:spPr>
          <a:xfrm>
            <a:off x="6087966" y="1898838"/>
            <a:ext cx="0" cy="210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17814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392905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01"/>
          <a:stretch/>
        </p:blipFill>
        <p:spPr>
          <a:xfrm>
            <a:off x="6823069" y="491429"/>
            <a:ext cx="4051732" cy="6198782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7"/>
          <a:stretch/>
        </p:blipFill>
        <p:spPr>
          <a:xfrm>
            <a:off x="1608075" y="495716"/>
            <a:ext cx="4044839" cy="619020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08075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8779" y="3365701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328732" y="946946"/>
            <a:ext cx="2125583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3328733" y="1700925"/>
            <a:ext cx="2125581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328735" y="245490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3328735" y="321313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3328734" y="397136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3328732" y="472534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3328732" y="5494848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3328732" y="624180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8550437" y="946946"/>
            <a:ext cx="2125583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8550438" y="1700925"/>
            <a:ext cx="2125581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8550440" y="245490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/>
          <p:cNvSpPr/>
          <p:nvPr/>
        </p:nvSpPr>
        <p:spPr>
          <a:xfrm>
            <a:off x="8550440" y="321313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8550439" y="397136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8550437" y="472534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8550437" y="5494848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8550437" y="624180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7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44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30</cp:revision>
  <dcterms:created xsi:type="dcterms:W3CDTF">2017-08-02T01:28:25Z</dcterms:created>
  <dcterms:modified xsi:type="dcterms:W3CDTF">2018-03-09T06:44:05Z</dcterms:modified>
</cp:coreProperties>
</file>