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45" r:id="rId3"/>
    <p:sldId id="319" r:id="rId4"/>
    <p:sldId id="349" r:id="rId5"/>
    <p:sldId id="351" r:id="rId6"/>
    <p:sldId id="346" r:id="rId7"/>
    <p:sldId id="348" r:id="rId8"/>
    <p:sldId id="350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4.Quick_Sort.ppt" TargetMode="External"/><Relationship Id="rId2" Type="http://schemas.openxmlformats.org/officeDocument/2006/relationships/hyperlink" Target="Quick_Sort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Recursion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(Quick Sort &amp; Towers of Hanoi)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(A, p, r)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   if p &lt; r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then: q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PARTITION ( A, p, r)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(A, p, q-1)  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(A, q+1, 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(A, p, r)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x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A[r].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p-1.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Repeat Step 4 to 6 for j = p to r-1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do if A[j] &lt;= x.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then 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i+1.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Exchange A[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 A[j]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Loop]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Exchange A[i+1]  A[r]    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i+1.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483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Given an array A = {7, 2, 5, 9, 4, 5}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last element is selected as the pivot, then what will be the resulting array after first partitioning?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 2, 5, 4, 5, 9,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 2, 5, 4, 9, 7, 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 2, 4, 5, 5, 9,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D. 2, 5, 4, 5, 7,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8660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Example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action="ppaction://hlinkpres?slideindex=1&amp;slidetitle="/>
              </a:rPr>
              <a:t>Example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action="ppaction://hlinkpres?slideindex=1&amp;slidetitle="/>
              </a:rPr>
              <a:t>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 (N, BEG, AUX, END)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 = 1, Then: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(a) Write: BEG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(b) Return.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If Structure.]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BEG, END, AUX).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BEG to peg AUX.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BEG 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AUX, BEG, END).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AUX to peg END.]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Return.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18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502</Words>
  <Application>Microsoft Office PowerPoint</Application>
  <PresentationFormat>On-screen Show (4:3)</PresentationFormat>
  <Paragraphs>56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Data Structures  Topic: Recursion (Quick Sort &amp; Towers of Hanoi)</vt:lpstr>
      <vt:lpstr>Quick Sort</vt:lpstr>
      <vt:lpstr>PowerPoint Presentation</vt:lpstr>
      <vt:lpstr>PowerPoint Presentation</vt:lpstr>
      <vt:lpstr>PowerPoint Presentation</vt:lpstr>
      <vt:lpstr>Quick Sort</vt:lpstr>
      <vt:lpstr>Towers of Hanoi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73</cp:revision>
  <dcterms:created xsi:type="dcterms:W3CDTF">2006-08-16T00:00:00Z</dcterms:created>
  <dcterms:modified xsi:type="dcterms:W3CDTF">2020-09-24T02:20:44Z</dcterms:modified>
</cp:coreProperties>
</file>