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02" r:id="rId3"/>
    <p:sldId id="319" r:id="rId4"/>
    <p:sldId id="341" r:id="rId5"/>
    <p:sldId id="331" r:id="rId6"/>
    <p:sldId id="336" r:id="rId7"/>
    <p:sldId id="320" r:id="rId8"/>
    <p:sldId id="339" r:id="rId9"/>
    <p:sldId id="342" r:id="rId10"/>
    <p:sldId id="343" r:id="rId11"/>
    <p:sldId id="344" r:id="rId12"/>
    <p:sldId id="300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01-Sep-17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01-Sep-17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01-Sep-17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01-Sep-17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8: 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Header Linked List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Traversing a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Circuar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Header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 (Traversing a Circular Header list)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[START].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[Initialize pointer 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and 4 while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START.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Apply PROCESS to INFO[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Set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Use of Header Linked List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Linked lists are frequently used for maintaining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Polynomials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memory.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Header Node?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a Linked List is different from Header linked list?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Grounded Header list and circular header list?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Linked List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Advantages of Header Linked List 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 of Header Linked List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Header Linked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header linked list which always contains a special node, called the header node, at the beginning of the list.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2971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3886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3352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4265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4267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4267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34400" y="41264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" y="3810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724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Linked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Name            Salary        LINK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AVAIL			4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800" b="1" i="1" u="none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 smtClean="0">
                        <a:solidFill>
                          <a:srgbClr val="7030A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67600" y="2362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="1" i="1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="1" i="1" u="sng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286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3622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5527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3528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429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1" idx="2"/>
          </p:cNvCxnSpPr>
          <p:nvPr/>
        </p:nvCxnSpPr>
        <p:spPr>
          <a:xfrm rot="5400000">
            <a:off x="1714500" y="4838700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5791200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19800" y="2362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59,000</a:t>
                      </a:r>
                      <a:endParaRPr lang="en-US" b="1" i="1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20000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13000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12000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of Header Linked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linked list contains a special node at the top.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header node need not represent the same type of data that succeeding nodes do.</a:t>
            </a:r>
          </a:p>
          <a:p>
            <a:pPr marL="514350" indent="-514350"/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can have data like, number of nodes, any other data... </a:t>
            </a:r>
          </a:p>
          <a:p>
            <a:pPr marL="514350" indent="-514350"/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node can access the data of all the nodes in the linked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Header Linked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Grounded header list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 header list where the last node contains the null pointer.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header list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header list where the last node points back to the header node.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Unless otherwise stated or implied,  header list will always be circular list. 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Accordingly, in such a case, the header node also acts as a sentinel indicating the end of the list.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244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Grounded Header List</a:t>
            </a:r>
            <a:endParaRPr lang="en-US" sz="2800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828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743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2209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3122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34400" y="29834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" y="2667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3581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244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Circular Header List</a:t>
            </a:r>
            <a:endParaRPr lang="en-US" sz="2800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828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743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2209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3122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2667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3581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3352800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257300" y="3771900"/>
            <a:ext cx="8382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6400" y="4191000"/>
            <a:ext cx="70866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343106" y="3771106"/>
            <a:ext cx="8382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Link [START] = NULL,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then, Grounded Header List is Empty.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Link [START] = START,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then, Circular Header List is Empty.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542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Structures  Lecture 8: Header Linked List</vt:lpstr>
      <vt:lpstr>Outlines</vt:lpstr>
      <vt:lpstr>Header Linked List</vt:lpstr>
      <vt:lpstr>Header Linked List</vt:lpstr>
      <vt:lpstr>Advantages of Header Linked List</vt:lpstr>
      <vt:lpstr>Types of Header Linked List</vt:lpstr>
      <vt:lpstr>Grounded Header List</vt:lpstr>
      <vt:lpstr>Circular Header List</vt:lpstr>
      <vt:lpstr>Slide 9</vt:lpstr>
      <vt:lpstr>Traversing a Circuar Header List</vt:lpstr>
      <vt:lpstr>Use of Header Linked List</vt:lpstr>
      <vt:lpstr>Slide 12</vt:lpstr>
      <vt:lpstr>Review 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hp</cp:lastModifiedBy>
  <cp:revision>49</cp:revision>
  <dcterms:created xsi:type="dcterms:W3CDTF">2006-08-16T00:00:00Z</dcterms:created>
  <dcterms:modified xsi:type="dcterms:W3CDTF">2017-09-01T06:36:03Z</dcterms:modified>
</cp:coreProperties>
</file>