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45" r:id="rId3"/>
    <p:sldId id="346" r:id="rId4"/>
    <p:sldId id="357" r:id="rId5"/>
    <p:sldId id="347" r:id="rId6"/>
    <p:sldId id="349" r:id="rId7"/>
    <p:sldId id="351" r:id="rId8"/>
    <p:sldId id="358" r:id="rId9"/>
    <p:sldId id="352" r:id="rId10"/>
    <p:sldId id="361" r:id="rId11"/>
    <p:sldId id="359" r:id="rId12"/>
    <p:sldId id="360" r:id="rId13"/>
    <p:sldId id="300" r:id="rId14"/>
    <p:sldId id="3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5"/>
    <a:srgbClr val="00863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85800"/>
            <a:ext cx="86868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3600" b="0" smtClean="0">
                <a:solidFill>
                  <a:srgbClr val="7030A0"/>
                </a:solidFill>
                <a:effectLst/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360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Priority Queues </a:t>
            </a:r>
            <a:b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37338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6482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Array Representation of Priority Queues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a separate queue for each level of priority (for each priority number).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such queue will appear in its own circular array and have its own pointers FRONT and REAR.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      1        2	   3	 4	5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[                X	   Y       Z		]</a:t>
            </a:r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[                         P			]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[                   				]</a:t>
            </a: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[       A        B			D	]</a:t>
            </a: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3581399"/>
          <a:ext cx="1676400" cy="225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22006"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REAR</a:t>
                      </a:r>
                      <a:endParaRPr lang="en-US" dirty="0"/>
                    </a:p>
                  </a:txBody>
                  <a:tcPr/>
                </a:tc>
              </a:tr>
              <a:tr h="4719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19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194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7194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Priority Queue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 and process the first element in a priority queue maintained by a two-dimensional array QUEUE.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[Find the first non-empty queue.]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 the smallest K such that FRONT [K] ≠ NULL.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and process the front element in row K of QUEUE.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 a Priority Queue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 an ITEM with priority number M to a priority queue maintained by a two-dimensional array QUEUE.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ITEM as the REAR element in row K of QUEUE.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 marL="914400" lvl="1" indent="-514350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Q. 1: What is the difference between Queue,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Priority Queue?</a:t>
            </a:r>
          </a:p>
          <a:p>
            <a:pPr marL="914400" lvl="1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Q. 2: What is the need of Priority Queue?</a:t>
            </a:r>
          </a:p>
          <a:p>
            <a:pPr marL="914400" lvl="1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Q. 3: How Priority Queues are maintained in memory?</a:t>
            </a:r>
          </a:p>
          <a:p>
            <a:pPr marL="914400" lvl="1" indent="-514350">
              <a:buNone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One-Way List Representation of Priority Queues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Representation of Priority Queues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Priority Queue is a collection of elements such that each element has been assigned a priority and such that the order in which elements are processed comes from the following rules: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element of higher priority is processed before any element of lower priority.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Two elements with the same priority are processed according to the order in which they were added to the queue.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 sharing systems: Programs of high priority are processed first.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One-way list Representation</a:t>
            </a:r>
            <a:br>
              <a:rPr lang="en-US" sz="32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32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of </a:t>
            </a:r>
            <a:br>
              <a:rPr lang="en-US" sz="32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Priority queues</a:t>
            </a:r>
            <a:endParaRPr lang="en-US" sz="3200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One-Way List Representation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in the list contains three types of information fields (Information INFO, Priority Number PRN, and a link </a:t>
            </a:r>
            <a:r>
              <a:rPr lang="en-US" sz="22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node X precedes a node Y in the list when:</a:t>
            </a:r>
          </a:p>
          <a:p>
            <a:pPr marL="1314450" lvl="2" indent="-514350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 has higher priority than Y.</a:t>
            </a:r>
          </a:p>
          <a:p>
            <a:pPr marL="1314450" lvl="2" indent="-514350">
              <a:buFont typeface="Courier New" pitchFamily="49" charset="0"/>
              <a:buChar char="o"/>
            </a:pPr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Both X and Y have same priority but X was added before Y.</a:t>
            </a:r>
          </a:p>
          <a:p>
            <a:pPr marL="1314450" lvl="2" indent="-514350">
              <a:buFont typeface="Courier New" pitchFamily="49" charset="0"/>
              <a:buChar char="o"/>
            </a:pPr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>
              <a:buNone/>
            </a:pPr>
            <a:endParaRPr lang="en-US" sz="20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Deletion in a Priority Queue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Set ITEM = INFO [START].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First node from the list.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 ITEM.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Insertion in a Priority Queue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257800"/>
          </a:xfrm>
        </p:spPr>
        <p:txBody>
          <a:bodyPr>
            <a:normAutofit/>
          </a:bodyPr>
          <a:lstStyle/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the One-Way list until finding a node X whose priority number exceeds N.</a:t>
            </a:r>
            <a:b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ITEM in front of node X.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 such node is found, insert the ITEM as the last element of the list.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AutoNum type="arabicPeriod"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pPr marL="914400" lvl="1" indent="-514350">
              <a:buAutoNum type="arabicPeriod"/>
            </a:pPr>
            <a:endParaRPr lang="en-US" sz="2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8388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  <a:t>Array Representation</a:t>
            </a:r>
            <a:br>
              <a:rPr lang="en-US" sz="4000" b="0" dirty="0" smtClean="0">
                <a:solidFill>
                  <a:srgbClr val="7030A0"/>
                </a:solidFill>
                <a:effectLst/>
                <a:latin typeface="Algerian" pitchFamily="82" charset="0"/>
                <a:cs typeface="Times New Roman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of</a:t>
            </a:r>
            <a:br>
              <a:rPr lang="en-US" sz="40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Priority Queues</a:t>
            </a:r>
            <a:endParaRPr lang="en-US" sz="4000" b="0" dirty="0">
              <a:solidFill>
                <a:srgbClr val="7030A0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340475"/>
            <a:ext cx="7586328" cy="365125"/>
          </a:xfrm>
        </p:spPr>
        <p:txBody>
          <a:bodyPr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Asst. Professor @ Lovely Professional University, Punjab (India)</a:t>
            </a:r>
            <a:endParaRPr lang="en-US" sz="1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537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  Lecture 15: Priority Queues  </vt:lpstr>
      <vt:lpstr>Outlines</vt:lpstr>
      <vt:lpstr>Introduction</vt:lpstr>
      <vt:lpstr>Example</vt:lpstr>
      <vt:lpstr>One-way list Representation of  Priority queues</vt:lpstr>
      <vt:lpstr>One-Way List Representation</vt:lpstr>
      <vt:lpstr>Deletion in a Priority Queue</vt:lpstr>
      <vt:lpstr>Insertion in a Priority Queue</vt:lpstr>
      <vt:lpstr>Array Representation of Priority Queues</vt:lpstr>
      <vt:lpstr>Array Representation of Priority Queues</vt:lpstr>
      <vt:lpstr>Deletion in a Priority Queue</vt:lpstr>
      <vt:lpstr>Insertion in a Priority Queue</vt:lpstr>
      <vt:lpstr>Slide 13</vt:lpstr>
      <vt:lpstr>Review 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hp</cp:lastModifiedBy>
  <cp:revision>77</cp:revision>
  <dcterms:created xsi:type="dcterms:W3CDTF">2006-08-16T00:00:00Z</dcterms:created>
  <dcterms:modified xsi:type="dcterms:W3CDTF">2014-01-23T04:16:11Z</dcterms:modified>
</cp:coreProperties>
</file>