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sldIdLst>
    <p:sldId id="256" r:id="rId2"/>
    <p:sldId id="257" r:id="rId3"/>
    <p:sldId id="300" r:id="rId4"/>
    <p:sldId id="321" r:id="rId5"/>
    <p:sldId id="307" r:id="rId6"/>
    <p:sldId id="319" r:id="rId7"/>
    <p:sldId id="318" r:id="rId8"/>
    <p:sldId id="320" r:id="rId9"/>
    <p:sldId id="266" r:id="rId10"/>
    <p:sldId id="306" r:id="rId11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42EFF8"/>
    <a:srgbClr val="FFFF53"/>
    <a:srgbClr val="FFFFFF"/>
    <a:srgbClr val="99FF66"/>
    <a:srgbClr val="FFDA3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319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35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243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Graph Traversal (BFS and DFS)</a:t>
            </a:r>
            <a:endParaRPr lang="en-US" b="0" dirty="0">
              <a:solidFill>
                <a:srgbClr val="42EFF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Review Questions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8229600" cy="4031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do you mean by Heap?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complexity of Heap sort?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Calculate the complexity of Heap sort.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will you insert an element in a heap?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400" dirty="0"/>
              <a:t> What is the difference between Maxheap and Minheap?</a:t>
            </a:r>
            <a:endParaRPr lang="en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27083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/>
              <a:t> </a:t>
            </a:r>
            <a:r>
              <a:rPr lang="en" sz="3000" dirty="0"/>
              <a:t>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 Graph Traversal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42EF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DFS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000" dirty="0"/>
              <a:t>Review Questions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Introduction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04800" y="1223229"/>
            <a:ext cx="8839200" cy="4385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indent="0">
              <a:buSzPct val="98958"/>
            </a:pPr>
            <a:r>
              <a:rPr lang="en" sz="2800" dirty="0">
                <a:solidFill>
                  <a:srgbClr val="FFFFFF"/>
                </a:solidFill>
              </a:rPr>
              <a:t> There are two different ways of Traversing a Graph.</a:t>
            </a:r>
          </a:p>
          <a:p>
            <a:pPr lvl="1" indent="0">
              <a:buSzPct val="98958"/>
            </a:pPr>
            <a:r>
              <a:rPr lang="en" sz="2400" i="0" u="none" strike="noStrike" cap="none" dirty="0">
                <a:solidFill>
                  <a:srgbClr val="FFFF5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Breadth First Search (BFS) : uses Queue</a:t>
            </a:r>
          </a:p>
          <a:p>
            <a:pPr lvl="1" indent="0">
              <a:buSzPct val="98958"/>
            </a:pP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Depth First Search (DFS) : uses Stack</a:t>
            </a:r>
          </a:p>
          <a:p>
            <a:pPr lvl="1" indent="0">
              <a:buSzPct val="98958"/>
              <a:buNone/>
            </a:pPr>
            <a:endParaRPr lang="en" sz="24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  <a:sym typeface="Times New Roman"/>
            </a:endParaRPr>
          </a:p>
          <a:p>
            <a:pPr marL="0"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Traversal, each node N of G will be in one of the three states:</a:t>
            </a:r>
          </a:p>
          <a:p>
            <a:pPr lvl="1" indent="0">
              <a:buSzPct val="98958"/>
            </a:pPr>
            <a:r>
              <a:rPr lang="en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</a:t>
            </a: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STATUS = 1: Ready State (initial state)</a:t>
            </a:r>
          </a:p>
          <a:p>
            <a:pPr lvl="1" indent="0">
              <a:buSzPct val="98958"/>
            </a:pP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STATUS = 2: Waiting State (waiting in Queue/Stack)</a:t>
            </a:r>
          </a:p>
          <a:p>
            <a:pPr lvl="1" indent="0">
              <a:buSzPct val="98958"/>
            </a:pPr>
            <a:r>
              <a:rPr lang="en" sz="2400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  <a:sym typeface="Times New Roman"/>
              </a:rPr>
              <a:t> STATUS = 3: Processed State</a:t>
            </a:r>
            <a:endParaRPr lang="en" sz="2400" dirty="0">
              <a:solidFill>
                <a:srgbClr val="FFFF5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Example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805260"/>
            <a:ext cx="84582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5353423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Breadth First Search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805260"/>
            <a:ext cx="8458200" cy="4985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all nodes to Ready </a:t>
            </a:r>
            <a:r>
              <a:rPr lang="en" sz="2400" dirty="0">
                <a:solidFill>
                  <a:srgbClr val="66FFCC"/>
                </a:solidFill>
              </a:rPr>
              <a:t>S</a:t>
            </a: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tate (STATUS = 1).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aseline="0" dirty="0">
                <a:solidFill>
                  <a:srgbClr val="66FFCC"/>
                </a:solidFill>
              </a:rPr>
              <a:t>Put the statrting</a:t>
            </a:r>
            <a:r>
              <a:rPr lang="en" sz="2400" dirty="0">
                <a:solidFill>
                  <a:srgbClr val="66FFCC"/>
                </a:solidFill>
              </a:rPr>
              <a:t> node A in Queue and change its status to Waiting State (STATUS = 2).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step 4 and 5 until</a:t>
            </a: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Queue is empty: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   Remove the front node N of the Queue.      	         	    	   Process N and set the status of N to STATUS=3.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   Add to the Rear of Queue all the neighbors of N 	    	     	   that are in STATUS = 1. and change their status to 	    	   STATUS = 2.</a:t>
            </a:r>
            <a:br>
              <a:rPr lang="en" sz="2400" dirty="0">
                <a:solidFill>
                  <a:srgbClr val="66FFCC"/>
                </a:solidFill>
              </a:rPr>
            </a:br>
            <a:r>
              <a:rPr lang="en" sz="2400" dirty="0">
                <a:solidFill>
                  <a:srgbClr val="66FFCC"/>
                </a:solidFill>
              </a:rPr>
              <a:t>[End of step 3 Loop.]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Exit.</a:t>
            </a:r>
            <a:endParaRPr lang="en" sz="240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Example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805260"/>
            <a:ext cx="84582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60089791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Depth First Search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805260"/>
            <a:ext cx="8458200" cy="4985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400" dirty="0">
              <a:solidFill>
                <a:srgbClr val="FFFF53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all nodes to Ready </a:t>
            </a:r>
            <a:r>
              <a:rPr lang="en" sz="2400" dirty="0">
                <a:solidFill>
                  <a:srgbClr val="66FFCC"/>
                </a:solidFill>
              </a:rPr>
              <a:t>S</a:t>
            </a: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tate (STATUS = 1).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baseline="0" dirty="0">
                <a:solidFill>
                  <a:srgbClr val="66FFCC"/>
                </a:solidFill>
              </a:rPr>
              <a:t>Push the statrting</a:t>
            </a:r>
            <a:r>
              <a:rPr lang="en" sz="2400" dirty="0">
                <a:solidFill>
                  <a:srgbClr val="66FFCC"/>
                </a:solidFill>
              </a:rPr>
              <a:t> node A onto STACK and change its status to Waiting State (STATUS = 2).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i="0" u="none" strike="noStrike" cap="none" baseline="0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step 4 and 5 until</a:t>
            </a:r>
            <a:r>
              <a:rPr lang="en" sz="2400" i="0" u="none" strike="noStrike" cap="none" dirty="0">
                <a:solidFill>
                  <a:srgbClr val="66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STACK is empty: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   POP the TOP node N from the STACK.      	         	    	   Process N and set the status of N to STATUS=3.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        PUSH onto STACK all the neighbors of N 	    	     	   that are in STATUS = 1, and change their status to 	    	   STATUS = 2.</a:t>
            </a:r>
            <a:br>
              <a:rPr lang="en" sz="2400" dirty="0">
                <a:solidFill>
                  <a:srgbClr val="66FFCC"/>
                </a:solidFill>
              </a:rPr>
            </a:br>
            <a:r>
              <a:rPr lang="en" sz="2400" dirty="0">
                <a:solidFill>
                  <a:srgbClr val="66FFCC"/>
                </a:solidFill>
              </a:rPr>
              <a:t>[End of step 3 Loop.]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400" dirty="0">
                <a:solidFill>
                  <a:srgbClr val="66FFCC"/>
                </a:solidFill>
              </a:rPr>
              <a:t>Exit.</a:t>
            </a:r>
            <a:endParaRPr lang="en" sz="240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Example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805260"/>
            <a:ext cx="8458200" cy="461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400" dirty="0">
              <a:solidFill>
                <a:srgbClr val="FFFF53"/>
              </a:solidFill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11563476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787</Words>
  <Application>Microsoft Office PowerPoint</Application>
  <PresentationFormat>On-screen Show (4:3)</PresentationFormat>
  <Paragraphs>144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/>
      <vt:lpstr>Data Structures  Topic: Graph Traversal (BFS and DFS)</vt:lpstr>
      <vt:lpstr>Contents</vt:lpstr>
      <vt:lpstr>Introduction</vt:lpstr>
      <vt:lpstr>Example</vt:lpstr>
      <vt:lpstr>Breadth First Search</vt:lpstr>
      <vt:lpstr>Example</vt:lpstr>
      <vt:lpstr>Depth First Search</vt:lpstr>
      <vt:lpstr>Example</vt:lpstr>
      <vt:lpstr>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76</cp:revision>
  <dcterms:modified xsi:type="dcterms:W3CDTF">2020-11-05T07:26:55Z</dcterms:modified>
</cp:coreProperties>
</file>