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19" r:id="rId5"/>
    <p:sldId id="331" r:id="rId6"/>
    <p:sldId id="332" r:id="rId7"/>
    <p:sldId id="320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 Operations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Free Pool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with free pool or list of Available space.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a technique of collecting all the deleted spaces or unused spaces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OS of a computer may periodically collect all the deleted space onto the free-storage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may take place when there is only some minimum amount of space or no space is left in free 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invisible to the programmer.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 Process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takes place in two steps.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computer runs through all lists tagging those cells which are currently in use.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computer runs through the memory, collecting all the untagged spaces onto the free storage list.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new data are to be inserted into a data structure but there is no available space i.e. the free storage list is empty.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insert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‘OVERFLOW’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 and/or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adding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underlying data structure.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data item is to be deleted from an empty data structure.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to delete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‘UNDERFLOW’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of Overflow and underflow?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steps followed during garbage collection?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Allocation &amp; Garbage Collection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pointer variable which points to the node currently being processed.</a:t>
            </a: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points to the next node to be processed.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linked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sum of ALTERNATE NODES in a linked list containing integers.</a:t>
            </a:r>
            <a:endParaRPr lang="en-US" sz="26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modify each element of an integer linked list such that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(a) each element is double of its original value.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(b) each element is sum of its original value and its previous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Searching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(1)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Unsorted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START, LOC=NULL.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LOC = NULL, Then Print “ITEM not Found”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Unsuccessful.]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 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LOC and Exit.]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(2)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START and LOC = NULL.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&gt;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   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successful.]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NULL,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[ITEM exceeds INFO[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]…]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[End of if Structure.] 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 LOC 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Together with the linked list, a special list is maintained which consists of unused memory cells.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has its own pointer.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is called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 of available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pool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884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Structures  Lecture 5: Linked List Operations</vt:lpstr>
      <vt:lpstr>Outlines</vt:lpstr>
      <vt:lpstr>Introduction</vt:lpstr>
      <vt:lpstr>Traversing a Linked List</vt:lpstr>
      <vt:lpstr>Problems</vt:lpstr>
      <vt:lpstr>Slide 6</vt:lpstr>
      <vt:lpstr>Searching a Linked List (1)</vt:lpstr>
      <vt:lpstr>Searching a Linked List (2)</vt:lpstr>
      <vt:lpstr>Memory Allocation</vt:lpstr>
      <vt:lpstr>Free Pool</vt:lpstr>
      <vt:lpstr>Garbage Collection</vt:lpstr>
      <vt:lpstr>Garbage Collection Process</vt:lpstr>
      <vt:lpstr>Overflow and Underflow</vt:lpstr>
      <vt:lpstr>Overflow and Underflow</vt:lpstr>
      <vt:lpstr>Slide 15</vt:lpstr>
      <vt:lpstr>Review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hp</cp:lastModifiedBy>
  <cp:revision>41</cp:revision>
  <dcterms:created xsi:type="dcterms:W3CDTF">2006-08-16T00:00:00Z</dcterms:created>
  <dcterms:modified xsi:type="dcterms:W3CDTF">2019-08-16T05:07:44Z</dcterms:modified>
</cp:coreProperties>
</file>