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02" r:id="rId3"/>
    <p:sldId id="319" r:id="rId4"/>
    <p:sldId id="331" r:id="rId5"/>
    <p:sldId id="336" r:id="rId6"/>
    <p:sldId id="352" r:id="rId7"/>
    <p:sldId id="320" r:id="rId8"/>
    <p:sldId id="337" r:id="rId9"/>
    <p:sldId id="338" r:id="rId10"/>
    <p:sldId id="351" r:id="rId11"/>
    <p:sldId id="353" r:id="rId12"/>
    <p:sldId id="350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7: 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Deletion from Linked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delete the last node of a linked list.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[Hint: Find out the address of last node and second last node]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13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6060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rgbClr val="002060"/>
                </a:solidFill>
                <a:effectLst/>
                <a:latin typeface="Algerian" pitchFamily="82" charset="0"/>
                <a:cs typeface="Times New Roman" pitchFamily="18" charset="0"/>
              </a:rPr>
              <a:t>Header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header linked list which always contains a special node, called the header node, at the beginning of the list.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2971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3886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3352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265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4126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3810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724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Name            Salary        LINK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AVAIL			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7030A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286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362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5527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3528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8387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7912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198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 contains a special node at the top.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header node need not represent the same type of data that succeeding nodes do.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have data like, number of nodes, any other data... 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node can access the data of all the nodes in the linked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Grounded header list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header list where the last node contains the null pointer.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header list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header list where the last node points back to the header node.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Unless otherwise stated or implied,  header list will always be circular list. 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Accordingly, in such a case, the header node also acts as a sentinel indicating the end of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Grounded Header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2983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Circular Header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3352800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57300" y="3771900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4191000"/>
            <a:ext cx="70866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343106" y="3771106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NULL,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Grounded Header List is Empty.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START,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Circular Header List is Empty.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from a Linked List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Algorithm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the Node following a given Node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a Node with a given ITEM of Information</a:t>
            </a:r>
          </a:p>
          <a:p>
            <a:pPr lvl="1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Traversing a </a:t>
            </a:r>
            <a:r>
              <a:rPr lang="en-US" sz="3600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Circuar</a:t>
            </a:r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Header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(Traversing a Circular Header list)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[START].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[Initialize pointer </a:t>
            </a:r>
            <a:r>
              <a:rPr lang="en-US" sz="24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and 4 while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START.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Apply PROCESS to INFO[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Set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b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Use of 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lists are frequently used for maintaining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memory.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for the list being empty?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pointer fields are changed when: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deleted after a given node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deleted which is  at the end of list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deleted at the beginning of the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from a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endParaRPr 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node N is to be deleted from the Linked List.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Node N is between node A and node B.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Deletion occurs as soon as the next pointer field of node A is changed so that it points to node B.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Deletion: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the node following a given node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the Node with a given ITEM of Information. </a:t>
            </a: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from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2069068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9834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9834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9834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2450068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34406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34406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34406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32999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2004536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6200" y="2983468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28" name="Curved Down Arrow 27"/>
          <p:cNvSpPr/>
          <p:nvPr/>
        </p:nvSpPr>
        <p:spPr>
          <a:xfrm>
            <a:off x="3276600" y="2450068"/>
            <a:ext cx="2819400" cy="533400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312" y="3974068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4800" y="39740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24912" y="39740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7" grpId="0" animBg="1"/>
      <p:bldP spid="27" grpId="1" animBg="1"/>
      <p:bldP spid="28" grpId="0" animBg="1"/>
      <p:bldP spid="29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Maintaining the AVAIL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After the deletion of a node from the list, memory space of node N will be added to the beginning of AVAIL List.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LOC is the Location of deleted node N: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LINK [LOC] = AVAIL</a:t>
            </a:r>
          </a:p>
          <a:p>
            <a:pPr>
              <a:buNone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				 AVAIL = LOC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400" i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180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77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Deleting the Node Following a given Node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990600"/>
            <a:ext cx="79248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 (INFO, LINK, START, AVAIL, LOC,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NULL, then: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START = LINK [START]. [Delete First node.]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LINK [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= LINK [LOC]. [Delete node N.]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  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[Return Deleted node to the AVAIL list]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 LINK [LOC] = AVAIL and AVAIL= LOC.</a:t>
            </a:r>
          </a:p>
          <a:p>
            <a:pPr marL="457200" indent="-457200">
              <a:buNone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7720" y="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Deleting the Node with a given ITEM of Information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990600"/>
            <a:ext cx="7924800" cy="5257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DELETE (INFO, LINK, START, AVAIL, ITEM)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FIND_B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(INFO, LINK, START, ITEM, LOC,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[Find the Location of node N and its preceding node]</a:t>
            </a:r>
            <a:endParaRPr lang="en-US" sz="22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LOC = NULL, then: Write: ITEM not in LIST and EXIT.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[Delete node].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NULL, then: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Set START = LINK [START]. </a:t>
            </a: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[Delete First node]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Set LINK [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LINK [LOC]. 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[Return Deleted node to the AVAIL list]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Set  LINK [LOC] = AVAIL and AVAIL= LOC.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   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"/>
            <a:ext cx="8153400" cy="59436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FIND_B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ITEM, LOC, </a:t>
            </a: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[List Empty?] 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START = NULL, then: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LOC = NULL,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NULL and Return.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[ITEM in First node?] 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INFO [START] = ITEM, then: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LOC = START,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NULL, and Return.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SAVE = START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[START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[Initializes pointers]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Repeat step 5 and 6 while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If INFO [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= ITEM, then: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Set LOC =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SAVE, and Return.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Set SAVE =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].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[Update pointers]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Step 4 Loop.]</a:t>
            </a: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LOC = NULL.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[Search Unsuccessful.]</a:t>
            </a: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1457</Words>
  <Application>Microsoft Office PowerPoint</Application>
  <PresentationFormat>On-screen Show (4:3)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Algerian</vt:lpstr>
      <vt:lpstr>Arial</vt:lpstr>
      <vt:lpstr>Calibri</vt:lpstr>
      <vt:lpstr>Times New Roman</vt:lpstr>
      <vt:lpstr>Wingdings</vt:lpstr>
      <vt:lpstr>Office Theme</vt:lpstr>
      <vt:lpstr>Data Structures  Lecture 7: Deletion from Linked List</vt:lpstr>
      <vt:lpstr>Outlines</vt:lpstr>
      <vt:lpstr>Deletion from a Linked List</vt:lpstr>
      <vt:lpstr>Deletion from Linked List</vt:lpstr>
      <vt:lpstr>Maintaining the AVAIL List</vt:lpstr>
      <vt:lpstr>Work Space</vt:lpstr>
      <vt:lpstr>Deleting the Node Following a given Node</vt:lpstr>
      <vt:lpstr>Deleting the Node with a given ITEM of Information</vt:lpstr>
      <vt:lpstr>PowerPoint Presentation</vt:lpstr>
      <vt:lpstr>Exercise</vt:lpstr>
      <vt:lpstr>Work Space</vt:lpstr>
      <vt:lpstr>Header Linked List</vt:lpstr>
      <vt:lpstr>Header Linked List</vt:lpstr>
      <vt:lpstr>Header Linked List</vt:lpstr>
      <vt:lpstr>Advantages of Header Linked List</vt:lpstr>
      <vt:lpstr>Types of Header Linked List</vt:lpstr>
      <vt:lpstr>Grounded Header List</vt:lpstr>
      <vt:lpstr>Circular Header List</vt:lpstr>
      <vt:lpstr>PowerPoint Presentation</vt:lpstr>
      <vt:lpstr>Traversing a Circuar Header List</vt:lpstr>
      <vt:lpstr>Use of Header Linked List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49</cp:revision>
  <dcterms:created xsi:type="dcterms:W3CDTF">2006-08-16T00:00:00Z</dcterms:created>
  <dcterms:modified xsi:type="dcterms:W3CDTF">2020-08-17T08:26:26Z</dcterms:modified>
</cp:coreProperties>
</file>