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47" r:id="rId3"/>
    <p:sldId id="351" r:id="rId4"/>
    <p:sldId id="349" r:id="rId5"/>
    <p:sldId id="353" r:id="rId6"/>
    <p:sldId id="350" r:id="rId7"/>
    <p:sldId id="352" r:id="rId8"/>
    <p:sldId id="3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 &amp; Algorithms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Sort 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83880" cy="16764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18388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nser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266217"/>
            <a:ext cx="5943600" cy="5058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029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INSERTION_SORT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(A, N)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Step 2 to 4 FOR J = 2 to N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Set Key = A[J] and I = J – 1. 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Repeat Steps 4 and 5 </a:t>
            </a:r>
            <a:r>
              <a:rPr lang="en-US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WHILE I &gt; 0 &amp; Key &lt; A[I]</a:t>
            </a:r>
          </a:p>
          <a:p>
            <a:pPr marL="914400" lvl="1" indent="-514350">
              <a:buAutoNum type="arabicPeriod"/>
            </a:pPr>
            <a:r>
              <a:rPr lang="en-US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A[I+1] = A[I]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Set I = I –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[End of step 3 Loop.]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Set A[I+1] = Key.</a:t>
            </a:r>
          </a:p>
          <a:p>
            <a:pPr marL="914400" lvl="1" indent="-51435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[End of Step 1 loop]</a:t>
            </a:r>
          </a:p>
          <a:p>
            <a:pPr marL="914400" lvl="1" indent="-51435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  Return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0292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92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Sort Complexity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>
            <a:noAutofit/>
          </a:bodyPr>
          <a:lstStyle/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Sorting algorithm is frequently used when n is very small.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Worst case occurs when array is in reverse order. The inner loop must use K – 1 comparisons.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f(n) = 1 + 2  + 3 + ….+ (n – 1) = n(n – 1)/2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O(n</a:t>
            </a:r>
            <a:r>
              <a:rPr lang="en-US" sz="2400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average case, there will be approximately (K – 1)/2 comparisons in the inner loop. 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f(n) = 1 + 2  + 3 + ….+ (n – 1)/2 = n(n – 1)/4 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= O(n</a:t>
            </a:r>
            <a:r>
              <a:rPr lang="en-US" sz="2400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>
            <a:noAutofit/>
          </a:bodyPr>
          <a:lstStyle/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Apply Insertion Sort to sort the following array in descending order:</a:t>
            </a:r>
          </a:p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7, 3, 9, 4, 6, 2, 4</a:t>
            </a:r>
            <a:endParaRPr lang="en-US" sz="24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</TotalTime>
  <Words>398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Times New Roman</vt:lpstr>
      <vt:lpstr>Wingdings</vt:lpstr>
      <vt:lpstr>Office Theme</vt:lpstr>
      <vt:lpstr> Data Structures &amp; Algorithms  Insertion Sort  </vt:lpstr>
      <vt:lpstr>Insertion Sort</vt:lpstr>
      <vt:lpstr>Insertion Sort</vt:lpstr>
      <vt:lpstr>Insertion Sort</vt:lpstr>
      <vt:lpstr>Work Space</vt:lpstr>
      <vt:lpstr>Insertion Sort Complexity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80</cp:revision>
  <dcterms:created xsi:type="dcterms:W3CDTF">2006-08-16T00:00:00Z</dcterms:created>
  <dcterms:modified xsi:type="dcterms:W3CDTF">2020-08-07T04:31:13Z</dcterms:modified>
</cp:coreProperties>
</file>