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69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0417A-33FE-4710-EB7D-86C4383C6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440E2-B874-8E6E-5C48-D9F87661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92468-1F2F-9C4A-5554-20C31AF1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AC9-DB17-45B1-AC2E-4A2585F8C0F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FE8E3-03E4-EF26-7B60-89A49DD4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68898-6F75-9899-0FD6-9AE4DA71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E52-821A-4A40-A9CE-C3DB48C2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2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EB33E-C3B7-B3AB-E20D-A02EB469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6434F-9514-CCEF-B15B-FD27EB47C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7220C-AFD2-988A-CEBA-8797EC68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AC9-DB17-45B1-AC2E-4A2585F8C0F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4F724-A530-E089-4DDD-9C4B1614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E1B40-CA49-395B-6922-94C0F57D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E52-821A-4A40-A9CE-C3DB48C2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CBB1B2-3604-BEB8-E09F-DF464F588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E88FF7-B1D6-22D9-02CE-BDB09C303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0C776-4CE5-4BD1-0EF3-9A64682C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AC9-DB17-45B1-AC2E-4A2585F8C0F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32DC9-F208-140B-939F-4F9C6BC0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AE247-DA53-8C50-4A01-618F1236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E52-821A-4A40-A9CE-C3DB48C2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54B77-C03D-76BD-116E-20E59F52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ECE38-DD54-40C4-C51C-57047F9FC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7E844-B49D-83B5-870A-E871CA14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AC9-DB17-45B1-AC2E-4A2585F8C0F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3216D-C371-6FAA-2E83-90A669AB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423DC-FBBB-6C57-CAC4-12E996F0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E52-821A-4A40-A9CE-C3DB48C2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44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2EB7-1BCE-9E46-3342-F37840EE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3DB06-EDC8-3799-6F4E-69605794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185FD-CA73-7156-8E22-2112E400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AC9-DB17-45B1-AC2E-4A2585F8C0F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C1479-6C73-AD70-C9D1-575ABF1E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A0EB7-726E-6446-8B65-D5A4DB84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E52-821A-4A40-A9CE-C3DB48C2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02EE0-93A6-0322-431B-34CEDC27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18444-F226-4C79-E8E8-64B56B256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505A98-F8CE-A21D-F932-54B98FC6E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A4B1C-C5F8-4474-BE5E-CA4F9F35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AC9-DB17-45B1-AC2E-4A2585F8C0F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D59E1-4228-C0E9-A47A-CE5D4388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0C0C37-1F46-0A03-1F8D-56C9E391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E52-821A-4A40-A9CE-C3DB48C2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0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50482-D2C9-30B5-4BE0-4116EEDF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2BB10E-B461-2C10-8E93-69133AB7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72D46-5E66-D46E-F6FE-01E6B84CD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5F7446-81C7-4ADB-AC00-C8BC5A0B5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64726B-89D2-9A90-858A-A5C01C982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097343-8591-0546-0C4B-503D1D22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AC9-DB17-45B1-AC2E-4A2585F8C0F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A7DE20-C095-612D-0B89-4A7A2429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469F9D-AEC8-8110-81C1-0E602724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E52-821A-4A40-A9CE-C3DB48C2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5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BE0E-C1B0-0189-FE84-77F1F0AB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AE73D7-248B-18D8-D3B7-EE866383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AC9-DB17-45B1-AC2E-4A2585F8C0F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D426D3-9060-9A85-09E3-63245881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AD531B-E88D-352E-D88B-5B339F87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E52-821A-4A40-A9CE-C3DB48C2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72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857438-2F77-BE22-3293-2ED6449F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AC9-DB17-45B1-AC2E-4A2585F8C0F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9D9E9-BE11-F5FA-9441-F77A9642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495AE8-ED54-C488-E20B-032BE143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E52-821A-4A40-A9CE-C3DB48C2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BEE6B-E113-491D-A58B-5BF6E6E0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77A96-C3DD-1D82-DEDD-5506ED5C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9F802-41E6-3FA3-8A66-CBB09F210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BFF9B-3A1A-ACAC-B665-F3A10CAD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AC9-DB17-45B1-AC2E-4A2585F8C0F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9C895-3585-0238-3806-56732D19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5206D-FC57-E5E0-50A2-1E64164E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E52-821A-4A40-A9CE-C3DB48C2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0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DA225-AD36-719B-3C71-67968070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1CA053-5119-8C0B-A4D8-8BB8DD65A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B1DF8-B57F-58B3-CC55-0E3AC9C23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6453A-E3A3-53A2-80E4-B02340CE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CAC9-DB17-45B1-AC2E-4A2585F8C0F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29A76-0323-46E9-54F5-304EFB57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22FEC-BC20-6586-240A-DF203910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1DE52-821A-4A40-A9CE-C3DB48C2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8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682E7-5ABF-1D14-D276-B9F08D9C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A0EC2-40BF-C1BB-DDC5-A64C0E9F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366B3-3E72-5DA4-6167-70BA92763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ECAC9-DB17-45B1-AC2E-4A2585F8C0F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C8D10-8A84-EF4D-2D3C-694160C98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3E08D-EDFD-311A-72C2-5D55E1748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1DE52-821A-4A40-A9CE-C3DB48C2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9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D54D0A-906A-E49F-6C31-AD6CEF0F44CA}"/>
              </a:ext>
            </a:extLst>
          </p:cNvPr>
          <p:cNvSpPr/>
          <p:nvPr/>
        </p:nvSpPr>
        <p:spPr>
          <a:xfrm>
            <a:off x="452581" y="882887"/>
            <a:ext cx="1459345" cy="1071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 x n</a:t>
            </a:r>
            <a:endParaRPr lang="ko-KR" altLang="en-US" sz="24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BEFAD4F-9CAF-3C49-3A7D-B05DFC3D6550}"/>
              </a:ext>
            </a:extLst>
          </p:cNvPr>
          <p:cNvSpPr/>
          <p:nvPr/>
        </p:nvSpPr>
        <p:spPr>
          <a:xfrm>
            <a:off x="2086935" y="1046832"/>
            <a:ext cx="849745" cy="743528"/>
          </a:xfrm>
          <a:prstGeom prst="rightArrow">
            <a:avLst>
              <a:gd name="adj1" fmla="val 58415"/>
              <a:gd name="adj2" fmla="val 5993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algn="ctr"/>
            <a:r>
              <a:rPr lang="en-US" altLang="ko-KR" sz="1200" b="1" dirty="0" err="1">
                <a:solidFill>
                  <a:sysClr val="windowText" lastClr="000000"/>
                </a:solidFill>
              </a:rPr>
              <a:t>Depthwise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1AD48-5E71-89DF-9692-81F4E9478A7A}"/>
              </a:ext>
            </a:extLst>
          </p:cNvPr>
          <p:cNvSpPr/>
          <p:nvPr/>
        </p:nvSpPr>
        <p:spPr>
          <a:xfrm>
            <a:off x="3111689" y="1007578"/>
            <a:ext cx="1459345" cy="82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t' x n</a:t>
            </a:r>
            <a:endParaRPr lang="ko-KR" altLang="en-US" sz="24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86C5BE8-EE7B-09C7-CF42-B2DEFA84FC8D}"/>
              </a:ext>
            </a:extLst>
          </p:cNvPr>
          <p:cNvSpPr/>
          <p:nvPr/>
        </p:nvSpPr>
        <p:spPr>
          <a:xfrm>
            <a:off x="4746043" y="1046832"/>
            <a:ext cx="849745" cy="743528"/>
          </a:xfrm>
          <a:prstGeom prst="rightArrow">
            <a:avLst>
              <a:gd name="adj1" fmla="val 58415"/>
              <a:gd name="adj2" fmla="val 5993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Re-</a:t>
            </a:r>
            <a:br>
              <a:rPr lang="en-US" altLang="ko-KR" sz="1200" b="1" dirty="0">
                <a:solidFill>
                  <a:sysClr val="windowText" lastClr="000000"/>
                </a:solidFill>
              </a:rPr>
            </a:br>
            <a:r>
              <a:rPr lang="en-US" altLang="ko-KR" sz="1200" b="1" dirty="0">
                <a:solidFill>
                  <a:sysClr val="windowText" lastClr="000000"/>
                </a:solidFill>
              </a:rPr>
              <a:t>shape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6E51A64-30BE-DE8A-EBE9-548FCD45D61D}"/>
              </a:ext>
            </a:extLst>
          </p:cNvPr>
          <p:cNvSpPr/>
          <p:nvPr/>
        </p:nvSpPr>
        <p:spPr>
          <a:xfrm>
            <a:off x="8352971" y="1046832"/>
            <a:ext cx="849745" cy="743528"/>
          </a:xfrm>
          <a:prstGeom prst="rightArrow">
            <a:avLst>
              <a:gd name="adj1" fmla="val 58415"/>
              <a:gd name="adj2" fmla="val 5993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algn="ctr"/>
            <a:r>
              <a:rPr lang="en-US" altLang="ko-KR" sz="1200" b="1" dirty="0">
                <a:solidFill>
                  <a:sysClr val="windowText" lastClr="000000"/>
                </a:solidFill>
              </a:rPr>
              <a:t>Point</a:t>
            </a:r>
            <a:br>
              <a:rPr lang="en-US" altLang="ko-KR" sz="1200" b="1" dirty="0">
                <a:solidFill>
                  <a:sysClr val="windowText" lastClr="000000"/>
                </a:solidFill>
              </a:rPr>
            </a:br>
            <a:r>
              <a:rPr lang="en-US" altLang="ko-KR" sz="1200" b="1" dirty="0">
                <a:solidFill>
                  <a:sysClr val="windowText" lastClr="000000"/>
                </a:solidFill>
              </a:rPr>
              <a:t>wise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12325BA-CCF1-084B-0FDE-E30B57508578}"/>
              </a:ext>
            </a:extLst>
          </p:cNvPr>
          <p:cNvGrpSpPr/>
          <p:nvPr/>
        </p:nvGrpSpPr>
        <p:grpSpPr>
          <a:xfrm>
            <a:off x="9414133" y="287650"/>
            <a:ext cx="2421377" cy="2261892"/>
            <a:chOff x="6523875" y="2391870"/>
            <a:chExt cx="2421377" cy="226189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B458C22-14BC-2F6C-7289-76E88E75DF18}"/>
                </a:ext>
              </a:extLst>
            </p:cNvPr>
            <p:cNvGrpSpPr/>
            <p:nvPr/>
          </p:nvGrpSpPr>
          <p:grpSpPr>
            <a:xfrm>
              <a:off x="6523875" y="2391870"/>
              <a:ext cx="1197344" cy="1812167"/>
              <a:chOff x="5806107" y="386087"/>
              <a:chExt cx="1197344" cy="1812167"/>
            </a:xfrm>
          </p:grpSpPr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E985DA26-A0A1-C11F-6B3B-D45C1230DE7D}"/>
                  </a:ext>
                </a:extLst>
              </p:cNvPr>
              <p:cNvSpPr/>
              <p:nvPr/>
            </p:nvSpPr>
            <p:spPr>
              <a:xfrm>
                <a:off x="6239169" y="609600"/>
                <a:ext cx="641922" cy="1588654"/>
              </a:xfrm>
              <a:prstGeom prst="cube">
                <a:avLst>
                  <a:gd name="adj" fmla="val 63043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원호 27">
                <a:extLst>
                  <a:ext uri="{FF2B5EF4-FFF2-40B4-BE49-F238E27FC236}">
                    <a16:creationId xmlns:a16="http://schemas.microsoft.com/office/drawing/2014/main" id="{51EA0B74-DA89-4680-2DD3-75C14AED1822}"/>
                  </a:ext>
                </a:extLst>
              </p:cNvPr>
              <p:cNvSpPr/>
              <p:nvPr/>
            </p:nvSpPr>
            <p:spPr>
              <a:xfrm rot="15554512">
                <a:off x="6284821" y="539827"/>
                <a:ext cx="656956" cy="780304"/>
              </a:xfrm>
              <a:prstGeom prst="arc">
                <a:avLst>
                  <a:gd name="adj1" fmla="val 16472889"/>
                  <a:gd name="adj2" fmla="val 85044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AA0108-E457-6ED3-E9B5-1DDDD31F0EB1}"/>
                  </a:ext>
                </a:extLst>
              </p:cNvPr>
              <p:cNvSpPr txBox="1"/>
              <p:nvPr/>
            </p:nvSpPr>
            <p:spPr>
              <a:xfrm>
                <a:off x="6070012" y="386087"/>
                <a:ext cx="235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원호 29">
                <a:extLst>
                  <a:ext uri="{FF2B5EF4-FFF2-40B4-BE49-F238E27FC236}">
                    <a16:creationId xmlns:a16="http://schemas.microsoft.com/office/drawing/2014/main" id="{5A123EF7-C0C5-4E18-D3FC-1ACCD4E6D472}"/>
                  </a:ext>
                </a:extLst>
              </p:cNvPr>
              <p:cNvSpPr/>
              <p:nvPr/>
            </p:nvSpPr>
            <p:spPr>
              <a:xfrm rot="16200000">
                <a:off x="6263507" y="945347"/>
                <a:ext cx="190223" cy="197600"/>
              </a:xfrm>
              <a:prstGeom prst="arc">
                <a:avLst>
                  <a:gd name="adj1" fmla="val 17241250"/>
                  <a:gd name="adj2" fmla="val 431019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5CCE3-29B6-D0A8-7200-6E1E39B06330}"/>
                  </a:ext>
                </a:extLst>
              </p:cNvPr>
              <p:cNvSpPr txBox="1"/>
              <p:nvPr/>
            </p:nvSpPr>
            <p:spPr>
              <a:xfrm>
                <a:off x="6231185" y="649241"/>
                <a:ext cx="235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60DFF9-763F-A452-0175-0D440DF5E298}"/>
                  </a:ext>
                </a:extLst>
              </p:cNvPr>
              <p:cNvSpPr txBox="1"/>
              <p:nvPr/>
            </p:nvSpPr>
            <p:spPr>
              <a:xfrm>
                <a:off x="5806107" y="1320800"/>
                <a:ext cx="362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t'</a:t>
                </a:r>
                <a:endParaRPr lang="ko-KR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056A3AD7-950D-6EBD-D644-7DCC6CF5EA57}"/>
                </a:ext>
              </a:extLst>
            </p:cNvPr>
            <p:cNvSpPr/>
            <p:nvPr/>
          </p:nvSpPr>
          <p:spPr>
            <a:xfrm rot="13325378">
              <a:off x="6775760" y="2568474"/>
              <a:ext cx="2169492" cy="2085288"/>
            </a:xfrm>
            <a:prstGeom prst="arc">
              <a:avLst>
                <a:gd name="adj1" fmla="val 17565963"/>
                <a:gd name="adj2" fmla="val 20708158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FC46C0F-C27A-2311-E452-8B094C7C19D7}"/>
              </a:ext>
            </a:extLst>
          </p:cNvPr>
          <p:cNvGrpSpPr/>
          <p:nvPr/>
        </p:nvGrpSpPr>
        <p:grpSpPr>
          <a:xfrm>
            <a:off x="5770797" y="286754"/>
            <a:ext cx="2407166" cy="2263684"/>
            <a:chOff x="5806107" y="386087"/>
            <a:chExt cx="2407166" cy="226368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E1B4DC7-F945-C5CA-39D6-42FA8B577DBC}"/>
                </a:ext>
              </a:extLst>
            </p:cNvPr>
            <p:cNvGrpSpPr/>
            <p:nvPr/>
          </p:nvGrpSpPr>
          <p:grpSpPr>
            <a:xfrm>
              <a:off x="5806107" y="386087"/>
              <a:ext cx="2407166" cy="2263684"/>
              <a:chOff x="5806107" y="386087"/>
              <a:chExt cx="2407166" cy="2263684"/>
            </a:xfrm>
          </p:grpSpPr>
          <p:sp>
            <p:nvSpPr>
              <p:cNvPr id="14" name="원호 13">
                <a:extLst>
                  <a:ext uri="{FF2B5EF4-FFF2-40B4-BE49-F238E27FC236}">
                    <a16:creationId xmlns:a16="http://schemas.microsoft.com/office/drawing/2014/main" id="{56990A3A-8994-7768-31AA-026EBD384991}"/>
                  </a:ext>
                </a:extLst>
              </p:cNvPr>
              <p:cNvSpPr/>
              <p:nvPr/>
            </p:nvSpPr>
            <p:spPr>
              <a:xfrm rot="13325378">
                <a:off x="6043781" y="564483"/>
                <a:ext cx="2169492" cy="2085288"/>
              </a:xfrm>
              <a:prstGeom prst="arc">
                <a:avLst>
                  <a:gd name="adj1" fmla="val 17565963"/>
                  <a:gd name="adj2" fmla="val 2070815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DA3AB42E-B585-F63D-B3D4-896A1AD31296}"/>
                  </a:ext>
                </a:extLst>
              </p:cNvPr>
              <p:cNvGrpSpPr/>
              <p:nvPr/>
            </p:nvGrpSpPr>
            <p:grpSpPr>
              <a:xfrm>
                <a:off x="5806107" y="386087"/>
                <a:ext cx="2315086" cy="1812167"/>
                <a:chOff x="5806107" y="386087"/>
                <a:chExt cx="2315086" cy="1812167"/>
              </a:xfrm>
            </p:grpSpPr>
            <p:sp>
              <p:nvSpPr>
                <p:cNvPr id="8" name="정육면체 7">
                  <a:extLst>
                    <a:ext uri="{FF2B5EF4-FFF2-40B4-BE49-F238E27FC236}">
                      <a16:creationId xmlns:a16="http://schemas.microsoft.com/office/drawing/2014/main" id="{69B44DA7-68E5-7BAE-D2E0-4C82E71B42C3}"/>
                    </a:ext>
                  </a:extLst>
                </p:cNvPr>
                <p:cNvSpPr/>
                <p:nvPr/>
              </p:nvSpPr>
              <p:spPr>
                <a:xfrm>
                  <a:off x="6239169" y="609600"/>
                  <a:ext cx="641922" cy="1588654"/>
                </a:xfrm>
                <a:prstGeom prst="cube">
                  <a:avLst>
                    <a:gd name="adj" fmla="val 63043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" name="원호 8">
                  <a:extLst>
                    <a:ext uri="{FF2B5EF4-FFF2-40B4-BE49-F238E27FC236}">
                      <a16:creationId xmlns:a16="http://schemas.microsoft.com/office/drawing/2014/main" id="{4123359D-779A-B01B-2C62-5E5E8641B3BC}"/>
                    </a:ext>
                  </a:extLst>
                </p:cNvPr>
                <p:cNvSpPr/>
                <p:nvPr/>
              </p:nvSpPr>
              <p:spPr>
                <a:xfrm rot="15554512">
                  <a:off x="6284821" y="539827"/>
                  <a:ext cx="656956" cy="780304"/>
                </a:xfrm>
                <a:prstGeom prst="arc">
                  <a:avLst>
                    <a:gd name="adj1" fmla="val 16472889"/>
                    <a:gd name="adj2" fmla="val 850448"/>
                  </a:avLst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3A3C57A-D0A0-D2BC-8B2C-9EC5C0A77B1C}"/>
                    </a:ext>
                  </a:extLst>
                </p:cNvPr>
                <p:cNvSpPr txBox="1"/>
                <p:nvPr/>
              </p:nvSpPr>
              <p:spPr>
                <a:xfrm>
                  <a:off x="6070012" y="386087"/>
                  <a:ext cx="2355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원호 11">
                  <a:extLst>
                    <a:ext uri="{FF2B5EF4-FFF2-40B4-BE49-F238E27FC236}">
                      <a16:creationId xmlns:a16="http://schemas.microsoft.com/office/drawing/2014/main" id="{200BCA78-B442-5A58-7669-0611D1B1E421}"/>
                    </a:ext>
                  </a:extLst>
                </p:cNvPr>
                <p:cNvSpPr/>
                <p:nvPr/>
              </p:nvSpPr>
              <p:spPr>
                <a:xfrm rot="16200000">
                  <a:off x="6263507" y="945347"/>
                  <a:ext cx="190223" cy="197600"/>
                </a:xfrm>
                <a:prstGeom prst="arc">
                  <a:avLst>
                    <a:gd name="adj1" fmla="val 17241250"/>
                    <a:gd name="adj2" fmla="val 4310198"/>
                  </a:avLst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A72EE7A-C551-7801-CA62-B2399B8F18C2}"/>
                    </a:ext>
                  </a:extLst>
                </p:cNvPr>
                <p:cNvSpPr txBox="1"/>
                <p:nvPr/>
              </p:nvSpPr>
              <p:spPr>
                <a:xfrm>
                  <a:off x="6231185" y="649241"/>
                  <a:ext cx="2355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706041-CAAE-0E3A-E2C7-88BE8A2B3558}"/>
                    </a:ext>
                  </a:extLst>
                </p:cNvPr>
                <p:cNvSpPr txBox="1"/>
                <p:nvPr/>
              </p:nvSpPr>
              <p:spPr>
                <a:xfrm>
                  <a:off x="5806107" y="1320800"/>
                  <a:ext cx="3621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t'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정육면체 15">
                  <a:extLst>
                    <a:ext uri="{FF2B5EF4-FFF2-40B4-BE49-F238E27FC236}">
                      <a16:creationId xmlns:a16="http://schemas.microsoft.com/office/drawing/2014/main" id="{26068F91-6570-4019-8C28-19FC488F3492}"/>
                    </a:ext>
                  </a:extLst>
                </p:cNvPr>
                <p:cNvSpPr/>
                <p:nvPr/>
              </p:nvSpPr>
              <p:spPr>
                <a:xfrm>
                  <a:off x="7360457" y="609600"/>
                  <a:ext cx="641922" cy="640827"/>
                </a:xfrm>
                <a:prstGeom prst="cube">
                  <a:avLst>
                    <a:gd name="adj" fmla="val 63043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순서도: 가산 접합 16">
                  <a:extLst>
                    <a:ext uri="{FF2B5EF4-FFF2-40B4-BE49-F238E27FC236}">
                      <a16:creationId xmlns:a16="http://schemas.microsoft.com/office/drawing/2014/main" id="{086DB48D-4D0D-EB51-DE1E-74A25A7A1BBE}"/>
                    </a:ext>
                  </a:extLst>
                </p:cNvPr>
                <p:cNvSpPr/>
                <p:nvPr/>
              </p:nvSpPr>
              <p:spPr>
                <a:xfrm>
                  <a:off x="6984021" y="1339273"/>
                  <a:ext cx="138268" cy="138268"/>
                </a:xfrm>
                <a:prstGeom prst="flowChartSummingJunc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1709816-75DB-BA91-50B2-AFAC76863242}"/>
                    </a:ext>
                  </a:extLst>
                </p:cNvPr>
                <p:cNvSpPr txBox="1"/>
                <p:nvPr/>
              </p:nvSpPr>
              <p:spPr>
                <a:xfrm>
                  <a:off x="7416274" y="649241"/>
                  <a:ext cx="2355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원호 18">
                  <a:extLst>
                    <a:ext uri="{FF2B5EF4-FFF2-40B4-BE49-F238E27FC236}">
                      <a16:creationId xmlns:a16="http://schemas.microsoft.com/office/drawing/2014/main" id="{C68B0975-CACA-BBEB-5B6B-494865474B8E}"/>
                    </a:ext>
                  </a:extLst>
                </p:cNvPr>
                <p:cNvSpPr/>
                <p:nvPr/>
              </p:nvSpPr>
              <p:spPr>
                <a:xfrm rot="16200000">
                  <a:off x="7391882" y="919772"/>
                  <a:ext cx="190223" cy="197600"/>
                </a:xfrm>
                <a:prstGeom prst="arc">
                  <a:avLst>
                    <a:gd name="adj1" fmla="val 17241250"/>
                    <a:gd name="adj2" fmla="val 4310198"/>
                  </a:avLst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원호 19">
                  <a:extLst>
                    <a:ext uri="{FF2B5EF4-FFF2-40B4-BE49-F238E27FC236}">
                      <a16:creationId xmlns:a16="http://schemas.microsoft.com/office/drawing/2014/main" id="{BC11BF09-09EC-88E4-5639-BCA56D94BD7F}"/>
                    </a:ext>
                  </a:extLst>
                </p:cNvPr>
                <p:cNvSpPr/>
                <p:nvPr/>
              </p:nvSpPr>
              <p:spPr>
                <a:xfrm rot="10994737">
                  <a:off x="7265345" y="1049373"/>
                  <a:ext cx="190223" cy="197600"/>
                </a:xfrm>
                <a:prstGeom prst="arc">
                  <a:avLst>
                    <a:gd name="adj1" fmla="val 17241250"/>
                    <a:gd name="adj2" fmla="val 4310198"/>
                  </a:avLst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0A52509-95FE-8217-A484-1B3AD1C65268}"/>
                    </a:ext>
                  </a:extLst>
                </p:cNvPr>
                <p:cNvSpPr txBox="1"/>
                <p:nvPr/>
              </p:nvSpPr>
              <p:spPr>
                <a:xfrm>
                  <a:off x="7002642" y="954593"/>
                  <a:ext cx="2355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1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원호 21">
                  <a:extLst>
                    <a:ext uri="{FF2B5EF4-FFF2-40B4-BE49-F238E27FC236}">
                      <a16:creationId xmlns:a16="http://schemas.microsoft.com/office/drawing/2014/main" id="{1E5D5E42-D426-AF69-811D-4F606D974BED}"/>
                    </a:ext>
                  </a:extLst>
                </p:cNvPr>
                <p:cNvSpPr/>
                <p:nvPr/>
              </p:nvSpPr>
              <p:spPr>
                <a:xfrm rot="15554512">
                  <a:off x="7402563" y="539826"/>
                  <a:ext cx="656956" cy="780304"/>
                </a:xfrm>
                <a:prstGeom prst="arc">
                  <a:avLst>
                    <a:gd name="adj1" fmla="val 16472889"/>
                    <a:gd name="adj2" fmla="val 850448"/>
                  </a:avLst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886A25D-F650-FAD0-DE97-6A90EAF741DF}"/>
                    </a:ext>
                  </a:extLst>
                </p:cNvPr>
                <p:cNvSpPr txBox="1"/>
                <p:nvPr/>
              </p:nvSpPr>
              <p:spPr>
                <a:xfrm>
                  <a:off x="7196177" y="417019"/>
                  <a:ext cx="2355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</a:t>
                  </a:r>
                  <a:endParaRPr lang="ko-KR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A2C524B6-B208-E138-2575-E87010E92345}"/>
                </a:ext>
              </a:extLst>
            </p:cNvPr>
            <p:cNvGrpSpPr/>
            <p:nvPr/>
          </p:nvGrpSpPr>
          <p:grpSpPr>
            <a:xfrm>
              <a:off x="6552437" y="771976"/>
              <a:ext cx="981600" cy="246597"/>
              <a:chOff x="6552437" y="771976"/>
              <a:chExt cx="981600" cy="246597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3CD0E29-130F-1F61-1DBE-4A1AA8AA048D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6552437" y="1013597"/>
                <a:ext cx="926983" cy="4975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CFD22279-0D35-067F-BE0A-019F6FF52A06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>
                <a:off x="6647631" y="965111"/>
                <a:ext cx="886406" cy="53462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42B2F472-7543-2D0B-3A56-DF0FA6FEE74C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>
                <a:off x="6801765" y="825575"/>
                <a:ext cx="732272" cy="192998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01EDC39A-149D-81D2-5DBF-CEC48AC3CAD1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>
                <a:off x="6825455" y="771976"/>
                <a:ext cx="708582" cy="246597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2A683EF-1DF7-5620-0692-CE0A5769FF3B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>
                <a:off x="6709812" y="907037"/>
                <a:ext cx="824225" cy="111536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E729F2BA-A38D-A606-DCF3-61E61930DA37}"/>
                  </a:ext>
                </a:extLst>
              </p:cNvPr>
              <p:cNvCxnSpPr>
                <a:cxnSpLocks/>
                <a:endCxn id="18" idx="2"/>
              </p:cNvCxnSpPr>
              <p:nvPr/>
            </p:nvCxnSpPr>
            <p:spPr>
              <a:xfrm>
                <a:off x="6758822" y="860529"/>
                <a:ext cx="775215" cy="158044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67C75D1-76F5-B142-E562-29CD9490F766}"/>
                </a:ext>
              </a:extLst>
            </p:cNvPr>
            <p:cNvGrpSpPr/>
            <p:nvPr/>
          </p:nvGrpSpPr>
          <p:grpSpPr>
            <a:xfrm>
              <a:off x="6555128" y="771584"/>
              <a:ext cx="1155010" cy="246596"/>
              <a:chOff x="6552437" y="771976"/>
              <a:chExt cx="1155010" cy="246596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AD06EAEE-8964-95E2-EA0A-161C9EC67F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52437" y="806265"/>
                <a:ext cx="1131917" cy="212307"/>
              </a:xfrm>
              <a:prstGeom prst="line">
                <a:avLst/>
              </a:prstGeom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61EFC722-BD37-2DB5-6180-FD20009A0A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47631" y="803203"/>
                <a:ext cx="1036723" cy="161908"/>
              </a:xfrm>
              <a:prstGeom prst="line">
                <a:avLst/>
              </a:prstGeom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C95B41DC-73C9-A3EA-75F2-7B6A4E02A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1765" y="808038"/>
                <a:ext cx="887733" cy="17537"/>
              </a:xfrm>
              <a:prstGeom prst="line">
                <a:avLst/>
              </a:prstGeom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F7D71938-FBDC-48FE-0C3A-BAA729F14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5455" y="771976"/>
                <a:ext cx="881992" cy="15879"/>
              </a:xfrm>
              <a:prstGeom prst="line">
                <a:avLst/>
              </a:prstGeom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E122904F-14B5-772D-2377-A91933A6A8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9812" y="800458"/>
                <a:ext cx="979686" cy="106579"/>
              </a:xfrm>
              <a:prstGeom prst="line">
                <a:avLst/>
              </a:prstGeom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B81E1AAF-54A4-1BD9-97B2-2360D1539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58822" y="797005"/>
                <a:ext cx="930676" cy="63524"/>
              </a:xfrm>
              <a:prstGeom prst="line">
                <a:avLst/>
              </a:prstGeom>
              <a:ln w="9525"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67D74B0E-40EF-E4CF-063B-128BA193AEA0}"/>
              </a:ext>
            </a:extLst>
          </p:cNvPr>
          <p:cNvSpPr/>
          <p:nvPr/>
        </p:nvSpPr>
        <p:spPr>
          <a:xfrm rot="5400000">
            <a:off x="6632058" y="2290591"/>
            <a:ext cx="849745" cy="889220"/>
          </a:xfrm>
          <a:prstGeom prst="rightArrow">
            <a:avLst>
              <a:gd name="adj1" fmla="val 58415"/>
              <a:gd name="adj2" fmla="val 5993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차원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표현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9F5D252-815E-82E5-F771-A0B760F4F6C3}"/>
              </a:ext>
            </a:extLst>
          </p:cNvPr>
          <p:cNvGrpSpPr/>
          <p:nvPr/>
        </p:nvGrpSpPr>
        <p:grpSpPr>
          <a:xfrm>
            <a:off x="5709932" y="3438348"/>
            <a:ext cx="2750325" cy="822036"/>
            <a:chOff x="5348837" y="3492172"/>
            <a:chExt cx="2750325" cy="822036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FE592FF-6991-72AD-0DF0-A53526AB01F3}"/>
                </a:ext>
              </a:extLst>
            </p:cNvPr>
            <p:cNvSpPr/>
            <p:nvPr/>
          </p:nvSpPr>
          <p:spPr>
            <a:xfrm>
              <a:off x="5348837" y="3492172"/>
              <a:ext cx="1206070" cy="82203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t' x n</a:t>
              </a:r>
              <a:endParaRPr lang="ko-KR" altLang="en-US" sz="24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89F22C5-3877-BD9B-EF80-E3AFF17CF57A}"/>
                </a:ext>
              </a:extLst>
            </p:cNvPr>
            <p:cNvSpPr/>
            <p:nvPr/>
          </p:nvSpPr>
          <p:spPr>
            <a:xfrm>
              <a:off x="6893092" y="3492172"/>
              <a:ext cx="1206070" cy="82203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n x n</a:t>
              </a:r>
              <a:endParaRPr lang="ko-KR" altLang="en-US" sz="2400" dirty="0"/>
            </a:p>
          </p:txBody>
        </p:sp>
        <p:sp>
          <p:nvSpPr>
            <p:cNvPr id="87" name="순서도: 가산 접합 86">
              <a:extLst>
                <a:ext uri="{FF2B5EF4-FFF2-40B4-BE49-F238E27FC236}">
                  <a16:creationId xmlns:a16="http://schemas.microsoft.com/office/drawing/2014/main" id="{58AED648-0124-5881-60E4-1D22C4E62FB1}"/>
                </a:ext>
              </a:extLst>
            </p:cNvPr>
            <p:cNvSpPr/>
            <p:nvPr/>
          </p:nvSpPr>
          <p:spPr>
            <a:xfrm>
              <a:off x="6654866" y="3834056"/>
              <a:ext cx="138268" cy="138268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1E206FD0-997A-44ED-4A8E-69E1449361A6}"/>
              </a:ext>
            </a:extLst>
          </p:cNvPr>
          <p:cNvSpPr/>
          <p:nvPr/>
        </p:nvSpPr>
        <p:spPr>
          <a:xfrm rot="5400000">
            <a:off x="9589843" y="2290591"/>
            <a:ext cx="849745" cy="889220"/>
          </a:xfrm>
          <a:prstGeom prst="rightArrow">
            <a:avLst>
              <a:gd name="adj1" fmla="val 58415"/>
              <a:gd name="adj2" fmla="val 5993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108000" tIns="0" rIns="0" bIns="0" rtlCol="0" anchor="ctr"/>
          <a:lstStyle/>
          <a:p>
            <a:pPr algn="ctr"/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차원</a:t>
            </a:r>
            <a:endParaRPr lang="en-US" altLang="ko-KR" sz="12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1">
                    <a:lumMod val="65000"/>
                  </a:schemeClr>
                </a:solidFill>
              </a:rPr>
              <a:t>표현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39CF560-D9E3-B2DC-393F-E19486B1B5A5}"/>
              </a:ext>
            </a:extLst>
          </p:cNvPr>
          <p:cNvSpPr/>
          <p:nvPr/>
        </p:nvSpPr>
        <p:spPr>
          <a:xfrm>
            <a:off x="9363609" y="3438348"/>
            <a:ext cx="1206070" cy="82203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t' x n</a:t>
            </a:r>
            <a:endParaRPr lang="ko-KR" altLang="en-US" sz="2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A9A4F4CC-0B56-C42B-D073-8274DFFAB20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91118728"/>
              </p:ext>
            </p:extLst>
          </p:nvPr>
        </p:nvGraphicFramePr>
        <p:xfrm>
          <a:off x="5693157" y="4404153"/>
          <a:ext cx="1227054" cy="1227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09">
                  <a:extLst>
                    <a:ext uri="{9D8B030D-6E8A-4147-A177-3AD203B41FA5}">
                      <a16:colId xmlns:a16="http://schemas.microsoft.com/office/drawing/2014/main" val="4194848697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2190514862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3447574765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51213344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241100676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505784868"/>
                    </a:ext>
                  </a:extLst>
                </a:gridCol>
              </a:tblGrid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x11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x13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x1n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454606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x21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29717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x31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08350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10771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603193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xt'1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xt’n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84895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C167F345-9D1A-5769-E888-C3FC2867405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4141975"/>
              </p:ext>
            </p:extLst>
          </p:nvPr>
        </p:nvGraphicFramePr>
        <p:xfrm>
          <a:off x="7224283" y="4404153"/>
          <a:ext cx="1227054" cy="1227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09">
                  <a:extLst>
                    <a:ext uri="{9D8B030D-6E8A-4147-A177-3AD203B41FA5}">
                      <a16:colId xmlns:a16="http://schemas.microsoft.com/office/drawing/2014/main" val="4194848697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2190514862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3447574765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51213344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241100676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505784868"/>
                    </a:ext>
                  </a:extLst>
                </a:gridCol>
              </a:tblGrid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kn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454606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kn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29717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kn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08350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kn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10771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kn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603193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k3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kn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848957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FA6CAC5C-CD61-6A7B-DC6D-9F09438E4BA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49684720"/>
              </p:ext>
            </p:extLst>
          </p:nvPr>
        </p:nvGraphicFramePr>
        <p:xfrm>
          <a:off x="9322179" y="4404153"/>
          <a:ext cx="1227054" cy="1227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09">
                  <a:extLst>
                    <a:ext uri="{9D8B030D-6E8A-4147-A177-3AD203B41FA5}">
                      <a16:colId xmlns:a16="http://schemas.microsoft.com/office/drawing/2014/main" val="4194848697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2190514862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3447574765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51213344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241100676"/>
                    </a:ext>
                  </a:extLst>
                </a:gridCol>
                <a:gridCol w="204509">
                  <a:extLst>
                    <a:ext uri="{9D8B030D-6E8A-4147-A177-3AD203B41FA5}">
                      <a16:colId xmlns:a16="http://schemas.microsoft.com/office/drawing/2014/main" val="505784868"/>
                    </a:ext>
                  </a:extLst>
                </a:gridCol>
              </a:tblGrid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y11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y12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y13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y1n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454606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y21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29717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y31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08350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10771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603193"/>
                  </a:ext>
                </a:extLst>
              </a:tr>
              <a:tr h="20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yt'1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yt’n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848957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F487C719-565C-0544-5270-0BE03E0401C7}"/>
              </a:ext>
            </a:extLst>
          </p:cNvPr>
          <p:cNvSpPr txBox="1"/>
          <p:nvPr/>
        </p:nvSpPr>
        <p:spPr>
          <a:xfrm>
            <a:off x="9156171" y="5656798"/>
            <a:ext cx="2580274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y11 = x11*k1 + x12*k2 + … + x1n*</a:t>
            </a:r>
            <a:r>
              <a:rPr lang="en-US" altLang="ko-KR" sz="10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</a:t>
            </a:r>
            <a:endParaRPr lang="en-US" altLang="ko-KR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y21 = x21*k1 + x22*k2 + … + x2n*</a:t>
            </a:r>
            <a:r>
              <a:rPr lang="en-US" altLang="ko-KR" sz="10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</a:t>
            </a:r>
            <a:endParaRPr lang="ko-KR" altLang="en-US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979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140</Words>
  <Application>Microsoft Office PowerPoint</Application>
  <PresentationFormat>와이드스크린</PresentationFormat>
  <Paragraphs>91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태성 방</dc:creator>
  <cp:lastModifiedBy>태성 방</cp:lastModifiedBy>
  <cp:revision>1</cp:revision>
  <dcterms:created xsi:type="dcterms:W3CDTF">2025-06-03T09:53:45Z</dcterms:created>
  <dcterms:modified xsi:type="dcterms:W3CDTF">2025-06-03T12:42:25Z</dcterms:modified>
</cp:coreProperties>
</file>