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0" r:id="rId5"/>
    <p:sldId id="261" r:id="rId6"/>
    <p:sldId id="262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2"/>
    <p:restoredTop sz="79371"/>
  </p:normalViewPr>
  <p:slideViewPr>
    <p:cSldViewPr snapToGrid="0">
      <p:cViewPr varScale="1">
        <p:scale>
          <a:sx n="88" d="100"/>
          <a:sy n="88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72B23-9AD7-5843-BF0E-AF71278C000C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F4EEC-CA6C-014A-94E8-7688A542C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ChatGPT </a:t>
            </a:r>
            <a:r>
              <a:rPr lang="mn-MN" dirty="0"/>
              <a:t>шиг зүйлсийг яаж ажилладгийг ойлгохын тулд бид эхлээд Машин Сургалт буюу</a:t>
            </a:r>
            <a:r>
              <a:rPr lang="en-US" dirty="0"/>
              <a:t> Machine Learning </a:t>
            </a:r>
            <a:r>
              <a:rPr lang="mn-MN" dirty="0"/>
              <a:t>гэдэг зүйлийг ойлгох хэрэгтэй. Машин сургалт гэдэг нь </a:t>
            </a:r>
            <a:r>
              <a:rPr lang="mn" dirty="0"/>
              <a:t>компьютерийг </a:t>
            </a:r>
            <a:r>
              <a:rPr lang="en-US" dirty="0" err="1"/>
              <a:t>ям</a:t>
            </a:r>
            <a:r>
              <a:rPr lang="mn-MN" dirty="0"/>
              <a:t>ар нэгэн </a:t>
            </a:r>
            <a:r>
              <a:rPr lang="mn" dirty="0"/>
              <a:t>зүйлсийг хийлгэх өөр нэгэн өвөрмөц арга бөгөөд энэ нь стандарт программчлалаас тэс өөр юм. Хэрвээ чи яг одоо програм бичиж сурж байвал энүүн шиг зүйл хийж сурж байгаа байх.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/>
              <a:t>Т</a:t>
            </a:r>
            <a:r>
              <a:rPr lang="mn-MN" i="1" dirty="0"/>
              <a:t>екст дотор байгаа хоёр үсэг болгоны хоёр дахийг нь томоор болгох функц бич. Бид энийг </a:t>
            </a:r>
            <a:r>
              <a:rPr lang="en-US" i="1" dirty="0"/>
              <a:t>Python </a:t>
            </a:r>
            <a:r>
              <a:rPr lang="en-US" i="1" dirty="0" err="1"/>
              <a:t>х</a:t>
            </a:r>
            <a:r>
              <a:rPr lang="mn-MN" i="1" dirty="0"/>
              <a:t>элээр энэ функцийг бичвэл нэг ийм харагдаж магадгүй.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-MN" dirty="0"/>
              <a:t>P</a:t>
            </a:r>
            <a:r>
              <a:rPr lang="en-US" dirty="0" err="1"/>
              <a:t>ython</a:t>
            </a:r>
            <a:r>
              <a:rPr lang="en-US" dirty="0"/>
              <a:t> </a:t>
            </a:r>
            <a:r>
              <a:rPr lang="en-US" dirty="0" err="1"/>
              <a:t>х</a:t>
            </a:r>
            <a:r>
              <a:rPr lang="mn-MN" dirty="0"/>
              <a:t>элтэй өмнө нь танилцаж байгаагүй аль эсгүй бол сайн ойлгодоггүй бол зүгээрээ, бид энэ ярианы </a:t>
            </a:r>
            <a:r>
              <a:rPr lang="en-US" dirty="0" err="1"/>
              <a:t>ц</a:t>
            </a:r>
            <a:r>
              <a:rPr lang="mn-MN" dirty="0"/>
              <a:t>увралын үйл явцад нэг их </a:t>
            </a:r>
            <a:r>
              <a:rPr lang="en-US" dirty="0"/>
              <a:t>Python </a:t>
            </a:r>
            <a:r>
              <a:rPr lang="en-US" dirty="0" err="1"/>
              <a:t>х</a:t>
            </a:r>
            <a:r>
              <a:rPr lang="mn-MN" dirty="0"/>
              <a:t>эрэглэхгүй ээ, би зүгээр үүнийг жишээ болгож байгаа юм. </a:t>
            </a:r>
          </a:p>
          <a:p>
            <a:endParaRPr lang="mn-MN" dirty="0"/>
          </a:p>
          <a:p>
            <a:r>
              <a:rPr lang="mn-MN" dirty="0"/>
              <a:t>Эхлээд бид оролтоо </a:t>
            </a:r>
            <a:r>
              <a:rPr lang="en-US" dirty="0" err="1"/>
              <a:t>б</a:t>
            </a:r>
            <a:r>
              <a:rPr lang="mn-MN" dirty="0"/>
              <a:t>уюу i</a:t>
            </a:r>
            <a:r>
              <a:rPr lang="en-US" dirty="0" err="1"/>
              <a:t>nput</a:t>
            </a:r>
            <a:r>
              <a:rPr lang="en-US" dirty="0"/>
              <a:t> </a:t>
            </a:r>
            <a:r>
              <a:rPr lang="mn-MN" dirty="0"/>
              <a:t>– ээ тодорхойлно. Бидний оролт нь ’</a:t>
            </a:r>
            <a:r>
              <a:rPr lang="en-US" dirty="0" err="1"/>
              <a:t>б</a:t>
            </a:r>
            <a:r>
              <a:rPr lang="mn-MN" dirty="0"/>
              <a:t>итгий ийм орой унтаад бай</a:t>
            </a:r>
            <a:r>
              <a:rPr lang="en-US" dirty="0"/>
              <a:t>’</a:t>
            </a:r>
            <a:r>
              <a:rPr lang="mn-MN" dirty="0"/>
              <a:t> гэсэн st</a:t>
            </a:r>
            <a:r>
              <a:rPr lang="en-US" dirty="0"/>
              <a:t>ring </a:t>
            </a:r>
            <a:r>
              <a:rPr lang="en-US" dirty="0" err="1"/>
              <a:t>б</a:t>
            </a:r>
            <a:r>
              <a:rPr lang="mn-MN" dirty="0"/>
              <a:t>уюу тэмдэгт мөр юм.  Дараа нь ‘</a:t>
            </a:r>
            <a:r>
              <a:rPr lang="en-US" dirty="0" err="1"/>
              <a:t>i</a:t>
            </a:r>
            <a:r>
              <a:rPr lang="en-US" dirty="0"/>
              <a:t>’ </a:t>
            </a:r>
            <a:r>
              <a:rPr lang="en-US" dirty="0" err="1"/>
              <a:t>г</a:t>
            </a:r>
            <a:r>
              <a:rPr lang="mn-MN" dirty="0"/>
              <a:t>эдэг 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en-US" dirty="0" err="1"/>
              <a:t>б</a:t>
            </a:r>
            <a:r>
              <a:rPr lang="mn-MN" dirty="0"/>
              <a:t>уюу хувьсагч аа 0</a:t>
            </a:r>
            <a:r>
              <a:rPr lang="en-US" dirty="0"/>
              <a:t> </a:t>
            </a:r>
            <a:r>
              <a:rPr lang="en-US" dirty="0" err="1"/>
              <a:t>г</a:t>
            </a:r>
            <a:r>
              <a:rPr lang="mn-MN" dirty="0"/>
              <a:t>эж тодорхойлно, тэгээд </a:t>
            </a:r>
            <a:r>
              <a:rPr lang="en-US" dirty="0"/>
              <a:t>‘result’ </a:t>
            </a:r>
            <a:r>
              <a:rPr lang="mn-MN" dirty="0"/>
              <a:t>буюу бидний гаралтыг хадгалах хувьсагчийг хоосон тэмдэгт мөр гэж тодорхойлно.</a:t>
            </a:r>
            <a:endParaRPr lang="en-US" dirty="0"/>
          </a:p>
          <a:p>
            <a:endParaRPr lang="en-US" dirty="0"/>
          </a:p>
          <a:p>
            <a:r>
              <a:rPr lang="mn-MN" dirty="0"/>
              <a:t>Тэгчээд</a:t>
            </a:r>
            <a:r>
              <a:rPr lang="mn" dirty="0"/>
              <a:t> бид оролтын утгыг l</a:t>
            </a:r>
            <a:r>
              <a:rPr lang="en-US" dirty="0" err="1"/>
              <a:t>oo</a:t>
            </a:r>
            <a:r>
              <a:rPr lang="mn-MN" dirty="0"/>
              <a:t>p</a:t>
            </a:r>
            <a:r>
              <a:rPr lang="mn" dirty="0"/>
              <a:t> ашиглан гүйлгэж, хэрэв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mn" dirty="0"/>
              <a:t>ийг 2-т хуваахад үлдэгдэл (</a:t>
            </a:r>
            <a:r>
              <a:rPr lang="en-US" dirty="0"/>
              <a:t>i%2) </a:t>
            </a:r>
            <a:r>
              <a:rPr lang="mn" dirty="0"/>
              <a:t>нь 1-тэй тэнцүү байвал, өөрөөр хэлбэл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mn" dirty="0"/>
              <a:t>нь сондгой дараалалтай тэмдэгт бол, тухайн тэмдэгтийн том үсгээр бичигдсэн хувилбарыг үр дүнгийн мөрөнд нэмнэ. Хэрэв тэгш дараалалтай тэмдэгт бол тухайн үсгийг өөрийг нь үр дүнгийн мөрөнд нэмээд, дараа нь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mn" dirty="0"/>
              <a:t>ийг нэгээр нэмэгдүүлнэ.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7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-MN" dirty="0"/>
              <a:t>Ингэснээр бидний үр дүн буюу гаралт нь нэг иймэрхүү болно. Хоёр үсэг болгоны хоёр дахь нь томоор бичигдсэн.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" dirty="0"/>
              <a:t>Энэ хэрхэн ажилласан бэ гэвэл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" dirty="0"/>
              <a:t>бидэнд оролтын утга байсан бөгөө</a:t>
            </a:r>
            <a:r>
              <a:rPr lang="en-US" dirty="0" err="1"/>
              <a:t>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68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" dirty="0"/>
              <a:t>программист бид уг програм юу хийх ёстойг мэдэж байсан.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08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" dirty="0"/>
              <a:t>Тиймээс бид сууж байгаад уг програмыг бичсэн бөгөөд ингэснээр үр дүнг гаргасан.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n-MN" dirty="0"/>
              <a:t>Гэхдээ өмнөх яриагийн гүүгл орчуулгын жишээрүү буцаад явья. Яаж нэг ийм зүйл хийх программыг бичих вэ?</a:t>
            </a:r>
            <a:endParaRPr lang="en-US" dirty="0"/>
          </a:p>
          <a:p>
            <a:endParaRPr lang="en-US" dirty="0"/>
          </a:p>
          <a:p>
            <a:r>
              <a:rPr lang="mn" dirty="0"/>
              <a:t>Өнгөцхөн харахад энэ нь бидний сая ажилласан асуудалтай төстэй байж магадгүй юм шиг санагдаж байна. Тиймээс өмнөх аргаа ашиглаж болох эсэхийг үзье.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F4EEC-CA6C-014A-94E8-7688A542C8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7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D245-3F35-7348-D24E-32A6820E0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C4397-7A4E-0DC5-1959-3FA73EE86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42C88-1AC2-988C-49C7-E8187960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2A72-29B3-AE51-F1B6-C1F00597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1F9D5-838D-A191-1BAD-5BE8EE1A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3C74-1A61-95B3-3385-4AE05FED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88072-6AEE-16CE-9FFD-D02BC63A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0242E-2840-B443-8584-62999598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E8C5-6158-DBEB-B861-5FC2153B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FB07-BA2D-59FF-1891-5AD59B77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C1C38-C993-5466-C0B8-E605EBF35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E574C-396A-C070-5EB3-ACCED3504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BDEB-FFE4-CDD1-D6CE-22FC0366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2C548-DED0-5335-A801-3F5C67BC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71C48-7601-1415-3A8A-C3A91543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1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3B29-2E5A-9F44-9911-92F182ED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BE86-AD02-9832-6083-A584CF99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5FA7-A9EF-CADE-ED2D-201C3FFB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FBAC-46DE-ACF0-275A-F6A29BBD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5F381-1DA5-3703-3E8E-5DEB2351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E92F-7FA6-9BB1-CE75-192FF9CC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9321-0F4A-C5D2-BD77-E01DC043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9300-FCAD-359D-A037-0AEDAEAF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072D-8D07-29BB-F88D-19D82ECE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C5E5-D811-3CB1-FE85-D0AE931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FF8-36C3-F6B3-1378-5ECB2AFB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79A2-2ACF-80AA-5D9B-E38DC2412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2A85D-172C-2C2F-4C77-838BB9E60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8111-E0EB-EB49-4072-63372176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CCC4E-7FC1-34CC-3D1C-B0EA684F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6925B-1381-BCFF-0065-69D7949E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2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2937-732A-503C-16F1-2C809048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2C6CE-A186-7A3D-FB1C-A0F165E0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29AA-349F-6443-88A5-9053F5A7D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673AF-E707-5EF6-B049-155C165A6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6617A-CA5B-5663-B7CA-AF96C65BB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2AD3D-E800-9B53-7EC9-3044DA62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7ECCD-4D2D-2D10-5B3C-ECA9319E1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2992F-F9AF-7D23-E485-E6F958E3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4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9F93-6302-D625-789E-F5052C4A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4A6AD-3469-BF48-D21A-079BC550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9760F-DCE1-1729-E786-E4AD1945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2FE15-3C6D-C027-9CAC-2DFB0B79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1E27C-73B3-90F9-12A4-419EB528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1ADB6-E7AB-F3F4-BE80-99F56BA2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16C03-6F51-FB1F-7059-2BF3E0C1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015B-3D1B-FB7F-B390-C23C891E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7EC0-925F-9925-D221-3B89A44F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2EF89-CF85-7B9D-B912-106F2E2EA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BB48A-15B1-A6E0-DB05-CA26A9B2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86DF9-AFE1-3077-A267-9189BFF1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FA604-D03E-2B94-D491-CAD466F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3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5B63-5151-B408-3394-B6F4671E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DBD16-502A-3E23-E594-04A94397A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98303-6631-7621-9FA1-DF9A4488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CFC5C-52C4-2194-22F0-1B0161FF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08233-7991-F330-4456-F186A191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63A6D-261B-2EB7-40D0-D2F8BCA3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7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4F5C6-5693-D0C5-E597-31F366E6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1D82-F4A8-A3DE-ED37-A52AEDF2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CFD6F-679F-9EB3-D1A8-7A1B54515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8E8B4-2BF8-7A4B-B1DE-E73A78719C76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C216E-D364-CDB5-18A4-CF7976867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52FB-F331-3E6E-E081-3D13EA1BF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B0FCE-5BBD-C841-9F2D-5CFC90D0F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C5BF0-F5AB-1FFA-F707-710EA8E62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C5A523-E51D-E2E5-02B3-A3EED01CA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2" y="242597"/>
            <a:ext cx="10133045" cy="615820"/>
          </a:xfrm>
        </p:spPr>
        <p:txBody>
          <a:bodyPr>
            <a:normAutofit fontScale="92500"/>
          </a:bodyPr>
          <a:lstStyle/>
          <a:p>
            <a:pPr algn="l"/>
            <a:r>
              <a:rPr lang="mn-MN" b="1" dirty="0">
                <a:latin typeface=""/>
              </a:rPr>
              <a:t>Хэрвээ програм бичиж сурж байгаа бол </a:t>
            </a:r>
            <a:r>
              <a:rPr lang="en-US" b="1" dirty="0" err="1">
                <a:latin typeface=""/>
              </a:rPr>
              <a:t>и</a:t>
            </a:r>
            <a:r>
              <a:rPr lang="mn-MN" b="1" dirty="0">
                <a:latin typeface=""/>
              </a:rPr>
              <a:t>йм зүйл хийж байж магадгүй:</a:t>
            </a:r>
            <a:endParaRPr lang="en-US" b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64323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6A7B8-69E2-3FA4-B526-043631F58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36FAB1-4AB6-8CB4-7453-4AC149EC7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2" y="242597"/>
            <a:ext cx="10133045" cy="615820"/>
          </a:xfrm>
        </p:spPr>
        <p:txBody>
          <a:bodyPr>
            <a:normAutofit fontScale="92500"/>
          </a:bodyPr>
          <a:lstStyle/>
          <a:p>
            <a:pPr algn="l"/>
            <a:r>
              <a:rPr lang="mn-MN" b="1" dirty="0">
                <a:latin typeface=""/>
              </a:rPr>
              <a:t>Хэрвээ програм бичиж сурж байгаа бол </a:t>
            </a:r>
            <a:r>
              <a:rPr lang="en-US" b="1" dirty="0" err="1">
                <a:latin typeface=""/>
              </a:rPr>
              <a:t>и</a:t>
            </a:r>
            <a:r>
              <a:rPr lang="mn-MN" b="1" dirty="0">
                <a:latin typeface=""/>
              </a:rPr>
              <a:t>йм зүйл хийж байж магадгүй:</a:t>
            </a:r>
            <a:endParaRPr lang="en-US" b="1" dirty="0">
              <a:latin typeface="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0B5B81B-C42A-14E7-2A8F-F1FEFD360128}"/>
              </a:ext>
            </a:extLst>
          </p:cNvPr>
          <p:cNvSpPr txBox="1">
            <a:spLocks/>
          </p:cNvSpPr>
          <p:nvPr/>
        </p:nvSpPr>
        <p:spPr>
          <a:xfrm>
            <a:off x="684243" y="877079"/>
            <a:ext cx="10512491" cy="615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"/>
              </a:rPr>
              <a:t>Т</a:t>
            </a:r>
            <a:r>
              <a:rPr lang="mn-MN" i="1" dirty="0">
                <a:latin typeface=""/>
              </a:rPr>
              <a:t>екст дотор байгаа хоёр үсэг болгоны хоёр дахийг нь томоор болгох функц бич</a:t>
            </a:r>
            <a:endParaRPr lang="en-US" i="1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54832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1A6B3-C3DE-F32E-31AA-CC00A6CAF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CEE7E0-4D3B-9696-E7EE-E8278C238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2" y="242597"/>
            <a:ext cx="10133045" cy="615820"/>
          </a:xfrm>
        </p:spPr>
        <p:txBody>
          <a:bodyPr>
            <a:normAutofit fontScale="92500"/>
          </a:bodyPr>
          <a:lstStyle/>
          <a:p>
            <a:pPr algn="l"/>
            <a:r>
              <a:rPr lang="mn-MN" b="1" dirty="0">
                <a:latin typeface=""/>
              </a:rPr>
              <a:t>Хэрвээ програм бичиж сурж байгаа бол </a:t>
            </a:r>
            <a:r>
              <a:rPr lang="en-US" b="1" dirty="0" err="1">
                <a:latin typeface=""/>
              </a:rPr>
              <a:t>и</a:t>
            </a:r>
            <a:r>
              <a:rPr lang="mn-MN" b="1" dirty="0">
                <a:latin typeface=""/>
              </a:rPr>
              <a:t>йм зүйл хийж байж магадгүй:</a:t>
            </a:r>
            <a:endParaRPr lang="en-US" b="1" dirty="0">
              <a:latin typeface="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1C1C1F8-BB4F-48FB-BA3F-0B9C63B3B295}"/>
              </a:ext>
            </a:extLst>
          </p:cNvPr>
          <p:cNvSpPr txBox="1">
            <a:spLocks/>
          </p:cNvSpPr>
          <p:nvPr/>
        </p:nvSpPr>
        <p:spPr>
          <a:xfrm>
            <a:off x="684243" y="877079"/>
            <a:ext cx="10512491" cy="615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"/>
              </a:rPr>
              <a:t>Т</a:t>
            </a:r>
            <a:r>
              <a:rPr lang="mn-MN" i="1" dirty="0">
                <a:latin typeface=""/>
              </a:rPr>
              <a:t>екст дотор байгаа хоёр үсэг болгоны хоёр дахийг нь томоор болгох функц бич</a:t>
            </a:r>
            <a:endParaRPr lang="en-US" i="1" dirty="0">
              <a:latin typeface="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46768-756A-5FF9-31ED-9E3F1D0592AF}"/>
              </a:ext>
            </a:extLst>
          </p:cNvPr>
          <p:cNvSpPr/>
          <p:nvPr/>
        </p:nvSpPr>
        <p:spPr>
          <a:xfrm>
            <a:off x="895739" y="2220686"/>
            <a:ext cx="7315200" cy="2985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input = ”</a:t>
            </a:r>
            <a:r>
              <a:rPr lang="mn-MN" dirty="0">
                <a:solidFill>
                  <a:schemeClr val="tx1"/>
                </a:solidFill>
              </a:rPr>
              <a:t>битгий байнга ийм орой унтаад бай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mn-MN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  <a:p>
            <a:r>
              <a:rPr lang="en-US" dirty="0">
                <a:solidFill>
                  <a:schemeClr val="tx1"/>
                </a:solidFill>
              </a:rPr>
              <a:t>result = ””</a:t>
            </a:r>
          </a:p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input:</a:t>
            </a:r>
          </a:p>
          <a:p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% 2 == 1:</a:t>
            </a:r>
          </a:p>
          <a:p>
            <a:r>
              <a:rPr lang="en-US" dirty="0">
                <a:solidFill>
                  <a:schemeClr val="tx1"/>
                </a:solidFill>
              </a:rPr>
              <a:t>		result += </a:t>
            </a:r>
            <a:r>
              <a:rPr lang="en-US" dirty="0" err="1">
                <a:solidFill>
                  <a:schemeClr val="tx1"/>
                </a:solidFill>
              </a:rPr>
              <a:t>letter.upper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	else:</a:t>
            </a:r>
          </a:p>
          <a:p>
            <a:r>
              <a:rPr lang="en-US" dirty="0">
                <a:solidFill>
                  <a:schemeClr val="tx1"/>
                </a:solidFill>
              </a:rPr>
              <a:t>		result+= letter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75647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EB472-A881-5702-43B0-A8334AB94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6AB6B1-6AFA-5CDC-6F4D-0D152A504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2" y="242597"/>
            <a:ext cx="10133045" cy="615820"/>
          </a:xfrm>
        </p:spPr>
        <p:txBody>
          <a:bodyPr>
            <a:normAutofit fontScale="92500"/>
          </a:bodyPr>
          <a:lstStyle/>
          <a:p>
            <a:pPr algn="l"/>
            <a:r>
              <a:rPr lang="mn-MN" b="1" dirty="0">
                <a:latin typeface=""/>
              </a:rPr>
              <a:t>Хэрвээ програм бичиж сурж байгаа бол </a:t>
            </a:r>
            <a:r>
              <a:rPr lang="en-US" b="1" dirty="0" err="1">
                <a:latin typeface=""/>
              </a:rPr>
              <a:t>и</a:t>
            </a:r>
            <a:r>
              <a:rPr lang="mn-MN" b="1" dirty="0">
                <a:latin typeface=""/>
              </a:rPr>
              <a:t>йм зүйл хийж байж магадгүй:</a:t>
            </a:r>
            <a:endParaRPr lang="en-US" b="1" dirty="0">
              <a:latin typeface="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1CC99A3-A20B-92AA-A7AA-159B66ED0099}"/>
              </a:ext>
            </a:extLst>
          </p:cNvPr>
          <p:cNvSpPr txBox="1">
            <a:spLocks/>
          </p:cNvSpPr>
          <p:nvPr/>
        </p:nvSpPr>
        <p:spPr>
          <a:xfrm>
            <a:off x="684243" y="877079"/>
            <a:ext cx="10512491" cy="615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err="1">
                <a:latin typeface=""/>
              </a:rPr>
              <a:t>Т</a:t>
            </a:r>
            <a:r>
              <a:rPr lang="mn-MN" i="1" dirty="0">
                <a:latin typeface=""/>
              </a:rPr>
              <a:t>екст дотор байгаа хоёр үсэг болгоны хоёр дахийг нь томоор болгох функц бич</a:t>
            </a:r>
            <a:endParaRPr lang="en-US" i="1" dirty="0">
              <a:latin typeface="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64C3D-E654-2F3A-C3F2-D432EE87C5F8}"/>
              </a:ext>
            </a:extLst>
          </p:cNvPr>
          <p:cNvSpPr/>
          <p:nvPr/>
        </p:nvSpPr>
        <p:spPr>
          <a:xfrm>
            <a:off x="895739" y="2220686"/>
            <a:ext cx="7315200" cy="29857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input = ”</a:t>
            </a:r>
            <a:r>
              <a:rPr lang="mn-MN" dirty="0">
                <a:solidFill>
                  <a:schemeClr val="tx1"/>
                </a:solidFill>
              </a:rPr>
              <a:t>битгий байнга ийм орой унтаад бай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mn-MN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  <a:p>
            <a:r>
              <a:rPr lang="en-US" dirty="0">
                <a:solidFill>
                  <a:schemeClr val="tx1"/>
                </a:solidFill>
              </a:rPr>
              <a:t>result = ””</a:t>
            </a:r>
          </a:p>
          <a:p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in input:</a:t>
            </a:r>
          </a:p>
          <a:p>
            <a:r>
              <a:rPr lang="en-US" dirty="0">
                <a:solidFill>
                  <a:schemeClr val="tx1"/>
                </a:solidFill>
              </a:rPr>
              <a:t>	if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% 2 == 1:</a:t>
            </a:r>
          </a:p>
          <a:p>
            <a:r>
              <a:rPr lang="en-US" dirty="0">
                <a:solidFill>
                  <a:schemeClr val="tx1"/>
                </a:solidFill>
              </a:rPr>
              <a:t>		result += </a:t>
            </a:r>
            <a:r>
              <a:rPr lang="en-US" dirty="0" err="1">
                <a:solidFill>
                  <a:schemeClr val="tx1"/>
                </a:solidFill>
              </a:rPr>
              <a:t>letter.upper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	else:</a:t>
            </a:r>
          </a:p>
          <a:p>
            <a:r>
              <a:rPr lang="en-US" dirty="0">
                <a:solidFill>
                  <a:schemeClr val="tx1"/>
                </a:solidFill>
              </a:rPr>
              <a:t>		result+= letter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1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F8A4FBB-53DE-764A-1548-91ABD1D73AF4}"/>
              </a:ext>
            </a:extLst>
          </p:cNvPr>
          <p:cNvSpPr/>
          <p:nvPr/>
        </p:nvSpPr>
        <p:spPr>
          <a:xfrm>
            <a:off x="8416213" y="3429000"/>
            <a:ext cx="78377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FAF3A-2313-9E2D-913A-2EDCA3AA3947}"/>
              </a:ext>
            </a:extLst>
          </p:cNvPr>
          <p:cNvSpPr txBox="1"/>
          <p:nvPr/>
        </p:nvSpPr>
        <p:spPr>
          <a:xfrm>
            <a:off x="9255967" y="3348150"/>
            <a:ext cx="25921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mn-MN" dirty="0"/>
              <a:t>бИтГиЙ бАйНгА иЙм ОрОй УнТаАд БаЙ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6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C16581-5B4F-2FBC-7051-B979EBDB1BBC}"/>
              </a:ext>
            </a:extLst>
          </p:cNvPr>
          <p:cNvSpPr/>
          <p:nvPr/>
        </p:nvSpPr>
        <p:spPr>
          <a:xfrm>
            <a:off x="870857" y="1343609"/>
            <a:ext cx="10450286" cy="347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П</a:t>
            </a:r>
            <a:r>
              <a:rPr lang="mn-MN" dirty="0">
                <a:solidFill>
                  <a:schemeClr val="tx1"/>
                </a:solidFill>
              </a:rPr>
              <a:t>рограмчлал,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х</a:t>
            </a:r>
            <a:r>
              <a:rPr lang="mn-MN" dirty="0">
                <a:solidFill>
                  <a:schemeClr val="tx1"/>
                </a:solidFill>
              </a:rPr>
              <a:t>үний сурч байгаагаар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mn-MN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216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8DB4C-E1ED-ECAF-0F65-ED824106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173BBF-B23E-E19D-603C-628D03751E3D}"/>
              </a:ext>
            </a:extLst>
          </p:cNvPr>
          <p:cNvSpPr/>
          <p:nvPr/>
        </p:nvSpPr>
        <p:spPr>
          <a:xfrm>
            <a:off x="870857" y="1343609"/>
            <a:ext cx="10450286" cy="347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П</a:t>
            </a:r>
            <a:r>
              <a:rPr lang="mn-MN" dirty="0">
                <a:solidFill>
                  <a:schemeClr val="tx1"/>
                </a:solidFill>
              </a:rPr>
              <a:t>рограмчлал,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х</a:t>
            </a:r>
            <a:r>
              <a:rPr lang="mn-MN" dirty="0">
                <a:solidFill>
                  <a:schemeClr val="tx1"/>
                </a:solidFill>
              </a:rPr>
              <a:t>үний сурч байгаагаар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mn-MN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94E83-4CA3-DA6A-705C-A59783513E5F}"/>
              </a:ext>
            </a:extLst>
          </p:cNvPr>
          <p:cNvSpPr txBox="1"/>
          <p:nvPr/>
        </p:nvSpPr>
        <p:spPr>
          <a:xfrm>
            <a:off x="2108718" y="240729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Оролт (</a:t>
            </a:r>
            <a:r>
              <a:rPr lang="en-US" dirty="0"/>
              <a:t>input)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BC54996-5472-2D0C-2DA7-EDB18A7E70C0}"/>
              </a:ext>
            </a:extLst>
          </p:cNvPr>
          <p:cNvSpPr/>
          <p:nvPr/>
        </p:nvSpPr>
        <p:spPr>
          <a:xfrm>
            <a:off x="3788229" y="2407298"/>
            <a:ext cx="97840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9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4541-7970-BBFB-1287-3447881FC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F8331D-548D-BA40-1F7E-FFAF3A7EB228}"/>
              </a:ext>
            </a:extLst>
          </p:cNvPr>
          <p:cNvSpPr/>
          <p:nvPr/>
        </p:nvSpPr>
        <p:spPr>
          <a:xfrm>
            <a:off x="870857" y="1343609"/>
            <a:ext cx="10450286" cy="347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П</a:t>
            </a:r>
            <a:r>
              <a:rPr lang="mn-MN" dirty="0">
                <a:solidFill>
                  <a:schemeClr val="tx1"/>
                </a:solidFill>
              </a:rPr>
              <a:t>рограмчлал,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х</a:t>
            </a:r>
            <a:r>
              <a:rPr lang="mn-MN" dirty="0">
                <a:solidFill>
                  <a:schemeClr val="tx1"/>
                </a:solidFill>
              </a:rPr>
              <a:t>үний сурч байгаагаар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mn-MN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A9927-5E3D-562F-CBDD-23E37F021B29}"/>
              </a:ext>
            </a:extLst>
          </p:cNvPr>
          <p:cNvSpPr txBox="1"/>
          <p:nvPr/>
        </p:nvSpPr>
        <p:spPr>
          <a:xfrm>
            <a:off x="2108718" y="240729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Оролт (</a:t>
            </a:r>
            <a:r>
              <a:rPr lang="en-US" dirty="0"/>
              <a:t>input)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278734-4151-F59E-8168-F6801AD2EC6C}"/>
              </a:ext>
            </a:extLst>
          </p:cNvPr>
          <p:cNvSpPr/>
          <p:nvPr/>
        </p:nvSpPr>
        <p:spPr>
          <a:xfrm>
            <a:off x="3788229" y="2407298"/>
            <a:ext cx="97840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F82D4-700E-F13A-A804-2A9728E828AD}"/>
              </a:ext>
            </a:extLst>
          </p:cNvPr>
          <p:cNvSpPr/>
          <p:nvPr/>
        </p:nvSpPr>
        <p:spPr>
          <a:xfrm>
            <a:off x="5097624" y="2230017"/>
            <a:ext cx="1996751" cy="727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Програм</a:t>
            </a:r>
            <a:endParaRPr lang="en-US" dirty="0"/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13D8E4A0-2154-D004-77B9-57275C0CE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9" y="295780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634DE0-095E-11DD-5651-120FC01A1E30}"/>
              </a:ext>
            </a:extLst>
          </p:cNvPr>
          <p:cNvSpPr txBox="1"/>
          <p:nvPr/>
        </p:nvSpPr>
        <p:spPr>
          <a:xfrm>
            <a:off x="4892350" y="385820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dirty="0"/>
              <a:t>Програмч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2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532B9-547D-DADB-1531-90997A542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6880B-646B-368C-7B66-643BA640223F}"/>
              </a:ext>
            </a:extLst>
          </p:cNvPr>
          <p:cNvSpPr/>
          <p:nvPr/>
        </p:nvSpPr>
        <p:spPr>
          <a:xfrm>
            <a:off x="870857" y="1343609"/>
            <a:ext cx="10450286" cy="3470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П</a:t>
            </a:r>
            <a:r>
              <a:rPr lang="mn-MN" dirty="0">
                <a:solidFill>
                  <a:schemeClr val="tx1"/>
                </a:solidFill>
              </a:rPr>
              <a:t>рограммчлал,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х</a:t>
            </a:r>
            <a:r>
              <a:rPr lang="mn-MN" dirty="0">
                <a:solidFill>
                  <a:schemeClr val="tx1"/>
                </a:solidFill>
              </a:rPr>
              <a:t>үний сурч байгаагаар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mn-MN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636D5-568B-DD5E-1275-7C6275C64B30}"/>
              </a:ext>
            </a:extLst>
          </p:cNvPr>
          <p:cNvSpPr txBox="1"/>
          <p:nvPr/>
        </p:nvSpPr>
        <p:spPr>
          <a:xfrm>
            <a:off x="2108718" y="240729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Оролт (</a:t>
            </a:r>
            <a:r>
              <a:rPr lang="en-US" dirty="0"/>
              <a:t>input)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0F67B59-5791-3BF5-72BC-1520D2DB6870}"/>
              </a:ext>
            </a:extLst>
          </p:cNvPr>
          <p:cNvSpPr/>
          <p:nvPr/>
        </p:nvSpPr>
        <p:spPr>
          <a:xfrm>
            <a:off x="3788229" y="2407298"/>
            <a:ext cx="97840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FEF37-67ED-25BE-AA72-8798A9AED035}"/>
              </a:ext>
            </a:extLst>
          </p:cNvPr>
          <p:cNvSpPr/>
          <p:nvPr/>
        </p:nvSpPr>
        <p:spPr>
          <a:xfrm>
            <a:off x="5097624" y="2230017"/>
            <a:ext cx="1996751" cy="727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n-MN" dirty="0"/>
              <a:t>Програм</a:t>
            </a:r>
            <a:endParaRPr lang="en-US" dirty="0"/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CECC20E3-C4B7-961E-877D-5E1EDAA18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9" y="295780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4D7B5-9558-2DBB-DC91-D532594AF724}"/>
              </a:ext>
            </a:extLst>
          </p:cNvPr>
          <p:cNvSpPr txBox="1"/>
          <p:nvPr/>
        </p:nvSpPr>
        <p:spPr>
          <a:xfrm>
            <a:off x="4892350" y="3858208"/>
            <a:ext cx="240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n-MN" dirty="0"/>
              <a:t>Програмч</a:t>
            </a:r>
            <a:endParaRPr lang="en-US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36E383B-645C-BCD7-F0C5-8546EE84A43F}"/>
              </a:ext>
            </a:extLst>
          </p:cNvPr>
          <p:cNvSpPr/>
          <p:nvPr/>
        </p:nvSpPr>
        <p:spPr>
          <a:xfrm>
            <a:off x="7425362" y="2407298"/>
            <a:ext cx="97840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86ABA-A90D-E8D9-F6F6-4D292F6DA37A}"/>
              </a:ext>
            </a:extLst>
          </p:cNvPr>
          <p:cNvSpPr txBox="1"/>
          <p:nvPr/>
        </p:nvSpPr>
        <p:spPr>
          <a:xfrm>
            <a:off x="8734757" y="2407298"/>
            <a:ext cx="173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dirty="0"/>
              <a:t>Гаралт (o</a:t>
            </a:r>
            <a:r>
              <a:rPr lang="en-US" dirty="0" err="1"/>
              <a:t>utput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00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6376D-2D4A-69A9-7993-53930E5B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E49A48-7D65-1736-8A46-55CCA51C5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2" y="242597"/>
            <a:ext cx="10133045" cy="615820"/>
          </a:xfrm>
        </p:spPr>
        <p:txBody>
          <a:bodyPr>
            <a:normAutofit/>
          </a:bodyPr>
          <a:lstStyle/>
          <a:p>
            <a:pPr algn="l"/>
            <a:r>
              <a:rPr lang="mn-MN" b="1" dirty="0">
                <a:latin typeface=""/>
              </a:rPr>
              <a:t>Хэрхэн яаж ийм зүйл хийх програм бичих вэ?</a:t>
            </a:r>
            <a:endParaRPr lang="en-US" b="1" dirty="0">
              <a:latin typeface=""/>
            </a:endParaRPr>
          </a:p>
        </p:txBody>
      </p:sp>
      <p:pic>
        <p:nvPicPr>
          <p:cNvPr id="7" name="Picture 6" descr="Screens screenshot of a computer&#10;&#10;Description automatically generated">
            <a:extLst>
              <a:ext uri="{FF2B5EF4-FFF2-40B4-BE49-F238E27FC236}">
                <a16:creationId xmlns:a16="http://schemas.microsoft.com/office/drawing/2014/main" id="{20FE6F7A-4424-189F-472F-CB0757EE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841" y="1619062"/>
            <a:ext cx="8700317" cy="4640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26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628</Words>
  <Application>Microsoft Macintosh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nunya bidness</dc:creator>
  <cp:lastModifiedBy>nunya bidness</cp:lastModifiedBy>
  <cp:revision>2</cp:revision>
  <dcterms:created xsi:type="dcterms:W3CDTF">2024-11-14T07:30:50Z</dcterms:created>
  <dcterms:modified xsi:type="dcterms:W3CDTF">2024-11-14T10:15:03Z</dcterms:modified>
</cp:coreProperties>
</file>