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54"/>
  </p:normalViewPr>
  <p:slideViewPr>
    <p:cSldViewPr snapToGrid="0">
      <p:cViewPr varScale="1">
        <p:scale>
          <a:sx n="108" d="100"/>
          <a:sy n="108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56A0-DAAB-618E-92B9-2DB13FA57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D3411-A2B4-2DB0-13D1-E5DC7E417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ABEA-DCC1-4B8E-1CB3-E76C3DE2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14B7-1F22-37F2-0639-F5A7A003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153F2-A788-EDA9-39A9-145956B8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B5AE-CFC4-AAE9-F7CB-F959638A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B3A-F244-A614-33BC-824751A4D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EB26F-42B4-F164-7B86-E84FCFB9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D4F1F-FF1C-CACD-B6DC-840F389C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9791-2C55-11E5-315E-BFFB372A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D64D5-2E1A-0BF0-AC74-C8BC337C8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EC064-C04B-8C57-CA59-DADC09A90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514C-E972-A590-9793-04E9E0C2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14EC-715A-C5F3-4D13-9C009FA8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7A96-55BF-487F-4B96-C2E52419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E8AD-EA34-3F20-F9B5-545A56E3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DA51-B7F3-492D-8EAB-F0F0F823F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13CEE-EB83-4BDA-21D7-3DCA7543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D2AAA-1975-7871-146D-B924E58B2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4D51-73CF-30E1-E901-05D677D3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5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F274-41D8-7361-5620-9E5F96A9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200D4-1282-C592-89C7-806AB3587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870A-B641-5A7C-814B-7B13176EC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BCFFD-AD9D-7FA6-A403-01DC919B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3AE3-632E-5524-1B44-DA682B0E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F1F3-763C-BA42-4CBF-A54614B3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B596-7502-7DD9-BD71-70400304D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422B7-D7B4-CCAE-0BCE-DDA61F0A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178D5-936C-7395-4960-FA919CFE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7320-D981-DD2A-952E-17E53717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3A235-817B-120A-3BB6-702BF354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BF07-1F77-B370-37C8-FDB2354A4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101CC-2D55-9BF2-AAE2-A1A8C94B4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015DC2-D8FA-CAD4-D69A-017393297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DC9CD-D725-A377-168B-3264220C9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1D950-0E04-E1F5-864C-83B374E99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7FC53-A60D-3302-8FF5-77A91119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D0491-66FA-0049-0DCC-6E2B629AF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310EA-EB1B-0429-61F4-9B90431D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34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637E-0F26-A2CD-58B2-F64A7A77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42EDB-2469-829C-0ED1-C484C365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270A8-C45D-762B-A1DA-7CFD86C9D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C1FD7-39C4-CF54-C152-414ED002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5FC72-F119-953B-A79F-C4166123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E474E-5D10-D2D9-47E8-5C808AAB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D4805-B611-9869-33FC-9A70F6BF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9EFE-DD66-568F-F327-5F98AEEB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02AA4-60FC-84A3-CC6B-4928C063F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7F204-3EC3-FC08-6C82-D55B3A52D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8B8C8-E8F2-87FA-F8A7-03516760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F15E-129A-9182-1236-9752E8D7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2C41F-BCD5-8623-A5AA-2D7192B5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D1FB-A0B2-A788-309B-EA9A0CC7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10285-8A4A-4002-380D-C2285D6CA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A767F-AB2F-AFAB-8110-FBC94C1CA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08A4-421B-2F2B-2BB5-01330762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837D-33DB-4058-1337-7AF18F11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DF66E-A0D8-5A1D-BEA9-B42FBB28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F4990-6573-0DD7-2B64-04AF63B6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66F73-AF22-3001-5C7E-E65151D1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2797-C924-A160-4C0A-1869389BC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3040F-D8D3-5541-9BF0-20B1C34DFAE0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2CB0-966E-AAA0-CA93-3CB0C9EBE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B2C47-E24A-1871-3378-EFA3CA056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1F3D3-727C-C146-B801-796B4951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6A0F2235-680C-3294-BAEC-A5DD272CFE9B}"/>
              </a:ext>
            </a:extLst>
          </p:cNvPr>
          <p:cNvGrpSpPr/>
          <p:nvPr/>
        </p:nvGrpSpPr>
        <p:grpSpPr>
          <a:xfrm>
            <a:off x="3349276" y="2757268"/>
            <a:ext cx="4809986" cy="3307085"/>
            <a:chOff x="1225054" y="1916715"/>
            <a:chExt cx="4302373" cy="30480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5684C9-ED23-86E4-D532-042B7E1D5F8B}"/>
                </a:ext>
              </a:extLst>
            </p:cNvPr>
            <p:cNvSpPr/>
            <p:nvPr/>
          </p:nvSpPr>
          <p:spPr>
            <a:xfrm rot="16200000">
              <a:off x="2731474" y="3223846"/>
              <a:ext cx="457200" cy="3024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Trigger 1</a:t>
              </a:r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BF770477-5F35-0CD8-EA7C-1F6155FF3A2A}"/>
                </a:ext>
              </a:extLst>
            </p:cNvPr>
            <p:cNvSpPr/>
            <p:nvPr/>
          </p:nvSpPr>
          <p:spPr>
            <a:xfrm rot="5400000">
              <a:off x="4536827" y="4443048"/>
              <a:ext cx="457201" cy="586153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CED67E-9710-00FC-258B-201120C4C2FB}"/>
                </a:ext>
              </a:extLst>
            </p:cNvPr>
            <p:cNvSpPr/>
            <p:nvPr/>
          </p:nvSpPr>
          <p:spPr>
            <a:xfrm rot="16200000">
              <a:off x="5175735" y="4495800"/>
              <a:ext cx="234461" cy="4689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73AF7F-2431-8155-DEBE-7EF00298E2DF}"/>
                </a:ext>
              </a:extLst>
            </p:cNvPr>
            <p:cNvSpPr/>
            <p:nvPr/>
          </p:nvSpPr>
          <p:spPr>
            <a:xfrm rot="16200000">
              <a:off x="1101961" y="2497009"/>
              <a:ext cx="2133608" cy="188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96CE2E-830B-183A-2236-3A0C5A625904}"/>
                </a:ext>
              </a:extLst>
            </p:cNvPr>
            <p:cNvSpPr/>
            <p:nvPr/>
          </p:nvSpPr>
          <p:spPr>
            <a:xfrm rot="16200000">
              <a:off x="2731474" y="633038"/>
              <a:ext cx="457200" cy="302455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Trigger 2</a:t>
              </a:r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AF9A2D3C-6AC1-A7B5-3EAB-35F6147EBA51}"/>
                </a:ext>
              </a:extLst>
            </p:cNvPr>
            <p:cNvSpPr/>
            <p:nvPr/>
          </p:nvSpPr>
          <p:spPr>
            <a:xfrm rot="5400000">
              <a:off x="4536827" y="1852240"/>
              <a:ext cx="457201" cy="586153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2578C8-A8EB-E327-104B-73B10602FD0B}"/>
                </a:ext>
              </a:extLst>
            </p:cNvPr>
            <p:cNvSpPr/>
            <p:nvPr/>
          </p:nvSpPr>
          <p:spPr>
            <a:xfrm rot="16200000">
              <a:off x="5175735" y="1904992"/>
              <a:ext cx="234461" cy="46892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44B981-C130-40B7-7019-094E7C8D0A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33996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9F54E1E-9B92-E7D4-AC03-3811E79974E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32472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C98443-0324-34F7-716C-F52C3D84D36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30948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C9BA07-A22F-F4CD-A515-79A59A4F133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29424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417E1E-3787-A62D-098B-F96FE2EF394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27900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FFEC158-C4B8-582E-AE6B-07525A15A95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26376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1E41232-7986-A0C1-6313-693973C1B28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24852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59F94-031F-5066-ECA7-4FA96D55364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2332882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B1CEEE-0BCC-CB68-571B-46A1E043244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5" y="2192205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0CB4263-E1DC-A3A4-DE58-C3D7DE040BE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4" y="2039805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FC182E-7CBA-4C21-E778-80E116B7FF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4" y="1887405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6C1D43-0B46-AD6F-F1DA-A7FC080B0A9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4" y="1735005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EB8C44E-077A-054E-69B6-1ACAEB3E7E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4" y="15826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7BB278A-5E78-5807-3DD0-20C208CBE64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168764" y="14302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F5686C-F54E-869E-FF79-BEDDA856B959}"/>
                </a:ext>
              </a:extLst>
            </p:cNvPr>
            <p:cNvSpPr/>
            <p:nvPr/>
          </p:nvSpPr>
          <p:spPr>
            <a:xfrm rot="16200000">
              <a:off x="2989380" y="2497010"/>
              <a:ext cx="2133608" cy="188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9C71D74-78BD-6D8B-FF68-BA06A1F1425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33996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45F3909-461E-CDF0-A0BC-6C3D4646178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32472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0C0ADA-D9C4-6C2F-0B31-12540611EB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30948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9B0B513-F5B8-6306-55A2-44AEEEE2A6F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29424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B8B1E2-A9CF-62F3-AB15-53B72C37571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27900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A6C13CC-F10E-592A-C0B9-2C7AA86EF3C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26376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6597E9-EFF5-92B7-79B6-4351463952A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24852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742526-EB3B-5701-DE5F-7B3E73CA692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2332883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E527B4-C19C-86A5-AF7F-C71F43EAEFF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4" y="21922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BB31C9-F15E-C500-72B1-2758A56B020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3" y="20398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6FDD814-AA22-F383-3DBF-9BB944AF339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3" y="18874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05D600D-BDBC-2B79-1B1B-4EDD2C88BBC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3" y="17350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91C4F7-B141-C1A7-6315-89F368B6278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3" y="15826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1420495-AC34-D47F-C3F0-9280D7ED12D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56183" y="1430206"/>
              <a:ext cx="0" cy="1887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8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C688F4-2C61-C29C-CFE9-5F81DEE8467B}"/>
              </a:ext>
            </a:extLst>
          </p:cNvPr>
          <p:cNvSpPr/>
          <p:nvPr/>
        </p:nvSpPr>
        <p:spPr>
          <a:xfrm>
            <a:off x="3985265" y="1367755"/>
            <a:ext cx="1125416" cy="633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Fan Unit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FBC27-BB3B-A3A0-B07F-8F193E5632C8}"/>
              </a:ext>
            </a:extLst>
          </p:cNvPr>
          <p:cNvGrpSpPr/>
          <p:nvPr/>
        </p:nvGrpSpPr>
        <p:grpSpPr>
          <a:xfrm>
            <a:off x="361795" y="1464966"/>
            <a:ext cx="3168260" cy="450167"/>
            <a:chOff x="3598300" y="2757267"/>
            <a:chExt cx="4560962" cy="4960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9ABCE4-9B51-EC2F-2D9B-50B7F764C39D}"/>
                </a:ext>
              </a:extLst>
            </p:cNvPr>
            <p:cNvSpPr/>
            <p:nvPr/>
          </p:nvSpPr>
          <p:spPr>
            <a:xfrm rot="16200000">
              <a:off x="5040971" y="1314596"/>
              <a:ext cx="496061" cy="33814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Trigger 4</a:t>
              </a: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6663EA2A-D984-2BD4-98DC-10B8DC1D0EB4}"/>
                </a:ext>
              </a:extLst>
            </p:cNvPr>
            <p:cNvSpPr/>
            <p:nvPr/>
          </p:nvSpPr>
          <p:spPr>
            <a:xfrm rot="5400000">
              <a:off x="7059327" y="2677645"/>
              <a:ext cx="496062" cy="655310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12727E-8983-09CE-6D72-BA71CA11990F}"/>
                </a:ext>
              </a:extLst>
            </p:cNvPr>
            <p:cNvSpPr/>
            <p:nvPr/>
          </p:nvSpPr>
          <p:spPr>
            <a:xfrm rot="16200000">
              <a:off x="7769943" y="2736815"/>
              <a:ext cx="254390" cy="5242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D72C2C-D218-B2C7-CAE3-73025337F600}"/>
              </a:ext>
            </a:extLst>
          </p:cNvPr>
          <p:cNvCxnSpPr>
            <a:cxnSpLocks/>
            <a:stCxn id="18" idx="2"/>
            <a:endCxn id="6" idx="1"/>
          </p:cNvCxnSpPr>
          <p:nvPr/>
        </p:nvCxnSpPr>
        <p:spPr>
          <a:xfrm>
            <a:off x="3530056" y="1684278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BED6CD1-0038-C875-9745-CB72EE3CB839}"/>
              </a:ext>
            </a:extLst>
          </p:cNvPr>
          <p:cNvSpPr/>
          <p:nvPr/>
        </p:nvSpPr>
        <p:spPr>
          <a:xfrm>
            <a:off x="5565890" y="1452112"/>
            <a:ext cx="1051852" cy="4630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2ADCE0-C55C-328D-5B0D-955F676C8B1B}"/>
              </a:ext>
            </a:extLst>
          </p:cNvPr>
          <p:cNvSpPr/>
          <p:nvPr/>
        </p:nvSpPr>
        <p:spPr>
          <a:xfrm>
            <a:off x="7095829" y="2315688"/>
            <a:ext cx="1026894" cy="8075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Logic Unit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99A77-0078-4C64-5D53-7E76FC3FF857}"/>
              </a:ext>
            </a:extLst>
          </p:cNvPr>
          <p:cNvSpPr/>
          <p:nvPr/>
        </p:nvSpPr>
        <p:spPr>
          <a:xfrm>
            <a:off x="9726536" y="2453735"/>
            <a:ext cx="1558316" cy="5314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AE6AAC-5CC1-3295-99FF-02786EC7E701}"/>
              </a:ext>
            </a:extLst>
          </p:cNvPr>
          <p:cNvSpPr/>
          <p:nvPr/>
        </p:nvSpPr>
        <p:spPr>
          <a:xfrm>
            <a:off x="7095828" y="4627408"/>
            <a:ext cx="1026894" cy="8075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Logic Unit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9199B2-E985-0D2D-EBEC-323B7FA2C79C}"/>
              </a:ext>
            </a:extLst>
          </p:cNvPr>
          <p:cNvSpPr/>
          <p:nvPr/>
        </p:nvSpPr>
        <p:spPr>
          <a:xfrm>
            <a:off x="7095828" y="3471548"/>
            <a:ext cx="1026894" cy="8075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Logic Unit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78873B-E741-06CA-A1EC-85A658389A96}"/>
              </a:ext>
            </a:extLst>
          </p:cNvPr>
          <p:cNvSpPr/>
          <p:nvPr/>
        </p:nvSpPr>
        <p:spPr>
          <a:xfrm>
            <a:off x="9726536" y="3697673"/>
            <a:ext cx="1558316" cy="5314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Translator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F3D7E1-B50F-303D-EF31-BFD3FACCB629}"/>
              </a:ext>
            </a:extLst>
          </p:cNvPr>
          <p:cNvSpPr/>
          <p:nvPr/>
        </p:nvSpPr>
        <p:spPr>
          <a:xfrm>
            <a:off x="9674744" y="4827653"/>
            <a:ext cx="1661900" cy="7590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Trigger Supervisor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E3E794E-A44E-C875-AEB7-F693F361EA55}"/>
              </a:ext>
            </a:extLst>
          </p:cNvPr>
          <p:cNvCxnSpPr>
            <a:cxnSpLocks/>
          </p:cNvCxnSpPr>
          <p:nvPr/>
        </p:nvCxnSpPr>
        <p:spPr>
          <a:xfrm>
            <a:off x="5110681" y="1684278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164145D-FE5B-942C-ED27-E8A79748E17F}"/>
              </a:ext>
            </a:extLst>
          </p:cNvPr>
          <p:cNvSpPr/>
          <p:nvPr/>
        </p:nvSpPr>
        <p:spPr>
          <a:xfrm>
            <a:off x="4010372" y="2826632"/>
            <a:ext cx="1125416" cy="633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Fan Unit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D6B9F0-771C-8D6F-9F80-B46AE695F6BA}"/>
              </a:ext>
            </a:extLst>
          </p:cNvPr>
          <p:cNvGrpSpPr/>
          <p:nvPr/>
        </p:nvGrpSpPr>
        <p:grpSpPr>
          <a:xfrm>
            <a:off x="386902" y="2923843"/>
            <a:ext cx="3168260" cy="450167"/>
            <a:chOff x="3598300" y="2757267"/>
            <a:chExt cx="4560962" cy="49606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2CC6CC4-727E-6EF3-FCCA-6081AFD2EAFE}"/>
                </a:ext>
              </a:extLst>
            </p:cNvPr>
            <p:cNvSpPr/>
            <p:nvPr/>
          </p:nvSpPr>
          <p:spPr>
            <a:xfrm rot="16200000">
              <a:off x="5040971" y="1314596"/>
              <a:ext cx="496061" cy="33814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Trigger 3</a:t>
              </a:r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6969FA4E-E343-69C2-5024-4D8FF0F7EAD2}"/>
                </a:ext>
              </a:extLst>
            </p:cNvPr>
            <p:cNvSpPr/>
            <p:nvPr/>
          </p:nvSpPr>
          <p:spPr>
            <a:xfrm rot="5400000">
              <a:off x="7059327" y="2677645"/>
              <a:ext cx="496062" cy="655310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849BC6C-2AEC-E54C-D32B-88858B9AA88E}"/>
                </a:ext>
              </a:extLst>
            </p:cNvPr>
            <p:cNvSpPr/>
            <p:nvPr/>
          </p:nvSpPr>
          <p:spPr>
            <a:xfrm rot="16200000">
              <a:off x="7769943" y="2736815"/>
              <a:ext cx="254390" cy="5242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44D1D8-0668-FE54-29FA-1214ED19634A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>
            <a:off x="3555163" y="3143155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AA2E9B-9D02-3A7E-3519-D88E0A0EBCE9}"/>
              </a:ext>
            </a:extLst>
          </p:cNvPr>
          <p:cNvSpPr/>
          <p:nvPr/>
        </p:nvSpPr>
        <p:spPr>
          <a:xfrm>
            <a:off x="5590997" y="2910989"/>
            <a:ext cx="1051852" cy="4630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Disc.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256B27-BF0D-A938-578E-D11D67BE4738}"/>
              </a:ext>
            </a:extLst>
          </p:cNvPr>
          <p:cNvCxnSpPr>
            <a:cxnSpLocks/>
          </p:cNvCxnSpPr>
          <p:nvPr/>
        </p:nvCxnSpPr>
        <p:spPr>
          <a:xfrm>
            <a:off x="5135788" y="3143155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351B427-C616-ED1A-93D2-DC631E8DD4C4}"/>
              </a:ext>
            </a:extLst>
          </p:cNvPr>
          <p:cNvSpPr/>
          <p:nvPr/>
        </p:nvSpPr>
        <p:spPr>
          <a:xfrm>
            <a:off x="4010373" y="4369866"/>
            <a:ext cx="1125416" cy="633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Fan Unit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6CA636D-5B87-EB51-5063-DA5D6A7DAE63}"/>
              </a:ext>
            </a:extLst>
          </p:cNvPr>
          <p:cNvGrpSpPr/>
          <p:nvPr/>
        </p:nvGrpSpPr>
        <p:grpSpPr>
          <a:xfrm>
            <a:off x="386903" y="4467077"/>
            <a:ext cx="3168260" cy="450167"/>
            <a:chOff x="3598300" y="2757267"/>
            <a:chExt cx="4560962" cy="49606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AACB279-72B6-73E2-7053-C02AF9000823}"/>
                </a:ext>
              </a:extLst>
            </p:cNvPr>
            <p:cNvSpPr/>
            <p:nvPr/>
          </p:nvSpPr>
          <p:spPr>
            <a:xfrm rot="16200000">
              <a:off x="5040971" y="1314596"/>
              <a:ext cx="496061" cy="33814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Trigger 2</a:t>
              </a:r>
            </a:p>
          </p:txBody>
        </p:sp>
        <p:sp>
          <p:nvSpPr>
            <p:cNvPr id="55" name="Trapezoid 54">
              <a:extLst>
                <a:ext uri="{FF2B5EF4-FFF2-40B4-BE49-F238E27FC236}">
                  <a16:creationId xmlns:a16="http://schemas.microsoft.com/office/drawing/2014/main" id="{065BA5FD-E76B-1759-A7B3-C8BE6D88331C}"/>
                </a:ext>
              </a:extLst>
            </p:cNvPr>
            <p:cNvSpPr/>
            <p:nvPr/>
          </p:nvSpPr>
          <p:spPr>
            <a:xfrm rot="5400000">
              <a:off x="7059327" y="2677645"/>
              <a:ext cx="496062" cy="655310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81AE66-393C-4479-1E56-838DB08764B6}"/>
                </a:ext>
              </a:extLst>
            </p:cNvPr>
            <p:cNvSpPr/>
            <p:nvPr/>
          </p:nvSpPr>
          <p:spPr>
            <a:xfrm rot="16200000">
              <a:off x="7769943" y="2736815"/>
              <a:ext cx="254390" cy="5242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F90473-48BF-2FBD-B7F3-A1C66C3E4E70}"/>
              </a:ext>
            </a:extLst>
          </p:cNvPr>
          <p:cNvCxnSpPr>
            <a:cxnSpLocks/>
            <a:stCxn id="56" idx="2"/>
            <a:endCxn id="52" idx="1"/>
          </p:cNvCxnSpPr>
          <p:nvPr/>
        </p:nvCxnSpPr>
        <p:spPr>
          <a:xfrm>
            <a:off x="3555164" y="4686389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810B9A0-5306-7482-2B2E-D026562E36CD}"/>
              </a:ext>
            </a:extLst>
          </p:cNvPr>
          <p:cNvSpPr/>
          <p:nvPr/>
        </p:nvSpPr>
        <p:spPr>
          <a:xfrm>
            <a:off x="5590998" y="4454223"/>
            <a:ext cx="1051852" cy="4630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921471-FF9D-08AD-88F9-A3E49AFFEDB6}"/>
              </a:ext>
            </a:extLst>
          </p:cNvPr>
          <p:cNvCxnSpPr>
            <a:cxnSpLocks/>
          </p:cNvCxnSpPr>
          <p:nvPr/>
        </p:nvCxnSpPr>
        <p:spPr>
          <a:xfrm>
            <a:off x="5135789" y="4686389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C173F4E-596F-74E2-1E35-3FE2AF62C26B}"/>
              </a:ext>
            </a:extLst>
          </p:cNvPr>
          <p:cNvSpPr/>
          <p:nvPr/>
        </p:nvSpPr>
        <p:spPr>
          <a:xfrm>
            <a:off x="3991443" y="5760832"/>
            <a:ext cx="1125416" cy="633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Fan Unit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A8C006-10D5-91AD-E015-95E985EDB67B}"/>
              </a:ext>
            </a:extLst>
          </p:cNvPr>
          <p:cNvGrpSpPr/>
          <p:nvPr/>
        </p:nvGrpSpPr>
        <p:grpSpPr>
          <a:xfrm>
            <a:off x="367973" y="5858043"/>
            <a:ext cx="3168260" cy="450167"/>
            <a:chOff x="3598300" y="2757267"/>
            <a:chExt cx="4560962" cy="49606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C35BF8A-E117-699F-3B5D-B8A21FCDE5AD}"/>
                </a:ext>
              </a:extLst>
            </p:cNvPr>
            <p:cNvSpPr/>
            <p:nvPr/>
          </p:nvSpPr>
          <p:spPr>
            <a:xfrm rot="16200000">
              <a:off x="5040971" y="1314596"/>
              <a:ext cx="496061" cy="338140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Trigger 1</a:t>
              </a:r>
            </a:p>
          </p:txBody>
        </p:sp>
        <p:sp>
          <p:nvSpPr>
            <p:cNvPr id="63" name="Trapezoid 62">
              <a:extLst>
                <a:ext uri="{FF2B5EF4-FFF2-40B4-BE49-F238E27FC236}">
                  <a16:creationId xmlns:a16="http://schemas.microsoft.com/office/drawing/2014/main" id="{674CA6FA-1B9D-6126-68C3-73385C32D0B1}"/>
                </a:ext>
              </a:extLst>
            </p:cNvPr>
            <p:cNvSpPr/>
            <p:nvPr/>
          </p:nvSpPr>
          <p:spPr>
            <a:xfrm rot="5400000">
              <a:off x="7059327" y="2677645"/>
              <a:ext cx="496062" cy="655310"/>
            </a:xfrm>
            <a:prstGeom prst="trapezoid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2C4B67C-E0F5-59E0-D8B2-D39B907AB7A3}"/>
                </a:ext>
              </a:extLst>
            </p:cNvPr>
            <p:cNvSpPr/>
            <p:nvPr/>
          </p:nvSpPr>
          <p:spPr>
            <a:xfrm rot="16200000">
              <a:off x="7769943" y="2736815"/>
              <a:ext cx="254390" cy="52424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A338D7-D880-3278-57AD-3FFB9514C241}"/>
              </a:ext>
            </a:extLst>
          </p:cNvPr>
          <p:cNvCxnSpPr>
            <a:cxnSpLocks/>
            <a:stCxn id="64" idx="2"/>
            <a:endCxn id="60" idx="1"/>
          </p:cNvCxnSpPr>
          <p:nvPr/>
        </p:nvCxnSpPr>
        <p:spPr>
          <a:xfrm>
            <a:off x="3536234" y="6077355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D4161B-CA95-102A-47D1-EE840781DB94}"/>
              </a:ext>
            </a:extLst>
          </p:cNvPr>
          <p:cNvSpPr/>
          <p:nvPr/>
        </p:nvSpPr>
        <p:spPr>
          <a:xfrm>
            <a:off x="5572068" y="5845189"/>
            <a:ext cx="1051852" cy="4630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Disc.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64969F-1648-3250-CAD5-9D2557F3DC3C}"/>
              </a:ext>
            </a:extLst>
          </p:cNvPr>
          <p:cNvCxnSpPr>
            <a:cxnSpLocks/>
          </p:cNvCxnSpPr>
          <p:nvPr/>
        </p:nvCxnSpPr>
        <p:spPr>
          <a:xfrm>
            <a:off x="5116859" y="6077355"/>
            <a:ext cx="4552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D488EF2F-958C-DAB1-1380-BCD36D0A73D4}"/>
              </a:ext>
            </a:extLst>
          </p:cNvPr>
          <p:cNvSpPr/>
          <p:nvPr/>
        </p:nvSpPr>
        <p:spPr>
          <a:xfrm>
            <a:off x="6638306" y="5427018"/>
            <a:ext cx="1092530" cy="734729"/>
          </a:xfrm>
          <a:custGeom>
            <a:avLst/>
            <a:gdLst>
              <a:gd name="connsiteX0" fmla="*/ 0 w 1092530"/>
              <a:gd name="connsiteY0" fmla="*/ 653143 h 734729"/>
              <a:gd name="connsiteX1" fmla="*/ 950026 w 1092530"/>
              <a:gd name="connsiteY1" fmla="*/ 676893 h 734729"/>
              <a:gd name="connsiteX2" fmla="*/ 1092530 w 1092530"/>
              <a:gd name="connsiteY2" fmla="*/ 0 h 7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530" h="734729">
                <a:moveTo>
                  <a:pt x="0" y="653143"/>
                </a:moveTo>
                <a:cubicBezTo>
                  <a:pt x="383969" y="719446"/>
                  <a:pt x="767938" y="785750"/>
                  <a:pt x="950026" y="676893"/>
                </a:cubicBezTo>
                <a:cubicBezTo>
                  <a:pt x="1132114" y="568036"/>
                  <a:pt x="1078675" y="69273"/>
                  <a:pt x="109253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85181F3B-8082-26FC-9B07-60AF830E1277}"/>
              </a:ext>
            </a:extLst>
          </p:cNvPr>
          <p:cNvSpPr/>
          <p:nvPr/>
        </p:nvSpPr>
        <p:spPr>
          <a:xfrm flipV="1">
            <a:off x="6617742" y="1598608"/>
            <a:ext cx="1092530" cy="734729"/>
          </a:xfrm>
          <a:custGeom>
            <a:avLst/>
            <a:gdLst>
              <a:gd name="connsiteX0" fmla="*/ 0 w 1092530"/>
              <a:gd name="connsiteY0" fmla="*/ 653143 h 734729"/>
              <a:gd name="connsiteX1" fmla="*/ 950026 w 1092530"/>
              <a:gd name="connsiteY1" fmla="*/ 676893 h 734729"/>
              <a:gd name="connsiteX2" fmla="*/ 1092530 w 1092530"/>
              <a:gd name="connsiteY2" fmla="*/ 0 h 7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530" h="734729">
                <a:moveTo>
                  <a:pt x="0" y="653143"/>
                </a:moveTo>
                <a:cubicBezTo>
                  <a:pt x="383969" y="719446"/>
                  <a:pt x="767938" y="785750"/>
                  <a:pt x="950026" y="676893"/>
                </a:cubicBezTo>
                <a:cubicBezTo>
                  <a:pt x="1132114" y="568036"/>
                  <a:pt x="1078675" y="69273"/>
                  <a:pt x="109253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87F08B8-6C20-0E2B-798B-9244041C56E8}"/>
              </a:ext>
            </a:extLst>
          </p:cNvPr>
          <p:cNvSpPr/>
          <p:nvPr/>
        </p:nvSpPr>
        <p:spPr>
          <a:xfrm>
            <a:off x="6650182" y="2691460"/>
            <a:ext cx="451262" cy="492938"/>
          </a:xfrm>
          <a:custGeom>
            <a:avLst/>
            <a:gdLst>
              <a:gd name="connsiteX0" fmla="*/ 0 w 451262"/>
              <a:gd name="connsiteY0" fmla="*/ 443620 h 492938"/>
              <a:gd name="connsiteX1" fmla="*/ 154379 w 451262"/>
              <a:gd name="connsiteY1" fmla="*/ 455495 h 492938"/>
              <a:gd name="connsiteX2" fmla="*/ 190005 w 451262"/>
              <a:gd name="connsiteY2" fmla="*/ 27984 h 492938"/>
              <a:gd name="connsiteX3" fmla="*/ 451262 w 451262"/>
              <a:gd name="connsiteY3" fmla="*/ 39859 h 492938"/>
              <a:gd name="connsiteX4" fmla="*/ 451262 w 451262"/>
              <a:gd name="connsiteY4" fmla="*/ 39859 h 49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62" h="492938">
                <a:moveTo>
                  <a:pt x="0" y="443620"/>
                </a:moveTo>
                <a:cubicBezTo>
                  <a:pt x="61356" y="484194"/>
                  <a:pt x="122712" y="524768"/>
                  <a:pt x="154379" y="455495"/>
                </a:cubicBezTo>
                <a:cubicBezTo>
                  <a:pt x="186047" y="386222"/>
                  <a:pt x="140525" y="97257"/>
                  <a:pt x="190005" y="27984"/>
                </a:cubicBezTo>
                <a:cubicBezTo>
                  <a:pt x="239486" y="-41289"/>
                  <a:pt x="451262" y="39859"/>
                  <a:pt x="451262" y="39859"/>
                </a:cubicBezTo>
                <a:lnTo>
                  <a:pt x="451262" y="3985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2F7EAA23-79F8-A399-308C-147F4D9545EA}"/>
              </a:ext>
            </a:extLst>
          </p:cNvPr>
          <p:cNvSpPr/>
          <p:nvPr/>
        </p:nvSpPr>
        <p:spPr>
          <a:xfrm flipV="1">
            <a:off x="6650182" y="4627408"/>
            <a:ext cx="451262" cy="492938"/>
          </a:xfrm>
          <a:custGeom>
            <a:avLst/>
            <a:gdLst>
              <a:gd name="connsiteX0" fmla="*/ 0 w 451262"/>
              <a:gd name="connsiteY0" fmla="*/ 443620 h 492938"/>
              <a:gd name="connsiteX1" fmla="*/ 154379 w 451262"/>
              <a:gd name="connsiteY1" fmla="*/ 455495 h 492938"/>
              <a:gd name="connsiteX2" fmla="*/ 190005 w 451262"/>
              <a:gd name="connsiteY2" fmla="*/ 27984 h 492938"/>
              <a:gd name="connsiteX3" fmla="*/ 451262 w 451262"/>
              <a:gd name="connsiteY3" fmla="*/ 39859 h 492938"/>
              <a:gd name="connsiteX4" fmla="*/ 451262 w 451262"/>
              <a:gd name="connsiteY4" fmla="*/ 39859 h 49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62" h="492938">
                <a:moveTo>
                  <a:pt x="0" y="443620"/>
                </a:moveTo>
                <a:cubicBezTo>
                  <a:pt x="61356" y="484194"/>
                  <a:pt x="122712" y="524768"/>
                  <a:pt x="154379" y="455495"/>
                </a:cubicBezTo>
                <a:cubicBezTo>
                  <a:pt x="186047" y="386222"/>
                  <a:pt x="140525" y="97257"/>
                  <a:pt x="190005" y="27984"/>
                </a:cubicBezTo>
                <a:cubicBezTo>
                  <a:pt x="239486" y="-41289"/>
                  <a:pt x="451262" y="39859"/>
                  <a:pt x="451262" y="39859"/>
                </a:cubicBezTo>
                <a:lnTo>
                  <a:pt x="451262" y="3985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C7EDD96-2515-2C24-038E-29333A1288B8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flipH="1">
            <a:off x="7609275" y="3123205"/>
            <a:ext cx="1" cy="34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6650FD-B1DB-CDC9-815F-6064A8AB1041}"/>
              </a:ext>
            </a:extLst>
          </p:cNvPr>
          <p:cNvCxnSpPr>
            <a:cxnSpLocks/>
          </p:cNvCxnSpPr>
          <p:nvPr/>
        </p:nvCxnSpPr>
        <p:spPr>
          <a:xfrm flipH="1">
            <a:off x="7609274" y="4273291"/>
            <a:ext cx="1" cy="348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Freeform 82">
            <a:extLst>
              <a:ext uri="{FF2B5EF4-FFF2-40B4-BE49-F238E27FC236}">
                <a16:creationId xmlns:a16="http://schemas.microsoft.com/office/drawing/2014/main" id="{81638CA9-942D-49E9-3225-4E29D9EBE86D}"/>
              </a:ext>
            </a:extLst>
          </p:cNvPr>
          <p:cNvSpPr/>
          <p:nvPr/>
        </p:nvSpPr>
        <p:spPr>
          <a:xfrm>
            <a:off x="8146473" y="2678914"/>
            <a:ext cx="1591293" cy="1320938"/>
          </a:xfrm>
          <a:custGeom>
            <a:avLst/>
            <a:gdLst>
              <a:gd name="connsiteX0" fmla="*/ 0 w 1591293"/>
              <a:gd name="connsiteY0" fmla="*/ 1204312 h 1320938"/>
              <a:gd name="connsiteX1" fmla="*/ 771896 w 1591293"/>
              <a:gd name="connsiteY1" fmla="*/ 1216187 h 1320938"/>
              <a:gd name="connsiteX2" fmla="*/ 736270 w 1591293"/>
              <a:gd name="connsiteY2" fmla="*/ 88031 h 1320938"/>
              <a:gd name="connsiteX3" fmla="*/ 1591293 w 1591293"/>
              <a:gd name="connsiteY3" fmla="*/ 40530 h 132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1293" h="1320938">
                <a:moveTo>
                  <a:pt x="0" y="1204312"/>
                </a:moveTo>
                <a:cubicBezTo>
                  <a:pt x="324592" y="1303273"/>
                  <a:pt x="649184" y="1402234"/>
                  <a:pt x="771896" y="1216187"/>
                </a:cubicBezTo>
                <a:cubicBezTo>
                  <a:pt x="894608" y="1030140"/>
                  <a:pt x="599704" y="283974"/>
                  <a:pt x="736270" y="88031"/>
                </a:cubicBezTo>
                <a:cubicBezTo>
                  <a:pt x="872836" y="-107912"/>
                  <a:pt x="1468581" y="91990"/>
                  <a:pt x="1591293" y="4053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38162B7-C83D-42DD-6CA6-CE7308BE2D9C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10505694" y="2985157"/>
            <a:ext cx="0" cy="712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B90E4-3FD2-F60E-5F68-0A16744F093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505694" y="4229095"/>
            <a:ext cx="0" cy="598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2EA8DE2-82CC-DCE7-3958-90418D2BC7D7}"/>
              </a:ext>
            </a:extLst>
          </p:cNvPr>
          <p:cNvSpPr txBox="1"/>
          <p:nvPr/>
        </p:nvSpPr>
        <p:spPr>
          <a:xfrm>
            <a:off x="5598331" y="1145440"/>
            <a:ext cx="10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-10mV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5A192C5-315D-DAF0-DE5D-DFB6C900B557}"/>
              </a:ext>
            </a:extLst>
          </p:cNvPr>
          <p:cNvSpPr txBox="1"/>
          <p:nvPr/>
        </p:nvSpPr>
        <p:spPr>
          <a:xfrm>
            <a:off x="5565890" y="2578199"/>
            <a:ext cx="10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-10mV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435BD3-AE76-F5A4-02C4-B751C82CD7D7}"/>
              </a:ext>
            </a:extLst>
          </p:cNvPr>
          <p:cNvSpPr txBox="1"/>
          <p:nvPr/>
        </p:nvSpPr>
        <p:spPr>
          <a:xfrm>
            <a:off x="5565889" y="4147694"/>
            <a:ext cx="10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-10mV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8F42625-857D-8CC1-D740-CC1E5A34CAE5}"/>
              </a:ext>
            </a:extLst>
          </p:cNvPr>
          <p:cNvSpPr txBox="1"/>
          <p:nvPr/>
        </p:nvSpPr>
        <p:spPr>
          <a:xfrm>
            <a:off x="5562887" y="5530519"/>
            <a:ext cx="105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-10mV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C2A1E84-5E16-49EF-A5A0-EE62836EA948}"/>
              </a:ext>
            </a:extLst>
          </p:cNvPr>
          <p:cNvSpPr txBox="1"/>
          <p:nvPr/>
        </p:nvSpPr>
        <p:spPr>
          <a:xfrm>
            <a:off x="8071479" y="2283061"/>
            <a:ext cx="43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8E8B955-F304-83FF-35D6-86FEE32A5497}"/>
              </a:ext>
            </a:extLst>
          </p:cNvPr>
          <p:cNvSpPr txBox="1"/>
          <p:nvPr/>
        </p:nvSpPr>
        <p:spPr>
          <a:xfrm>
            <a:off x="8092978" y="4570096"/>
            <a:ext cx="43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2C9A42F-2CD4-120A-1E83-67302377FF11}"/>
              </a:ext>
            </a:extLst>
          </p:cNvPr>
          <p:cNvSpPr txBox="1"/>
          <p:nvPr/>
        </p:nvSpPr>
        <p:spPr>
          <a:xfrm>
            <a:off x="6815610" y="3599649"/>
            <a:ext cx="435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2DDEBD-9360-25C3-1FCA-01A73DD79EEA}"/>
              </a:ext>
            </a:extLst>
          </p:cNvPr>
          <p:cNvSpPr txBox="1"/>
          <p:nvPr/>
        </p:nvSpPr>
        <p:spPr>
          <a:xfrm>
            <a:off x="9854088" y="2165448"/>
            <a:ext cx="130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LIMO Input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0153877-4128-B75B-D5C9-B4DB34E2B476}"/>
              </a:ext>
            </a:extLst>
          </p:cNvPr>
          <p:cNvSpPr txBox="1"/>
          <p:nvPr/>
        </p:nvSpPr>
        <p:spPr>
          <a:xfrm>
            <a:off x="10501403" y="3027728"/>
            <a:ext cx="99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Pair Ribbon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3C47ABF-0309-517C-3FBA-8B1D05C0E517}"/>
              </a:ext>
            </a:extLst>
          </p:cNvPr>
          <p:cNvSpPr txBox="1"/>
          <p:nvPr/>
        </p:nvSpPr>
        <p:spPr>
          <a:xfrm>
            <a:off x="10453904" y="4343708"/>
            <a:ext cx="166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Twisted Pair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D4D408-5C1A-1F70-A942-48F0CE3267F1}"/>
              </a:ext>
            </a:extLst>
          </p:cNvPr>
          <p:cNvSpPr txBox="1"/>
          <p:nvPr/>
        </p:nvSpPr>
        <p:spPr>
          <a:xfrm>
            <a:off x="2987163" y="202020"/>
            <a:ext cx="6274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CDET EXT. COSMICS TRIG. HALL A</a:t>
            </a:r>
          </a:p>
        </p:txBody>
      </p:sp>
    </p:spTree>
    <p:extLst>
      <p:ext uri="{BB962C8B-B14F-4D97-AF65-F5344CB8AC3E}">
        <p14:creationId xmlns:p14="http://schemas.microsoft.com/office/powerpoint/2010/main" val="278396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2813</TotalTime>
  <Words>69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Spaude, Ben</dc:creator>
  <cp:lastModifiedBy>Spaude, Ben</cp:lastModifiedBy>
  <cp:revision>12</cp:revision>
  <dcterms:created xsi:type="dcterms:W3CDTF">2025-01-30T17:59:06Z</dcterms:created>
  <dcterms:modified xsi:type="dcterms:W3CDTF">2025-02-01T16:53:03Z</dcterms:modified>
</cp:coreProperties>
</file>