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984BB-597B-4A4D-9E3D-DC09F4EFE612}" v="88" dt="2023-08-03T19:57:05.028"/>
    <p1510:client id="{B9E8862F-B9F3-4258-B485-1F1A9E6493AA}" v="4047" dt="2023-07-21T20:14:36.321"/>
    <p1510:client id="{ED55E3EE-DC42-934E-A0B9-38B4E8D08FED}" v="121" dt="2023-07-21T19:59:58.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1050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9328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8729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5366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2920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9024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5217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5149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563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8947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8/3/2023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0301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8/3/2023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8472501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20981a4959@raghuenggcollege.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tsrd2408.github.io/Technical-Portfolio/" TargetMode="External"/><Relationship Id="rId2" Type="http://schemas.openxmlformats.org/officeDocument/2006/relationships/hyperlink" Target="https://github.com/btsrd2408/Technical-Portfol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DD92EE-81C7-DDCC-4BA7-E2BC16CC3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77706" y="-727539"/>
            <a:ext cx="6944436" cy="2090634"/>
          </a:xfrm>
        </p:spPr>
        <p:txBody>
          <a:bodyPr anchor="b">
            <a:normAutofit/>
          </a:bodyPr>
          <a:lstStyle/>
          <a:p>
            <a:r>
              <a:rPr lang="en-US" sz="6000" dirty="0"/>
              <a:t>Student Details</a:t>
            </a:r>
          </a:p>
        </p:txBody>
      </p:sp>
      <p:sp>
        <p:nvSpPr>
          <p:cNvPr id="3" name="Subtitle 2"/>
          <p:cNvSpPr>
            <a:spLocks noGrp="1"/>
          </p:cNvSpPr>
          <p:nvPr>
            <p:ph type="subTitle" idx="1"/>
          </p:nvPr>
        </p:nvSpPr>
        <p:spPr>
          <a:xfrm>
            <a:off x="74763" y="1493358"/>
            <a:ext cx="10008660" cy="3688047"/>
          </a:xfrm>
        </p:spPr>
        <p:txBody>
          <a:bodyPr vert="horz" lIns="91440" tIns="45720" rIns="91440" bIns="45720" rtlCol="0" anchor="t">
            <a:noAutofit/>
          </a:bodyPr>
          <a:lstStyle/>
          <a:p>
            <a:r>
              <a:rPr lang="en-US" sz="2800" b="1" dirty="0"/>
              <a:t>Name: SAI RAGHAVA DINESH.BT</a:t>
            </a:r>
          </a:p>
          <a:p>
            <a:r>
              <a:rPr lang="en-US" sz="2800" b="1" dirty="0"/>
              <a:t>Smart Bridge Email ID: </a:t>
            </a:r>
            <a:r>
              <a:rPr lang="en-US" sz="2600" b="1" dirty="0">
                <a:solidFill>
                  <a:schemeClr val="accent1"/>
                </a:solidFill>
                <a:hlinkClick r:id="rId2">
                  <a:extLst>
                    <a:ext uri="{A12FA001-AC4F-418D-AE19-62706E023703}">
                      <ahyp:hlinkClr xmlns:ahyp="http://schemas.microsoft.com/office/drawing/2018/hyperlinkcolor" val="tx"/>
                    </a:ext>
                  </a:extLst>
                </a:hlinkClick>
              </a:rPr>
              <a:t>20981a4915@raghuenggcollege.in</a:t>
            </a:r>
            <a:endParaRPr lang="en-US" sz="2600" b="1" dirty="0">
              <a:solidFill>
                <a:schemeClr val="accent1"/>
              </a:solidFill>
            </a:endParaRPr>
          </a:p>
          <a:p>
            <a:r>
              <a:rPr lang="en-US" sz="2800" b="1" dirty="0"/>
              <a:t>College Name: Raghu Engineering College</a:t>
            </a:r>
          </a:p>
          <a:p>
            <a:r>
              <a:rPr lang="en-US" sz="2800" b="1" dirty="0">
                <a:solidFill>
                  <a:srgbClr val="000000"/>
                </a:solidFill>
              </a:rPr>
              <a:t>College State: Andhra Pradesh</a:t>
            </a:r>
          </a:p>
          <a:p>
            <a:r>
              <a:rPr lang="en-US" sz="2800" b="1" dirty="0">
                <a:solidFill>
                  <a:srgbClr val="000000"/>
                </a:solidFill>
              </a:rPr>
              <a:t>Internship Domain: Front-End Development</a:t>
            </a:r>
          </a:p>
        </p:txBody>
      </p:sp>
      <p:sp>
        <p:nvSpPr>
          <p:cNvPr id="17" name="Freeform: Shape 9">
            <a:extLst>
              <a:ext uri="{FF2B5EF4-FFF2-40B4-BE49-F238E27FC236}">
                <a16:creationId xmlns:a16="http://schemas.microsoft.com/office/drawing/2014/main" id="{9B657C6D-9581-C9C7-E91F-3E3ED367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009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erson smiling for a picture&#10;&#10;Description automatically generated">
            <a:extLst>
              <a:ext uri="{FF2B5EF4-FFF2-40B4-BE49-F238E27FC236}">
                <a16:creationId xmlns:a16="http://schemas.microsoft.com/office/drawing/2014/main" id="{681B4458-7B44-5AEF-D33F-845154A68404}"/>
              </a:ext>
            </a:extLst>
          </p:cNvPr>
          <p:cNvPicPr>
            <a:picLocks noChangeAspect="1"/>
          </p:cNvPicPr>
          <p:nvPr/>
        </p:nvPicPr>
        <p:blipFill>
          <a:blip r:embed="rId3"/>
          <a:stretch>
            <a:fillRect/>
          </a:stretch>
        </p:blipFill>
        <p:spPr>
          <a:xfrm>
            <a:off x="9532727" y="114710"/>
            <a:ext cx="2443230" cy="275051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627C-B482-E78B-7B21-32722AF9D2A6}"/>
              </a:ext>
            </a:extLst>
          </p:cNvPr>
          <p:cNvSpPr>
            <a:spLocks noGrp="1"/>
          </p:cNvSpPr>
          <p:nvPr>
            <p:ph type="ctrTitle"/>
          </p:nvPr>
        </p:nvSpPr>
        <p:spPr>
          <a:xfrm>
            <a:off x="4659087" y="77334"/>
            <a:ext cx="3010785" cy="900989"/>
          </a:xfrm>
        </p:spPr>
        <p:txBody>
          <a:bodyPr>
            <a:normAutofit/>
          </a:bodyPr>
          <a:lstStyle/>
          <a:p>
            <a:r>
              <a:rPr lang="en-US" dirty="0"/>
              <a:t>RESULTS</a:t>
            </a:r>
          </a:p>
        </p:txBody>
      </p:sp>
      <p:pic>
        <p:nvPicPr>
          <p:cNvPr id="4" name="Picture 4" descr="A screenshot of a profile&#10;&#10;Description automatically generated">
            <a:extLst>
              <a:ext uri="{FF2B5EF4-FFF2-40B4-BE49-F238E27FC236}">
                <a16:creationId xmlns:a16="http://schemas.microsoft.com/office/drawing/2014/main" id="{64157ECF-B26E-314E-9906-6599D311C387}"/>
              </a:ext>
            </a:extLst>
          </p:cNvPr>
          <p:cNvPicPr>
            <a:picLocks noChangeAspect="1"/>
          </p:cNvPicPr>
          <p:nvPr/>
        </p:nvPicPr>
        <p:blipFill>
          <a:blip r:embed="rId2"/>
          <a:stretch>
            <a:fillRect/>
          </a:stretch>
        </p:blipFill>
        <p:spPr>
          <a:xfrm>
            <a:off x="1239762" y="981075"/>
            <a:ext cx="9864875" cy="5548992"/>
          </a:xfrm>
          <a:prstGeom prst="rect">
            <a:avLst/>
          </a:prstGeom>
        </p:spPr>
      </p:pic>
    </p:spTree>
    <p:extLst>
      <p:ext uri="{BB962C8B-B14F-4D97-AF65-F5344CB8AC3E}">
        <p14:creationId xmlns:p14="http://schemas.microsoft.com/office/powerpoint/2010/main" val="342236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4144-2384-3B9F-CCAD-C0756E0CB78E}"/>
              </a:ext>
            </a:extLst>
          </p:cNvPr>
          <p:cNvSpPr>
            <a:spLocks noGrp="1"/>
          </p:cNvSpPr>
          <p:nvPr>
            <p:ph type="ctrTitle"/>
          </p:nvPr>
        </p:nvSpPr>
        <p:spPr>
          <a:xfrm>
            <a:off x="4909458" y="338591"/>
            <a:ext cx="6211185" cy="770361"/>
          </a:xfrm>
        </p:spPr>
        <p:txBody>
          <a:bodyPr/>
          <a:lstStyle/>
          <a:p>
            <a:r>
              <a:rPr lang="en-US" dirty="0"/>
              <a:t>RESULTS</a:t>
            </a:r>
          </a:p>
        </p:txBody>
      </p:sp>
      <p:pic>
        <p:nvPicPr>
          <p:cNvPr id="4" name="Picture 4" descr="A screenshot of a computer&#10;&#10;Description automatically generated">
            <a:extLst>
              <a:ext uri="{FF2B5EF4-FFF2-40B4-BE49-F238E27FC236}">
                <a16:creationId xmlns:a16="http://schemas.microsoft.com/office/drawing/2014/main" id="{863262CC-F254-34BC-E766-16997A2D729A}"/>
              </a:ext>
            </a:extLst>
          </p:cNvPr>
          <p:cNvPicPr>
            <a:picLocks noChangeAspect="1"/>
          </p:cNvPicPr>
          <p:nvPr/>
        </p:nvPicPr>
        <p:blipFill>
          <a:blip r:embed="rId2"/>
          <a:stretch>
            <a:fillRect/>
          </a:stretch>
        </p:blipFill>
        <p:spPr>
          <a:xfrm>
            <a:off x="1686682" y="1111704"/>
            <a:ext cx="9439122" cy="5309506"/>
          </a:xfrm>
          <a:prstGeom prst="rect">
            <a:avLst/>
          </a:prstGeom>
        </p:spPr>
      </p:pic>
    </p:spTree>
    <p:extLst>
      <p:ext uri="{BB962C8B-B14F-4D97-AF65-F5344CB8AC3E}">
        <p14:creationId xmlns:p14="http://schemas.microsoft.com/office/powerpoint/2010/main" val="288891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A09E-8FEF-A7C7-C3E0-4026CFF6FFDF}"/>
              </a:ext>
            </a:extLst>
          </p:cNvPr>
          <p:cNvSpPr>
            <a:spLocks noGrp="1"/>
          </p:cNvSpPr>
          <p:nvPr>
            <p:ph type="ctrTitle"/>
          </p:nvPr>
        </p:nvSpPr>
        <p:spPr>
          <a:xfrm>
            <a:off x="4463144" y="360363"/>
            <a:ext cx="2749528" cy="705046"/>
          </a:xfrm>
        </p:spPr>
        <p:txBody>
          <a:bodyPr/>
          <a:lstStyle/>
          <a:p>
            <a:r>
              <a:rPr lang="en-US" dirty="0"/>
              <a:t>RESULTS</a:t>
            </a:r>
          </a:p>
        </p:txBody>
      </p:sp>
      <p:pic>
        <p:nvPicPr>
          <p:cNvPr id="4" name="Picture 4" descr="A screenshot of a computer&#10;&#10;Description automatically generated">
            <a:extLst>
              <a:ext uri="{FF2B5EF4-FFF2-40B4-BE49-F238E27FC236}">
                <a16:creationId xmlns:a16="http://schemas.microsoft.com/office/drawing/2014/main" id="{4CD1685F-DD6D-624E-BF77-DA2E049C733F}"/>
              </a:ext>
            </a:extLst>
          </p:cNvPr>
          <p:cNvPicPr>
            <a:picLocks noChangeAspect="1"/>
          </p:cNvPicPr>
          <p:nvPr/>
        </p:nvPicPr>
        <p:blipFill>
          <a:blip r:embed="rId2"/>
          <a:stretch>
            <a:fillRect/>
          </a:stretch>
        </p:blipFill>
        <p:spPr>
          <a:xfrm>
            <a:off x="1198640" y="1068162"/>
            <a:ext cx="9903577" cy="5570762"/>
          </a:xfrm>
          <a:prstGeom prst="rect">
            <a:avLst/>
          </a:prstGeom>
        </p:spPr>
      </p:pic>
    </p:spTree>
    <p:extLst>
      <p:ext uri="{BB962C8B-B14F-4D97-AF65-F5344CB8AC3E}">
        <p14:creationId xmlns:p14="http://schemas.microsoft.com/office/powerpoint/2010/main" val="105372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01D3-F208-AC25-FB96-47F91668D656}"/>
              </a:ext>
            </a:extLst>
          </p:cNvPr>
          <p:cNvSpPr>
            <a:spLocks noGrp="1"/>
          </p:cNvSpPr>
          <p:nvPr>
            <p:ph type="ctrTitle"/>
          </p:nvPr>
        </p:nvSpPr>
        <p:spPr>
          <a:xfrm>
            <a:off x="4876800" y="186192"/>
            <a:ext cx="2608014" cy="857445"/>
          </a:xfrm>
        </p:spPr>
        <p:txBody>
          <a:bodyPr>
            <a:normAutofit/>
          </a:bodyPr>
          <a:lstStyle/>
          <a:p>
            <a:r>
              <a:rPr lang="en-US" dirty="0"/>
              <a:t>RESULTS</a:t>
            </a:r>
          </a:p>
        </p:txBody>
      </p:sp>
      <p:pic>
        <p:nvPicPr>
          <p:cNvPr id="4" name="Picture 4" descr="A screenshot of a computer&#10;&#10;Description automatically generated">
            <a:extLst>
              <a:ext uri="{FF2B5EF4-FFF2-40B4-BE49-F238E27FC236}">
                <a16:creationId xmlns:a16="http://schemas.microsoft.com/office/drawing/2014/main" id="{9443F5F9-B514-6403-76E4-1C2A2BD8022D}"/>
              </a:ext>
            </a:extLst>
          </p:cNvPr>
          <p:cNvPicPr>
            <a:picLocks noChangeAspect="1"/>
          </p:cNvPicPr>
          <p:nvPr/>
        </p:nvPicPr>
        <p:blipFill>
          <a:blip r:embed="rId2"/>
          <a:stretch>
            <a:fillRect/>
          </a:stretch>
        </p:blipFill>
        <p:spPr>
          <a:xfrm>
            <a:off x="1545772" y="1046390"/>
            <a:ext cx="9535885" cy="5363935"/>
          </a:xfrm>
          <a:prstGeom prst="rect">
            <a:avLst/>
          </a:prstGeom>
        </p:spPr>
      </p:pic>
    </p:spTree>
    <p:extLst>
      <p:ext uri="{BB962C8B-B14F-4D97-AF65-F5344CB8AC3E}">
        <p14:creationId xmlns:p14="http://schemas.microsoft.com/office/powerpoint/2010/main" val="105380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B9C3-2DF8-86D3-06F1-5AA546DA023A}"/>
              </a:ext>
            </a:extLst>
          </p:cNvPr>
          <p:cNvSpPr>
            <a:spLocks noGrp="1"/>
          </p:cNvSpPr>
          <p:nvPr>
            <p:ph type="ctrTitle"/>
          </p:nvPr>
        </p:nvSpPr>
        <p:spPr>
          <a:xfrm>
            <a:off x="4746173" y="175305"/>
            <a:ext cx="2455614" cy="803018"/>
          </a:xfrm>
        </p:spPr>
        <p:txBody>
          <a:bodyPr/>
          <a:lstStyle/>
          <a:p>
            <a:r>
              <a:rPr lang="en-US" dirty="0"/>
              <a:t>RESULTS</a:t>
            </a:r>
          </a:p>
        </p:txBody>
      </p:sp>
      <p:pic>
        <p:nvPicPr>
          <p:cNvPr id="4" name="Picture 4" descr="A computer screen shot of a computer&#10;&#10;Description automatically generated">
            <a:extLst>
              <a:ext uri="{FF2B5EF4-FFF2-40B4-BE49-F238E27FC236}">
                <a16:creationId xmlns:a16="http://schemas.microsoft.com/office/drawing/2014/main" id="{FF7A8782-30DE-E37B-0DBA-19A9182161B7}"/>
              </a:ext>
            </a:extLst>
          </p:cNvPr>
          <p:cNvPicPr>
            <a:picLocks noChangeAspect="1"/>
          </p:cNvPicPr>
          <p:nvPr/>
        </p:nvPicPr>
        <p:blipFill>
          <a:blip r:embed="rId2"/>
          <a:stretch>
            <a:fillRect/>
          </a:stretch>
        </p:blipFill>
        <p:spPr>
          <a:xfrm>
            <a:off x="1234924" y="981075"/>
            <a:ext cx="9961638" cy="5603421"/>
          </a:xfrm>
          <a:prstGeom prst="rect">
            <a:avLst/>
          </a:prstGeom>
        </p:spPr>
      </p:pic>
    </p:spTree>
    <p:extLst>
      <p:ext uri="{BB962C8B-B14F-4D97-AF65-F5344CB8AC3E}">
        <p14:creationId xmlns:p14="http://schemas.microsoft.com/office/powerpoint/2010/main" val="187958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E4C4-9038-064B-D294-B0B877AB8AD8}"/>
              </a:ext>
            </a:extLst>
          </p:cNvPr>
          <p:cNvSpPr>
            <a:spLocks noGrp="1"/>
          </p:cNvSpPr>
          <p:nvPr>
            <p:ph type="ctrTitle"/>
          </p:nvPr>
        </p:nvSpPr>
        <p:spPr>
          <a:xfrm>
            <a:off x="4920344" y="175306"/>
            <a:ext cx="1846014" cy="792132"/>
          </a:xfrm>
        </p:spPr>
        <p:txBody>
          <a:bodyPr/>
          <a:lstStyle/>
          <a:p>
            <a:r>
              <a:rPr lang="en-US" dirty="0"/>
              <a:t>LINKS</a:t>
            </a:r>
          </a:p>
        </p:txBody>
      </p:sp>
      <p:sp>
        <p:nvSpPr>
          <p:cNvPr id="3" name="Subtitle 2">
            <a:extLst>
              <a:ext uri="{FF2B5EF4-FFF2-40B4-BE49-F238E27FC236}">
                <a16:creationId xmlns:a16="http://schemas.microsoft.com/office/drawing/2014/main" id="{4E0B4165-9A45-648D-92DE-10C473C30E11}"/>
              </a:ext>
            </a:extLst>
          </p:cNvPr>
          <p:cNvSpPr>
            <a:spLocks noGrp="1"/>
          </p:cNvSpPr>
          <p:nvPr>
            <p:ph type="subTitle" idx="1"/>
          </p:nvPr>
        </p:nvSpPr>
        <p:spPr>
          <a:xfrm>
            <a:off x="1066802" y="1165077"/>
            <a:ext cx="10744198" cy="5385277"/>
          </a:xfrm>
        </p:spPr>
        <p:txBody>
          <a:bodyPr vert="horz" lIns="91440" tIns="45720" rIns="91440" bIns="45720" rtlCol="0" anchor="t">
            <a:normAutofit/>
          </a:bodyPr>
          <a:lstStyle/>
          <a:p>
            <a:r>
              <a:rPr lang="en-US" sz="2800" dirty="0"/>
              <a:t>Below is my GitHub Link, it redirects to my GitHub Account, Where you can find my Project.</a:t>
            </a:r>
          </a:p>
          <a:p>
            <a:endParaRPr lang="en-US" sz="2800" dirty="0">
              <a:ea typeface="+mn-lt"/>
              <a:cs typeface="+mn-lt"/>
            </a:endParaRPr>
          </a:p>
          <a:p>
            <a:r>
              <a:rPr lang="en-US" sz="2800" dirty="0">
                <a:ea typeface="+mn-lt"/>
                <a:cs typeface="+mn-lt"/>
                <a:hlinkClick r:id="rId2"/>
              </a:rPr>
              <a:t>https://github.com/btsrd2408/Technical-Portfolio.git</a:t>
            </a:r>
            <a:endParaRPr lang="en-US"/>
          </a:p>
          <a:p>
            <a:endParaRPr lang="en-US" sz="2800" dirty="0"/>
          </a:p>
          <a:p>
            <a:r>
              <a:rPr lang="en-US" sz="2800" dirty="0"/>
              <a:t>Below is my Project Website Link, through this you can Experience my Portfolio Website.</a:t>
            </a:r>
          </a:p>
          <a:p>
            <a:r>
              <a:rPr lang="en-US" sz="2800" dirty="0">
                <a:ea typeface="+mn-lt"/>
                <a:cs typeface="+mn-lt"/>
              </a:rPr>
              <a:t>l</a:t>
            </a:r>
            <a:r>
              <a:rPr lang="en-US" sz="2800" dirty="0">
                <a:ea typeface="+mn-lt"/>
                <a:cs typeface="+mn-lt"/>
                <a:hlinkClick r:id="rId3"/>
              </a:rPr>
              <a:t>https://btsrd2408.github.io/Technical-Portfolio/</a:t>
            </a:r>
            <a:endParaRPr lang="en-US" sz="2800">
              <a:ea typeface="+mn-lt"/>
              <a:cs typeface="+mn-lt"/>
            </a:endParaRPr>
          </a:p>
          <a:p>
            <a:endParaRPr lang="en-US" sz="2800" dirty="0"/>
          </a:p>
        </p:txBody>
      </p:sp>
    </p:spTree>
    <p:extLst>
      <p:ext uri="{BB962C8B-B14F-4D97-AF65-F5344CB8AC3E}">
        <p14:creationId xmlns:p14="http://schemas.microsoft.com/office/powerpoint/2010/main" val="150972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7124-5D63-413B-FFFB-9A21908E2715}"/>
              </a:ext>
            </a:extLst>
          </p:cNvPr>
          <p:cNvSpPr>
            <a:spLocks noGrp="1"/>
          </p:cNvSpPr>
          <p:nvPr>
            <p:ph type="ctrTitle"/>
          </p:nvPr>
        </p:nvSpPr>
        <p:spPr>
          <a:xfrm>
            <a:off x="820079" y="-52674"/>
            <a:ext cx="11065761" cy="2587468"/>
          </a:xfrm>
        </p:spPr>
        <p:txBody>
          <a:bodyPr/>
          <a:lstStyle/>
          <a:p>
            <a:r>
              <a:rPr lang="en-US" dirty="0"/>
              <a:t>PROJECT TITLE: CREATING A PORTFOLIO SITE</a:t>
            </a:r>
            <a:br>
              <a:rPr lang="en-US" dirty="0"/>
            </a:br>
            <a:br>
              <a:rPr lang="en-US" dirty="0"/>
            </a:br>
            <a:endParaRPr lang="en-US"/>
          </a:p>
        </p:txBody>
      </p:sp>
      <p:sp>
        <p:nvSpPr>
          <p:cNvPr id="3" name="Content Placeholder 2">
            <a:extLst>
              <a:ext uri="{FF2B5EF4-FFF2-40B4-BE49-F238E27FC236}">
                <a16:creationId xmlns:a16="http://schemas.microsoft.com/office/drawing/2014/main" id="{62DF2D27-094E-E6DB-7F67-337405D947C1}"/>
              </a:ext>
            </a:extLst>
          </p:cNvPr>
          <p:cNvSpPr>
            <a:spLocks noGrp="1"/>
          </p:cNvSpPr>
          <p:nvPr>
            <p:ph type="subTitle" idx="1"/>
          </p:nvPr>
        </p:nvSpPr>
        <p:spPr>
          <a:xfrm>
            <a:off x="869246" y="1581125"/>
            <a:ext cx="10018141" cy="4084127"/>
          </a:xfrm>
        </p:spPr>
        <p:txBody>
          <a:bodyPr vert="horz" lIns="91440" tIns="45720" rIns="91440" bIns="45720" rtlCol="0" anchor="t">
            <a:normAutofit/>
          </a:bodyPr>
          <a:lstStyle/>
          <a:p>
            <a:r>
              <a:rPr lang="en-US" sz="2400" dirty="0"/>
              <a:t>• In this project we will handle with the Front-End Frameworks to design the Portfolio site.</a:t>
            </a:r>
          </a:p>
          <a:p>
            <a:r>
              <a:rPr lang="en-US" sz="2400" dirty="0"/>
              <a:t>•To create a basic website we will deal with HTML,CSS. To move   advance level we will go with the JavaScript and ReactJS at some  situations based on the user requirement.</a:t>
            </a:r>
          </a:p>
          <a:p>
            <a:r>
              <a:rPr lang="en-US" sz="2400" dirty="0"/>
              <a:t>• To develop Portfolio site we need to use the above frameworks along with an editor required such as Visual Code Studio or Sublime Text as per our convenience. </a:t>
            </a:r>
          </a:p>
          <a:p>
            <a:endParaRPr lang="en-US" sz="2400" dirty="0"/>
          </a:p>
        </p:txBody>
      </p:sp>
    </p:spTree>
    <p:extLst>
      <p:ext uri="{BB962C8B-B14F-4D97-AF65-F5344CB8AC3E}">
        <p14:creationId xmlns:p14="http://schemas.microsoft.com/office/powerpoint/2010/main" val="53598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5D1E-4D1A-63E7-E2E4-05E010E2A8FD}"/>
              </a:ext>
            </a:extLst>
          </p:cNvPr>
          <p:cNvSpPr>
            <a:spLocks noGrp="1"/>
          </p:cNvSpPr>
          <p:nvPr>
            <p:ph type="ctrTitle"/>
          </p:nvPr>
        </p:nvSpPr>
        <p:spPr>
          <a:xfrm>
            <a:off x="3642925" y="3634"/>
            <a:ext cx="4209665" cy="994606"/>
          </a:xfrm>
        </p:spPr>
        <p:txBody>
          <a:bodyPr/>
          <a:lstStyle/>
          <a:p>
            <a:r>
              <a:rPr lang="en-US" dirty="0"/>
              <a:t>     AGENDA</a:t>
            </a:r>
          </a:p>
        </p:txBody>
      </p:sp>
      <p:sp>
        <p:nvSpPr>
          <p:cNvPr id="3" name="Subtitle 2">
            <a:extLst>
              <a:ext uri="{FF2B5EF4-FFF2-40B4-BE49-F238E27FC236}">
                <a16:creationId xmlns:a16="http://schemas.microsoft.com/office/drawing/2014/main" id="{E6FEE021-F3A0-B585-5692-8F114FA328EC}"/>
              </a:ext>
            </a:extLst>
          </p:cNvPr>
          <p:cNvSpPr>
            <a:spLocks noGrp="1"/>
          </p:cNvSpPr>
          <p:nvPr>
            <p:ph type="subTitle" idx="1"/>
          </p:nvPr>
        </p:nvSpPr>
        <p:spPr>
          <a:xfrm>
            <a:off x="878653" y="1231063"/>
            <a:ext cx="10718798" cy="4890415"/>
          </a:xfrm>
        </p:spPr>
        <p:txBody>
          <a:bodyPr vert="horz" lIns="91440" tIns="45720" rIns="91440" bIns="45720" rtlCol="0" anchor="t">
            <a:noAutofit/>
          </a:bodyPr>
          <a:lstStyle/>
          <a:p>
            <a:r>
              <a:rPr lang="en-US" sz="2600" dirty="0"/>
              <a:t>• </a:t>
            </a:r>
            <a:r>
              <a:rPr lang="en-US" sz="2400" dirty="0"/>
              <a:t>In this project we mainly cover the Frameworks like HTML,CSS and JavaScript where one can implement any frontend websites using them.</a:t>
            </a:r>
          </a:p>
          <a:p>
            <a:r>
              <a:rPr lang="en-US" sz="2400" dirty="0"/>
              <a:t>• I used Bootstrap icons and imported external fonts which helps in making the website looks unique.</a:t>
            </a:r>
          </a:p>
          <a:p>
            <a:r>
              <a:rPr lang="en-US" sz="2400" dirty="0"/>
              <a:t>• I implemented various CSS libraries to make the website look handy and get attention from the user while using it.</a:t>
            </a:r>
          </a:p>
          <a:p>
            <a:r>
              <a:rPr lang="en-US" sz="2400" dirty="0"/>
              <a:t>• I used Display Flex for creating the  navbar and skill bar to represent the skills that are acquired in a creative way.</a:t>
            </a:r>
          </a:p>
          <a:p>
            <a:endParaRPr lang="en-US" sz="2400" dirty="0"/>
          </a:p>
        </p:txBody>
      </p:sp>
    </p:spTree>
    <p:extLst>
      <p:ext uri="{BB962C8B-B14F-4D97-AF65-F5344CB8AC3E}">
        <p14:creationId xmlns:p14="http://schemas.microsoft.com/office/powerpoint/2010/main" val="112293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F5E1-E323-8E2D-2439-0CDE9FD9EF57}"/>
              </a:ext>
            </a:extLst>
          </p:cNvPr>
          <p:cNvSpPr>
            <a:spLocks noGrp="1"/>
          </p:cNvSpPr>
          <p:nvPr>
            <p:ph type="ctrTitle"/>
          </p:nvPr>
        </p:nvSpPr>
        <p:spPr>
          <a:xfrm>
            <a:off x="2872647" y="315207"/>
            <a:ext cx="6211185" cy="791406"/>
          </a:xfrm>
        </p:spPr>
        <p:txBody>
          <a:bodyPr/>
          <a:lstStyle/>
          <a:p>
            <a:r>
              <a:rPr lang="en-US" dirty="0"/>
              <a:t>PROJECT OVERVIEW</a:t>
            </a:r>
          </a:p>
        </p:txBody>
      </p:sp>
      <p:sp>
        <p:nvSpPr>
          <p:cNvPr id="3" name="Subtitle 2">
            <a:extLst>
              <a:ext uri="{FF2B5EF4-FFF2-40B4-BE49-F238E27FC236}">
                <a16:creationId xmlns:a16="http://schemas.microsoft.com/office/drawing/2014/main" id="{31A98BBC-70D7-3AB3-8D24-B30D9B94364A}"/>
              </a:ext>
            </a:extLst>
          </p:cNvPr>
          <p:cNvSpPr>
            <a:spLocks noGrp="1"/>
          </p:cNvSpPr>
          <p:nvPr>
            <p:ph type="subTitle" idx="1"/>
          </p:nvPr>
        </p:nvSpPr>
        <p:spPr>
          <a:xfrm>
            <a:off x="829359" y="1470387"/>
            <a:ext cx="10525758" cy="4709638"/>
          </a:xfrm>
        </p:spPr>
        <p:txBody>
          <a:bodyPr vert="horz" lIns="91440" tIns="45720" rIns="91440" bIns="45720" rtlCol="0" anchor="t">
            <a:normAutofit/>
          </a:bodyPr>
          <a:lstStyle/>
          <a:p>
            <a:r>
              <a:rPr lang="en-US" dirty="0"/>
              <a:t>•</a:t>
            </a:r>
            <a:r>
              <a:rPr lang="en-US" dirty="0">
                <a:latin typeface="Neue Haas Grotesk Text Pro"/>
                <a:ea typeface="Tahoma"/>
                <a:cs typeface="Tahoma"/>
              </a:rPr>
              <a:t> </a:t>
            </a:r>
            <a:r>
              <a:rPr lang="en-US" sz="2400" dirty="0">
                <a:latin typeface="Neue Haas Grotesk Text Pro"/>
                <a:ea typeface="Tahoma"/>
                <a:cs typeface="Tahoma"/>
              </a:rPr>
              <a:t>A portfolio is a collection or compilation of work samples, achievements, skills, and experiences that showcase an individual's or organization's abilities, expertise, and accomplishments in a specific field or industry</a:t>
            </a:r>
            <a:endParaRPr lang="en-US" sz="2400" dirty="0">
              <a:solidFill>
                <a:srgbClr val="3C2D48"/>
              </a:solidFill>
              <a:latin typeface="Neue Haas Grotesk Text Pro"/>
              <a:ea typeface="Tahoma"/>
              <a:cs typeface="Times New Roman"/>
            </a:endParaRPr>
          </a:p>
          <a:p>
            <a:r>
              <a:rPr lang="en-US" sz="2400" dirty="0">
                <a:latin typeface="Neue Haas Grotesk Text Pro"/>
                <a:ea typeface="Tahoma"/>
                <a:cs typeface="Times New Roman"/>
              </a:rPr>
              <a:t>• Front-End</a:t>
            </a:r>
            <a:r>
              <a:rPr lang="en-US" sz="2400" dirty="0">
                <a:solidFill>
                  <a:srgbClr val="000000"/>
                </a:solidFill>
                <a:latin typeface="Neue Haas Grotesk Text Pro"/>
                <a:ea typeface="Tahoma"/>
                <a:cs typeface="Times New Roman"/>
              </a:rPr>
              <a:t> Web Development Portfolio Website is the output of the skills learned during the Smart Bridge Internship.</a:t>
            </a:r>
            <a:endParaRPr lang="en-US" sz="2400" dirty="0">
              <a:solidFill>
                <a:srgbClr val="3C2D48"/>
              </a:solidFill>
              <a:ea typeface="Tahoma"/>
              <a:cs typeface="Times New Roman"/>
            </a:endParaRPr>
          </a:p>
          <a:p>
            <a:r>
              <a:rPr lang="en-US" sz="2400" dirty="0">
                <a:solidFill>
                  <a:srgbClr val="000000"/>
                </a:solidFill>
                <a:ea typeface="Tahoma"/>
                <a:cs typeface="Times New Roman"/>
              </a:rPr>
              <a:t>•The Website Comprises of About, Skills Acquired, Portfolio and Contact to provide a detailed view to the user.</a:t>
            </a:r>
            <a:endParaRPr lang="en-US" sz="2400" dirty="0">
              <a:solidFill>
                <a:srgbClr val="3C2D48"/>
              </a:solidFill>
              <a:ea typeface="Tahoma"/>
              <a:cs typeface="Times New Roman"/>
            </a:endParaRPr>
          </a:p>
          <a:p>
            <a:endParaRPr lang="en-US" sz="2400" dirty="0">
              <a:solidFill>
                <a:srgbClr val="3C2D48"/>
              </a:solidFill>
            </a:endParaRPr>
          </a:p>
        </p:txBody>
      </p:sp>
    </p:spTree>
    <p:extLst>
      <p:ext uri="{BB962C8B-B14F-4D97-AF65-F5344CB8AC3E}">
        <p14:creationId xmlns:p14="http://schemas.microsoft.com/office/powerpoint/2010/main" val="301877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B376-5517-5B70-3CCE-C06634D1A347}"/>
              </a:ext>
            </a:extLst>
          </p:cNvPr>
          <p:cNvSpPr>
            <a:spLocks noGrp="1"/>
          </p:cNvSpPr>
          <p:nvPr>
            <p:ph type="ctrTitle"/>
          </p:nvPr>
        </p:nvSpPr>
        <p:spPr>
          <a:xfrm>
            <a:off x="2400395" y="385951"/>
            <a:ext cx="7389745" cy="699966"/>
          </a:xfrm>
        </p:spPr>
        <p:txBody>
          <a:bodyPr/>
          <a:lstStyle/>
          <a:p>
            <a:r>
              <a:rPr lang="en-US" dirty="0"/>
              <a:t>END USERS OF THE PROJECT</a:t>
            </a:r>
          </a:p>
        </p:txBody>
      </p:sp>
      <p:sp>
        <p:nvSpPr>
          <p:cNvPr id="3" name="Subtitle 2">
            <a:extLst>
              <a:ext uri="{FF2B5EF4-FFF2-40B4-BE49-F238E27FC236}">
                <a16:creationId xmlns:a16="http://schemas.microsoft.com/office/drawing/2014/main" id="{B2812A17-1367-2040-1C84-14C987D65AAD}"/>
              </a:ext>
            </a:extLst>
          </p:cNvPr>
          <p:cNvSpPr>
            <a:spLocks noGrp="1"/>
          </p:cNvSpPr>
          <p:nvPr>
            <p:ph type="subTitle" idx="1"/>
          </p:nvPr>
        </p:nvSpPr>
        <p:spPr>
          <a:xfrm>
            <a:off x="1038580" y="1557312"/>
            <a:ext cx="10363198" cy="4333718"/>
          </a:xfrm>
        </p:spPr>
        <p:txBody>
          <a:bodyPr vert="horz" lIns="91440" tIns="45720" rIns="91440" bIns="45720" rtlCol="0" anchor="t">
            <a:normAutofit lnSpcReduction="10000"/>
          </a:bodyPr>
          <a:lstStyle/>
          <a:p>
            <a:r>
              <a:rPr lang="en-US" sz="2400" dirty="0"/>
              <a:t>• </a:t>
            </a:r>
            <a:r>
              <a:rPr lang="en-US" sz="2400" dirty="0">
                <a:solidFill>
                  <a:srgbClr val="BA421A"/>
                </a:solidFill>
                <a:latin typeface="Neue Haas Grotesk Text Pro"/>
                <a:cs typeface="Times New Roman"/>
              </a:rPr>
              <a:t>Potential Employers: </a:t>
            </a:r>
            <a:r>
              <a:rPr lang="en-US" sz="2400" dirty="0">
                <a:latin typeface="Neue Haas Grotesk Text Pro"/>
                <a:cs typeface="Times New Roman"/>
              </a:rPr>
              <a:t>Recruiters and Hiring managers seeking talented front-end web developers.</a:t>
            </a:r>
          </a:p>
          <a:p>
            <a:r>
              <a:rPr lang="en-US" sz="2400" dirty="0">
                <a:latin typeface="Neue Haas Grotesk Text Pro"/>
                <a:cs typeface="Times New Roman"/>
              </a:rPr>
              <a:t>•</a:t>
            </a:r>
            <a:r>
              <a:rPr lang="en-US" sz="2400" dirty="0">
                <a:solidFill>
                  <a:srgbClr val="000000"/>
                </a:solidFill>
                <a:latin typeface="Neue Haas Grotesk Text Pro"/>
                <a:cs typeface="Times New Roman"/>
              </a:rPr>
              <a:t> </a:t>
            </a:r>
            <a:r>
              <a:rPr lang="en-US" sz="2400" dirty="0">
                <a:solidFill>
                  <a:srgbClr val="BA421A"/>
                </a:solidFill>
                <a:latin typeface="Neue Haas Grotesk Text Pro"/>
                <a:cs typeface="Times New Roman"/>
              </a:rPr>
              <a:t>Clients:</a:t>
            </a:r>
            <a:r>
              <a:rPr lang="en-US" sz="2400" dirty="0">
                <a:latin typeface="Neue Haas Grotesk Text Pro"/>
                <a:cs typeface="Times New Roman"/>
              </a:rPr>
              <a:t> Individuals or Organizations looking for Web Development services.</a:t>
            </a:r>
          </a:p>
          <a:p>
            <a:r>
              <a:rPr lang="en-US" sz="2400" dirty="0">
                <a:latin typeface="Neue Haas Grotesk Text Pro"/>
                <a:cs typeface="Times New Roman"/>
              </a:rPr>
              <a:t>•</a:t>
            </a:r>
            <a:r>
              <a:rPr lang="en-US" sz="2400" dirty="0">
                <a:solidFill>
                  <a:srgbClr val="000000"/>
                </a:solidFill>
                <a:latin typeface="Neue Haas Grotesk Text Pro"/>
                <a:cs typeface="Times New Roman"/>
              </a:rPr>
              <a:t> </a:t>
            </a:r>
            <a:r>
              <a:rPr lang="en-US" sz="2400" dirty="0">
                <a:solidFill>
                  <a:srgbClr val="BA421A"/>
                </a:solidFill>
                <a:latin typeface="Neue Haas Grotesk Text Pro"/>
                <a:cs typeface="Times New Roman"/>
              </a:rPr>
              <a:t>Peers and Mentors:</a:t>
            </a:r>
            <a:r>
              <a:rPr lang="en-US" sz="2400" dirty="0">
                <a:latin typeface="Neue Haas Grotesk Text Pro"/>
                <a:cs typeface="Times New Roman"/>
              </a:rPr>
              <a:t> Fellow interns, mentors, and industry professionals who want to learn more about my skills and accomplishments.</a:t>
            </a:r>
          </a:p>
          <a:p>
            <a:r>
              <a:rPr lang="en-US" sz="2400" dirty="0">
                <a:latin typeface="Neue Haas Grotesk Text Pro"/>
                <a:cs typeface="Times New Roman"/>
              </a:rPr>
              <a:t>•</a:t>
            </a:r>
            <a:r>
              <a:rPr lang="en-US" sz="2400" dirty="0">
                <a:solidFill>
                  <a:srgbClr val="000000"/>
                </a:solidFill>
                <a:latin typeface="Neue Haas Grotesk Text Pro"/>
                <a:ea typeface="Tahoma"/>
                <a:cs typeface="Times New Roman"/>
              </a:rPr>
              <a:t> </a:t>
            </a:r>
            <a:r>
              <a:rPr lang="en-US" sz="2400" dirty="0">
                <a:solidFill>
                  <a:srgbClr val="C00000"/>
                </a:solidFill>
                <a:latin typeface="Neue Haas Grotesk Text Pro"/>
                <a:ea typeface="Tahoma"/>
                <a:cs typeface="Tahoma"/>
              </a:rPr>
              <a:t>Visual Display</a:t>
            </a:r>
            <a:r>
              <a:rPr lang="en-US" sz="2400" dirty="0">
                <a:solidFill>
                  <a:srgbClr val="C00000"/>
                </a:solidFill>
                <a:latin typeface="Tahoma"/>
                <a:ea typeface="Tahoma"/>
                <a:cs typeface="Tahoma"/>
              </a:rPr>
              <a:t>:</a:t>
            </a:r>
            <a:r>
              <a:rPr lang="en-US" sz="2400" dirty="0">
                <a:latin typeface="Tahoma"/>
                <a:ea typeface="Tahoma"/>
                <a:cs typeface="Tahoma"/>
              </a:rPr>
              <a:t> </a:t>
            </a:r>
            <a:r>
              <a:rPr lang="en-US" sz="2400" dirty="0">
                <a:latin typeface="Neue Haas Grotesk Text Pro"/>
                <a:ea typeface="Tahoma"/>
                <a:cs typeface="Tahoma"/>
              </a:rPr>
              <a:t>Portfolios typically allow users to present their work visually, using images, videos, or interactive elements.</a:t>
            </a:r>
            <a:endParaRPr lang="en-US" sz="2400" dirty="0">
              <a:latin typeface="Neue Haas Grotesk Text Pro"/>
              <a:cs typeface="Times New Roman"/>
            </a:endParaRPr>
          </a:p>
          <a:p>
            <a:endParaRPr lang="en-US" sz="2400" dirty="0">
              <a:latin typeface="Neue Haas Grotesk Text Pro"/>
              <a:cs typeface="Times New Roman"/>
            </a:endParaRPr>
          </a:p>
          <a:p>
            <a:endParaRPr lang="en-US" sz="2800" dirty="0">
              <a:latin typeface="Times New Roman"/>
              <a:cs typeface="Times New Roman"/>
            </a:endParaRPr>
          </a:p>
        </p:txBody>
      </p:sp>
    </p:spTree>
    <p:extLst>
      <p:ext uri="{BB962C8B-B14F-4D97-AF65-F5344CB8AC3E}">
        <p14:creationId xmlns:p14="http://schemas.microsoft.com/office/powerpoint/2010/main" val="197908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0AD6-9B49-2A35-A7E6-DA87155D288D}"/>
              </a:ext>
            </a:extLst>
          </p:cNvPr>
          <p:cNvSpPr>
            <a:spLocks noGrp="1"/>
          </p:cNvSpPr>
          <p:nvPr>
            <p:ph type="ctrTitle"/>
          </p:nvPr>
        </p:nvSpPr>
        <p:spPr>
          <a:xfrm>
            <a:off x="1236946" y="250231"/>
            <a:ext cx="9955495" cy="899488"/>
          </a:xfrm>
        </p:spPr>
        <p:txBody>
          <a:bodyPr>
            <a:normAutofit fontScale="90000"/>
          </a:bodyPr>
          <a:lstStyle/>
          <a:p>
            <a:r>
              <a:rPr lang="en-US" dirty="0"/>
              <a:t>YOUR SOLUTION AND ITS VALUE PROPOSITION</a:t>
            </a:r>
          </a:p>
        </p:txBody>
      </p:sp>
      <p:sp>
        <p:nvSpPr>
          <p:cNvPr id="3" name="Subtitle 2">
            <a:extLst>
              <a:ext uri="{FF2B5EF4-FFF2-40B4-BE49-F238E27FC236}">
                <a16:creationId xmlns:a16="http://schemas.microsoft.com/office/drawing/2014/main" id="{3C2ADE30-7602-315E-4FFF-B21A988B9C46}"/>
              </a:ext>
            </a:extLst>
          </p:cNvPr>
          <p:cNvSpPr>
            <a:spLocks noGrp="1"/>
          </p:cNvSpPr>
          <p:nvPr>
            <p:ph type="subTitle" idx="1"/>
          </p:nvPr>
        </p:nvSpPr>
        <p:spPr>
          <a:xfrm>
            <a:off x="1038580" y="1420055"/>
            <a:ext cx="10533991" cy="4583864"/>
          </a:xfrm>
        </p:spPr>
        <p:txBody>
          <a:bodyPr vert="horz" lIns="91440" tIns="45720" rIns="91440" bIns="45720" rtlCol="0" anchor="t">
            <a:normAutofit lnSpcReduction="10000"/>
          </a:bodyPr>
          <a:lstStyle/>
          <a:p>
            <a:r>
              <a:rPr lang="en-US" sz="2400" dirty="0"/>
              <a:t>• My Portfolio Website is much clear and user friendly in its way , where one User/Recruiter can easily understand all the details that I have mentioned in my portfolio with a clear sliding representation of my skills and the  beautiful alignment of projects that I have done.</a:t>
            </a:r>
            <a:endParaRPr lang="en-US" dirty="0"/>
          </a:p>
          <a:p>
            <a:r>
              <a:rPr lang="en-US" sz="2400" dirty="0"/>
              <a:t>• P</a:t>
            </a:r>
            <a:r>
              <a:rPr lang="en-US" sz="2400" dirty="0">
                <a:latin typeface="Neue Haas Grotesk Text Pro"/>
                <a:ea typeface="Tahoma"/>
                <a:cs typeface="Tahoma"/>
              </a:rPr>
              <a:t>ortfolio website solution ensures that portfolios are optimized for different devices and screen sizes. This responsiveness enables users' portfolios to look visually appealing and function seamlessly on desktops, tablets, and mobile devices.</a:t>
            </a:r>
          </a:p>
          <a:p>
            <a:r>
              <a:rPr lang="en-US" sz="2400" dirty="0">
                <a:latin typeface="Neue Haas Grotesk Text Pro"/>
                <a:ea typeface="Tahoma"/>
                <a:cs typeface="Tahoma"/>
              </a:rPr>
              <a:t>• </a:t>
            </a:r>
            <a:r>
              <a:rPr lang="en-US" sz="2400" dirty="0">
                <a:latin typeface="Neue Haas Grotesk Text Pro"/>
                <a:ea typeface="Tahoma"/>
                <a:cs typeface="Times New Roman"/>
              </a:rPr>
              <a:t>It demonstrates my technical skills, creativity, and attention to detail, which can attract potential employers, clients, and collaborators.</a:t>
            </a:r>
            <a:r>
              <a:rPr lang="en-US" sz="2400" dirty="0">
                <a:latin typeface="Neue Haas Grotesk Text Pro"/>
                <a:ea typeface="Tahoma"/>
                <a:cs typeface="Tahoma"/>
              </a:rPr>
              <a:t>  </a:t>
            </a:r>
          </a:p>
        </p:txBody>
      </p:sp>
    </p:spTree>
    <p:extLst>
      <p:ext uri="{BB962C8B-B14F-4D97-AF65-F5344CB8AC3E}">
        <p14:creationId xmlns:p14="http://schemas.microsoft.com/office/powerpoint/2010/main" val="118502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C753-66A7-3640-404E-5F4163858660}"/>
              </a:ext>
            </a:extLst>
          </p:cNvPr>
          <p:cNvSpPr>
            <a:spLocks noGrp="1"/>
          </p:cNvSpPr>
          <p:nvPr>
            <p:ph type="ctrTitle"/>
          </p:nvPr>
        </p:nvSpPr>
        <p:spPr>
          <a:xfrm>
            <a:off x="1330210" y="379178"/>
            <a:ext cx="11159481" cy="1373913"/>
          </a:xfrm>
        </p:spPr>
        <p:txBody>
          <a:bodyPr>
            <a:normAutofit/>
          </a:bodyPr>
          <a:lstStyle/>
          <a:p>
            <a:r>
              <a:rPr lang="en-US" sz="3200" dirty="0"/>
              <a:t>HOW DID YOU CUSTOMIZE YOUR PROJECT AND MAKE IT YOUR OWN</a:t>
            </a:r>
          </a:p>
        </p:txBody>
      </p:sp>
      <p:sp>
        <p:nvSpPr>
          <p:cNvPr id="3" name="Subtitle 2">
            <a:extLst>
              <a:ext uri="{FF2B5EF4-FFF2-40B4-BE49-F238E27FC236}">
                <a16:creationId xmlns:a16="http://schemas.microsoft.com/office/drawing/2014/main" id="{B68AFD7C-917C-4BDC-9613-4BE3E04C23DF}"/>
              </a:ext>
            </a:extLst>
          </p:cNvPr>
          <p:cNvSpPr>
            <a:spLocks noGrp="1"/>
          </p:cNvSpPr>
          <p:nvPr>
            <p:ph type="subTitle" idx="1"/>
          </p:nvPr>
        </p:nvSpPr>
        <p:spPr>
          <a:xfrm>
            <a:off x="1029172" y="1959197"/>
            <a:ext cx="10730086" cy="3847166"/>
          </a:xfrm>
        </p:spPr>
        <p:txBody>
          <a:bodyPr vert="horz" lIns="91440" tIns="45720" rIns="91440" bIns="45720" rtlCol="0" anchor="t">
            <a:normAutofit fontScale="92500" lnSpcReduction="20000"/>
          </a:bodyPr>
          <a:lstStyle/>
          <a:p>
            <a:r>
              <a:rPr lang="en-US" dirty="0"/>
              <a:t>•  </a:t>
            </a:r>
            <a:r>
              <a:rPr lang="en-US" sz="2400" dirty="0"/>
              <a:t>I implemented About section where it includes the basic and academic details of mine, along with that I have also included my technical skills under the Skills Acquired section  with a skill bar notation which attracts as a main aspect in my    portfolio website.</a:t>
            </a:r>
          </a:p>
          <a:p>
            <a:r>
              <a:rPr lang="en-US" sz="2400" dirty="0"/>
              <a:t>• I also implemented a Portfolio section where all my projects that are done during my Bachelor's period were mentioned in a neat and uniform way where one can easily go through the work that I have done in my Bachelor's period.</a:t>
            </a:r>
          </a:p>
          <a:p>
            <a:r>
              <a:rPr lang="en-US" sz="2400" dirty="0"/>
              <a:t>•I have used Display Flex to represent my website much unique from others and used many bootstrap methods to make my website much clear.</a:t>
            </a:r>
          </a:p>
        </p:txBody>
      </p:sp>
    </p:spTree>
    <p:extLst>
      <p:ext uri="{BB962C8B-B14F-4D97-AF65-F5344CB8AC3E}">
        <p14:creationId xmlns:p14="http://schemas.microsoft.com/office/powerpoint/2010/main" val="349438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9A94-4FC8-16FD-7DE3-0FF666AFAFBA}"/>
              </a:ext>
            </a:extLst>
          </p:cNvPr>
          <p:cNvSpPr>
            <a:spLocks noGrp="1"/>
          </p:cNvSpPr>
          <p:nvPr>
            <p:ph type="ctrTitle"/>
          </p:nvPr>
        </p:nvSpPr>
        <p:spPr>
          <a:xfrm>
            <a:off x="3907838" y="266288"/>
            <a:ext cx="6211185" cy="668358"/>
          </a:xfrm>
        </p:spPr>
        <p:txBody>
          <a:bodyPr/>
          <a:lstStyle/>
          <a:p>
            <a:r>
              <a:rPr lang="en-US" dirty="0"/>
              <a:t>MODELLING</a:t>
            </a:r>
          </a:p>
        </p:txBody>
      </p:sp>
      <p:sp>
        <p:nvSpPr>
          <p:cNvPr id="3" name="Subtitle 2">
            <a:extLst>
              <a:ext uri="{FF2B5EF4-FFF2-40B4-BE49-F238E27FC236}">
                <a16:creationId xmlns:a16="http://schemas.microsoft.com/office/drawing/2014/main" id="{F4E3B466-970C-9CD2-2EE3-77745E03E376}"/>
              </a:ext>
            </a:extLst>
          </p:cNvPr>
          <p:cNvSpPr>
            <a:spLocks noGrp="1"/>
          </p:cNvSpPr>
          <p:nvPr>
            <p:ph type="subTitle" idx="1"/>
          </p:nvPr>
        </p:nvSpPr>
        <p:spPr>
          <a:xfrm>
            <a:off x="925691" y="1413567"/>
            <a:ext cx="10720679" cy="4477463"/>
          </a:xfrm>
        </p:spPr>
        <p:txBody>
          <a:bodyPr vert="horz" lIns="91440" tIns="45720" rIns="91440" bIns="45720" rtlCol="0" anchor="t">
            <a:normAutofit/>
          </a:bodyPr>
          <a:lstStyle/>
          <a:p>
            <a:r>
              <a:rPr lang="en-US" dirty="0"/>
              <a:t>•</a:t>
            </a:r>
            <a:r>
              <a:rPr lang="en-US" sz="2400" dirty="0">
                <a:solidFill>
                  <a:srgbClr val="000000"/>
                </a:solidFill>
                <a:ea typeface="+mn-lt"/>
                <a:cs typeface="+mn-lt"/>
              </a:rPr>
              <a:t>I </a:t>
            </a:r>
            <a:r>
              <a:rPr lang="en-US" sz="2400" dirty="0">
                <a:solidFill>
                  <a:srgbClr val="3C2D48"/>
                </a:solidFill>
                <a:ea typeface="+mn-lt"/>
                <a:cs typeface="+mn-lt"/>
              </a:rPr>
              <a:t>used media queries to make our portfolio website code responsive so in every device our portfolio loads with the same design with no layout shifting.</a:t>
            </a:r>
          </a:p>
          <a:p>
            <a:r>
              <a:rPr lang="en-US" sz="2400" dirty="0">
                <a:solidFill>
                  <a:srgbClr val="3C2D48"/>
                </a:solidFill>
              </a:rPr>
              <a:t>• I used Display Flex to represent my website very attractive to any Users/Recruiters.</a:t>
            </a:r>
          </a:p>
          <a:p>
            <a:r>
              <a:rPr lang="en-US" sz="2400" dirty="0">
                <a:solidFill>
                  <a:srgbClr val="3C2D48"/>
                </a:solidFill>
              </a:rPr>
              <a:t>• I Have taken Bootstrap Website as a reference to implement my website with various icons.</a:t>
            </a:r>
            <a:endParaRPr lang="en-US" sz="2400" dirty="0">
              <a:solidFill>
                <a:srgbClr val="3C2D48"/>
              </a:solidFill>
              <a:cs typeface="Times New Roman"/>
            </a:endParaRPr>
          </a:p>
          <a:p>
            <a:r>
              <a:rPr lang="en-US" sz="2400" dirty="0">
                <a:solidFill>
                  <a:srgbClr val="3C2D48"/>
                </a:solidFill>
                <a:cs typeface="Times New Roman"/>
              </a:rPr>
              <a:t>• I used</a:t>
            </a:r>
            <a:r>
              <a:rPr lang="en-US" sz="2400" dirty="0">
                <a:solidFill>
                  <a:srgbClr val="3C2D48"/>
                </a:solidFill>
                <a:latin typeface="Neue Haas Grotesk Text Pro"/>
                <a:cs typeface="Times New Roman"/>
              </a:rPr>
              <a:t> Google Fonts for creating my website with an attractive font.</a:t>
            </a:r>
            <a:endParaRPr lang="en-US"/>
          </a:p>
          <a:p>
            <a:endParaRPr lang="en-US" sz="2400" dirty="0">
              <a:solidFill>
                <a:srgbClr val="3C2D48"/>
              </a:solidFill>
            </a:endParaRPr>
          </a:p>
        </p:txBody>
      </p:sp>
    </p:spTree>
    <p:extLst>
      <p:ext uri="{BB962C8B-B14F-4D97-AF65-F5344CB8AC3E}">
        <p14:creationId xmlns:p14="http://schemas.microsoft.com/office/powerpoint/2010/main" val="219548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32CD-8B90-9D27-F04E-BAD09DC9CD3A}"/>
              </a:ext>
            </a:extLst>
          </p:cNvPr>
          <p:cNvSpPr>
            <a:spLocks noGrp="1"/>
          </p:cNvSpPr>
          <p:nvPr>
            <p:ph type="ctrTitle"/>
          </p:nvPr>
        </p:nvSpPr>
        <p:spPr>
          <a:xfrm>
            <a:off x="4604926" y="298408"/>
            <a:ext cx="6211185" cy="696580"/>
          </a:xfrm>
        </p:spPr>
        <p:txBody>
          <a:bodyPr/>
          <a:lstStyle/>
          <a:p>
            <a:r>
              <a:rPr lang="en-US" dirty="0"/>
              <a:t>RESULTS</a:t>
            </a:r>
          </a:p>
        </p:txBody>
      </p:sp>
      <p:sp>
        <p:nvSpPr>
          <p:cNvPr id="3" name="Subtitle 2">
            <a:extLst>
              <a:ext uri="{FF2B5EF4-FFF2-40B4-BE49-F238E27FC236}">
                <a16:creationId xmlns:a16="http://schemas.microsoft.com/office/drawing/2014/main" id="{6FEAD340-94E9-6E2E-8F7B-F697E19BDAF3}"/>
              </a:ext>
            </a:extLst>
          </p:cNvPr>
          <p:cNvSpPr>
            <a:spLocks noGrp="1"/>
          </p:cNvSpPr>
          <p:nvPr>
            <p:ph type="subTitle" idx="1"/>
          </p:nvPr>
        </p:nvSpPr>
        <p:spPr>
          <a:xfrm flipV="1">
            <a:off x="544288" y="5505326"/>
            <a:ext cx="5551712" cy="68465"/>
          </a:xfrm>
        </p:spPr>
        <p:txBody>
          <a:bodyPr>
            <a:normAutofit fontScale="25000" lnSpcReduction="20000"/>
          </a:bodyPr>
          <a:lstStyle/>
          <a:p>
            <a:endParaRPr lang="en-US"/>
          </a:p>
        </p:txBody>
      </p:sp>
      <p:pic>
        <p:nvPicPr>
          <p:cNvPr id="4" name="Picture 4" descr="A screenshot of a computer&#10;&#10;Description automatically generated">
            <a:extLst>
              <a:ext uri="{FF2B5EF4-FFF2-40B4-BE49-F238E27FC236}">
                <a16:creationId xmlns:a16="http://schemas.microsoft.com/office/drawing/2014/main" id="{DD8BE58E-82B5-2A5F-C3A7-B56E16F1B39F}"/>
              </a:ext>
            </a:extLst>
          </p:cNvPr>
          <p:cNvPicPr>
            <a:picLocks noChangeAspect="1"/>
          </p:cNvPicPr>
          <p:nvPr/>
        </p:nvPicPr>
        <p:blipFill>
          <a:blip r:embed="rId2"/>
          <a:stretch>
            <a:fillRect/>
          </a:stretch>
        </p:blipFill>
        <p:spPr>
          <a:xfrm>
            <a:off x="1143001" y="1095394"/>
            <a:ext cx="9905998" cy="5287696"/>
          </a:xfrm>
          <a:prstGeom prst="rect">
            <a:avLst/>
          </a:prstGeom>
        </p:spPr>
      </p:pic>
    </p:spTree>
    <p:extLst>
      <p:ext uri="{BB962C8B-B14F-4D97-AF65-F5344CB8AC3E}">
        <p14:creationId xmlns:p14="http://schemas.microsoft.com/office/powerpoint/2010/main" val="4005707610"/>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SwellVTI</vt:lpstr>
      <vt:lpstr>Student Details</vt:lpstr>
      <vt:lpstr>PROJECT TITLE: CREATING A PORTFOLIO SITE  </vt:lpstr>
      <vt:lpstr>     AGENDA</vt:lpstr>
      <vt:lpstr>PROJECT OVERVIEW</vt:lpstr>
      <vt:lpstr>END USERS OF THE PROJECT</vt:lpstr>
      <vt:lpstr>YOUR SOLUTION AND ITS VALUE PROPOSITION</vt:lpstr>
      <vt:lpstr>HOW DID YOU CUSTOMIZE YOUR PROJECT AND MAKE IT YOUR OWN</vt:lpstr>
      <vt:lpstr>MODELLING</vt:lpstr>
      <vt:lpstr>RESULTS</vt:lpstr>
      <vt:lpstr>RESULTS</vt:lpstr>
      <vt:lpstr>RESULTS</vt:lpstr>
      <vt:lpstr>RESULTS</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1355</cp:revision>
  <dcterms:created xsi:type="dcterms:W3CDTF">2023-07-20T07:26:32Z</dcterms:created>
  <dcterms:modified xsi:type="dcterms:W3CDTF">2023-08-03T19:57:14Z</dcterms:modified>
</cp:coreProperties>
</file>