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2A60E-5DFE-43A4-B1C2-E4461542FFD2}">
  <a:tblStyle styleId="{5622A60E-5DFE-43A4-B1C2-E4461542FF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9fab948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9fab948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86107aa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86107aa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9fab9487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9fab9487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9fab9487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9fab9487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0c58e0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0c58e0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9fab9487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9fab9487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0255fb305bc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00255fb305bc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9fab9487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9fab9487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832e9ab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832e9ab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0c58e051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0c58e051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e62be1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e62be1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52c2c1b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52c2c1b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86107aa9d_5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86107aa9d_5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fab9487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9fab9487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9fab948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9fab948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86107aa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86107aa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c58e05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0c58e05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c58e05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c58e05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Es-tu sûr que l’ESP communique en WiFi 5 sur la bande 5 GHz 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e62be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e62be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9fab94875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9fab9487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Domotifications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Revue finale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Mathieu MOYAERTS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BTS SNIR - LaSalle Avignon - Session 2023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IR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34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Configurer le système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Activer/désactiver un module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Acquitter une notification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Afficher une notificatio</a:t>
            </a:r>
            <a:r>
              <a:rPr lang="fr" sz="1700"/>
              <a:t>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Dialoguer avec la station 	lumineuse</a:t>
            </a:r>
            <a:endParaRPr sz="17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54" y="1086188"/>
            <a:ext cx="5339525" cy="33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552350" y="2528725"/>
            <a:ext cx="548700" cy="167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de développement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128538" y="134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{5622A60E-5DFE-43A4-B1C2-E4461542FFD2}</a:tableStyleId>
              </a:tblPr>
              <a:tblGrid>
                <a:gridCol w="4285775"/>
                <a:gridCol w="4285775"/>
              </a:tblGrid>
              <a:tr h="6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Environnement de développement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Qt Creator / Qt / C++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Gestion de version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Git/</a:t>
                      </a:r>
                      <a:r>
                        <a:rPr lang="fr">
                          <a:solidFill>
                            <a:srgbClr val="F3F3F3"/>
                          </a:solidFill>
                        </a:rPr>
                        <a:t>GitHub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Logiciel de création UML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BOUML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Gestion de projet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Jira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OS du poste de développement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Ubuntu 20.04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8" y="2596864"/>
            <a:ext cx="676400" cy="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1447" y="3891962"/>
            <a:ext cx="760115" cy="6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788" y="3029138"/>
            <a:ext cx="2157400" cy="10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8723" y="2001175"/>
            <a:ext cx="10128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7550" y="1188188"/>
            <a:ext cx="1367900" cy="10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0" y="1017725"/>
            <a:ext cx="8349001" cy="37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L’IHM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25" y="950275"/>
            <a:ext cx="7486350" cy="41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d’une notification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502"/>
            <a:ext cx="9143999" cy="208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34"/>
            <a:ext cx="9143999" cy="506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5" y="674600"/>
            <a:ext cx="8980174" cy="37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5" y="530351"/>
            <a:ext cx="8980175" cy="406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5" y="799427"/>
            <a:ext cx="9032525" cy="35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Fichier </a:t>
            </a:r>
            <a:r>
              <a:rPr lang="fr"/>
              <a:t>de configuration 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695" y="807800"/>
            <a:ext cx="2352825" cy="41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l’application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88" y="1017723"/>
            <a:ext cx="5279824" cy="38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Activer/Désactiver un module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25" y="1017725"/>
            <a:ext cx="6055951" cy="38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Acquitter une notification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75" y="1384625"/>
            <a:ext cx="7172375" cy="2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ce projet 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437000"/>
            <a:ext cx="75247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Recette</a:t>
            </a:r>
            <a:endParaRPr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876425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{5622A60E-5DFE-43A4-B1C2-E4461542FFD2}</a:tableStyleId>
              </a:tblPr>
              <a:tblGrid>
                <a:gridCol w="3483075"/>
                <a:gridCol w="1172975"/>
                <a:gridCol w="1269275"/>
                <a:gridCol w="1313675"/>
              </a:tblGrid>
              <a:tr h="4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Fonctionnalités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A faire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En cours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Terminée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Configurer le système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X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Acquitter une notification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X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Activer/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Désactiver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un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X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Afficher une notification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X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Dialoguer avec la station lumineuse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X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du besoin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N</a:t>
            </a:r>
            <a:r>
              <a:rPr b="1" lang="fr"/>
              <a:t>otifier visuellement des évènements domotiques</a:t>
            </a:r>
            <a:r>
              <a:rPr lang="fr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Poubelle(s)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Boîte aux lettres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Machine(s)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750" y="1732586"/>
            <a:ext cx="41529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0" y="1080850"/>
            <a:ext cx="8800802" cy="3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Missions du système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éditer les modules domotiques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paramétrer les notifications des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signaler visuellement des évènements domotiques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acquitter les notifications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88475"/>
            <a:ext cx="57340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Wi-Fi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Wi-Fi 5 (802.11ac)</a:t>
            </a:r>
            <a:endParaRPr sz="16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{5622A60E-5DFE-43A4-B1C2-E4461542FFD2}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Fréquence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5.0 GHz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Modulation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256-QAM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Débit de données maximum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3.6 Gbps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Technologie d’accès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OFDM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Antennes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4x4 MIMO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Trame de requête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3432" l="1880" r="1687" t="4308"/>
          <a:stretch/>
        </p:blipFill>
        <p:spPr>
          <a:xfrm>
            <a:off x="1791125" y="1152475"/>
            <a:ext cx="5399550" cy="3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</a:t>
            </a:r>
            <a:r>
              <a:rPr lang="fr"/>
              <a:t>déploiement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604325"/>
            <a:ext cx="80486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887000" y="253372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1…6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887000" y="17578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1…5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71150" y="3599400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05100" y="2268100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05100" y="2618325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105100" y="2968550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400325" y="2660575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464700" y="2690100"/>
            <a:ext cx="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