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ssistant SemiBold"/>
      <p:regular r:id="rId25"/>
      <p:bold r:id="rId26"/>
    </p:embeddedFont>
    <p:embeddedFont>
      <p:font typeface="Barlow Condensed SemiBold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Barlow Condensed"/>
      <p:regular r:id="rId35"/>
      <p:bold r:id="rId36"/>
      <p:italic r:id="rId37"/>
      <p:boldItalic r:id="rId38"/>
    </p:embeddedFont>
    <p:embeddedFont>
      <p:font typeface="Assistant"/>
      <p:regular r:id="rId39"/>
      <p:bold r:id="rId40"/>
    </p:embeddedFont>
    <p:embeddedFont>
      <p:font typeface="Barlow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037260-32A8-474B-921A-2478B21E972F}">
  <a:tblStyle styleId="{0D037260-32A8-474B-921A-2478B21E97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ssistant-bold.fntdata"/><Relationship Id="rId20" Type="http://schemas.openxmlformats.org/officeDocument/2006/relationships/slide" Target="slides/slide15.xml"/><Relationship Id="rId42" Type="http://schemas.openxmlformats.org/officeDocument/2006/relationships/font" Target="fonts/Barlow-bold.fntdata"/><Relationship Id="rId41" Type="http://schemas.openxmlformats.org/officeDocument/2006/relationships/font" Target="fonts/Barlow-regular.fntdata"/><Relationship Id="rId22" Type="http://schemas.openxmlformats.org/officeDocument/2006/relationships/slide" Target="slides/slide17.xml"/><Relationship Id="rId44" Type="http://schemas.openxmlformats.org/officeDocument/2006/relationships/font" Target="fonts/Barlow-boldItalic.fntdata"/><Relationship Id="rId21" Type="http://schemas.openxmlformats.org/officeDocument/2006/relationships/slide" Target="slides/slide16.xml"/><Relationship Id="rId43" Type="http://schemas.openxmlformats.org/officeDocument/2006/relationships/font" Target="fonts/Barlow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ssistantSemiBold-bold.fntdata"/><Relationship Id="rId25" Type="http://schemas.openxmlformats.org/officeDocument/2006/relationships/font" Target="fonts/AssistantSemiBold-regular.fntdata"/><Relationship Id="rId28" Type="http://schemas.openxmlformats.org/officeDocument/2006/relationships/font" Target="fonts/BarlowCondensedSemiBold-bold.fntdata"/><Relationship Id="rId27" Type="http://schemas.openxmlformats.org/officeDocument/2006/relationships/font" Target="fonts/BarlowCondensed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Condensed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BarlowCondensedSemiBold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BarlowCondensed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BarlowCondensed-italic.fntdata"/><Relationship Id="rId14" Type="http://schemas.openxmlformats.org/officeDocument/2006/relationships/slide" Target="slides/slide9.xml"/><Relationship Id="rId36" Type="http://schemas.openxmlformats.org/officeDocument/2006/relationships/font" Target="fonts/BarlowCondensed-bold.fntdata"/><Relationship Id="rId17" Type="http://schemas.openxmlformats.org/officeDocument/2006/relationships/slide" Target="slides/slide12.xml"/><Relationship Id="rId39" Type="http://schemas.openxmlformats.org/officeDocument/2006/relationships/font" Target="fonts/Assistant-regular.fntdata"/><Relationship Id="rId16" Type="http://schemas.openxmlformats.org/officeDocument/2006/relationships/slide" Target="slides/slide11.xml"/><Relationship Id="rId38" Type="http://schemas.openxmlformats.org/officeDocument/2006/relationships/font" Target="fonts/BarlowCondensed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2de2e5071b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2de2e5071b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16f4a803e0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16f4a803e0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2de2e5071b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2de2e5071b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2e2e19685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2e2e19685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2de2e5071b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2de2e5071b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2de2e5071b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2de2e5071b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2df27f8f79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2df27f8f79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2e334887d9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2e334887d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2e334887d9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2e334887d9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2dedd95a9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2dedd95a9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db0f9523dd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db0f9523dd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db0f9523d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db0f9523d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2e4672fdc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2e4672fdc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116f4a803e0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116f4a803e0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116f4a803e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116f4a803e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db0f9523dd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db0f9523dd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116f4a803e0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116f4a803e0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db0f9523d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db0f9523d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1845025" y="-739063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640750" y="3098662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3" name="Google Shape;13;p2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 rot="435267">
            <a:off x="6817947" y="-474140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3" name="Google Shape;23;p2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" name="Google Shape;30;p2"/>
          <p:cNvCxnSpPr/>
          <p:nvPr/>
        </p:nvCxnSpPr>
        <p:spPr>
          <a:xfrm flipH="1" rot="436104">
            <a:off x="7342476" y="-138003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Google Shape;31;p2"/>
          <p:cNvCxnSpPr/>
          <p:nvPr/>
        </p:nvCxnSpPr>
        <p:spPr>
          <a:xfrm flipH="1" rot="436104">
            <a:off x="7694851" y="-2736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" name="Google Shape;34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5" name="Google Shape;35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 txBox="1"/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8" name="Google Shape;38;p2"/>
          <p:cNvSpPr txBox="1"/>
          <p:nvPr>
            <p:ph idx="1" type="subTitle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1"/>
          <p:cNvSpPr txBox="1"/>
          <p:nvPr>
            <p:ph hasCustomPrompt="1" type="title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66" name="Google Shape;466;p11"/>
          <p:cNvSpPr txBox="1"/>
          <p:nvPr>
            <p:ph idx="1" type="subTitle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11"/>
          <p:cNvSpPr/>
          <p:nvPr/>
        </p:nvSpPr>
        <p:spPr>
          <a:xfrm rot="2352435">
            <a:off x="2482219" y="4250194"/>
            <a:ext cx="4319020" cy="272169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Google Shape;46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69" name="Google Shape;46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70" name="Google Shape;47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2" name="Google Shape;47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73" name="Google Shape;47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5" name="Google Shape;47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76" name="Google Shape;47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8" name="Google Shape;478;p11"/>
          <p:cNvGrpSpPr/>
          <p:nvPr/>
        </p:nvGrpSpPr>
        <p:grpSpPr>
          <a:xfrm flipH="1" rot="10800000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79" name="Google Shape;47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11"/>
          <p:cNvSpPr/>
          <p:nvPr/>
        </p:nvSpPr>
        <p:spPr>
          <a:xfrm flipH="1" rot="5400000">
            <a:off x="8802568" y="20379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2" name="Google Shape;48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83" name="Google Shape;48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4" name="Google Shape;484;p11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5" name="Google Shape;48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86" name="Google Shape;48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7" name="Google Shape;487;p11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8" name="Google Shape;488;p11"/>
          <p:cNvSpPr/>
          <p:nvPr/>
        </p:nvSpPr>
        <p:spPr>
          <a:xfrm rot="3600028">
            <a:off x="7176125" y="-243840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1"/>
          <p:cNvSpPr/>
          <p:nvPr/>
        </p:nvSpPr>
        <p:spPr>
          <a:xfrm rot="4913980">
            <a:off x="-1664938" y="-2531788"/>
            <a:ext cx="3365081" cy="3705126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3"/>
          <p:cNvSpPr txBox="1"/>
          <p:nvPr>
            <p:ph idx="1" type="subTitle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95" name="Google Shape;495;p13"/>
          <p:cNvSpPr txBox="1"/>
          <p:nvPr>
            <p:ph idx="2" type="subTitle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96" name="Google Shape;496;p13"/>
          <p:cNvSpPr txBox="1"/>
          <p:nvPr>
            <p:ph idx="3" type="subTitle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97" name="Google Shape;497;p13"/>
          <p:cNvSpPr txBox="1"/>
          <p:nvPr>
            <p:ph idx="4" type="subTitle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98" name="Google Shape;498;p13"/>
          <p:cNvSpPr txBox="1"/>
          <p:nvPr>
            <p:ph idx="5" type="subTitle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99" name="Google Shape;499;p13"/>
          <p:cNvSpPr txBox="1"/>
          <p:nvPr>
            <p:ph idx="6" type="subTitle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500" name="Google Shape;50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1" name="Google Shape;501;p13"/>
          <p:cNvSpPr txBox="1"/>
          <p:nvPr>
            <p:ph idx="7" type="subTitle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2" name="Google Shape;502;p13"/>
          <p:cNvSpPr txBox="1"/>
          <p:nvPr>
            <p:ph idx="8" type="subTitle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3" name="Google Shape;503;p13"/>
          <p:cNvSpPr txBox="1"/>
          <p:nvPr>
            <p:ph idx="9" type="subTitle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4" name="Google Shape;504;p13"/>
          <p:cNvSpPr txBox="1"/>
          <p:nvPr>
            <p:ph idx="13" type="subTitle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5" name="Google Shape;505;p13"/>
          <p:cNvSpPr txBox="1"/>
          <p:nvPr>
            <p:ph idx="14" type="subTitle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6" name="Google Shape;506;p13"/>
          <p:cNvSpPr txBox="1"/>
          <p:nvPr>
            <p:ph idx="15" type="subTitle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7" name="Google Shape;507;p13"/>
          <p:cNvSpPr/>
          <p:nvPr/>
        </p:nvSpPr>
        <p:spPr>
          <a:xfrm rot="10800000">
            <a:off x="-1426853" y="-1062630"/>
            <a:ext cx="3177828" cy="200255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509" name="Google Shape;509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13"/>
          <p:cNvSpPr/>
          <p:nvPr/>
        </p:nvSpPr>
        <p:spPr>
          <a:xfrm rot="-1297775">
            <a:off x="7887277" y="-719144"/>
            <a:ext cx="2209823" cy="1811858"/>
          </a:xfrm>
          <a:custGeom>
            <a:rect b="b" l="l" r="r" t="t"/>
            <a:pathLst>
              <a:path extrusionOk="0" h="16167" w="19718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2" name="Google Shape;512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13" name="Google Shape;513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14" name="Google Shape;514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6" name="Google Shape;516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17" name="Google Shape;517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9" name="Google Shape;519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20" name="Google Shape;520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2" name="Google Shape;522;p13"/>
          <p:cNvGrpSpPr/>
          <p:nvPr/>
        </p:nvGrpSpPr>
        <p:grpSpPr>
          <a:xfrm flipH="1" rot="10800000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23" name="Google Shape;523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3"/>
          <p:cNvSpPr/>
          <p:nvPr/>
        </p:nvSpPr>
        <p:spPr>
          <a:xfrm rot="435267">
            <a:off x="8214271" y="42142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7" name="Google Shape;527;p13"/>
          <p:cNvCxnSpPr/>
          <p:nvPr/>
        </p:nvCxnSpPr>
        <p:spPr>
          <a:xfrm flipH="1" rot="436104">
            <a:off x="8926501" y="43612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8" name="Google Shape;528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29" name="Google Shape;529;p13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3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3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3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3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3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66" name="Google Shape;566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7" name="Google Shape;567;p13"/>
            <p:cNvCxnSpPr/>
            <p:nvPr/>
          </p:nvCxnSpPr>
          <p:spPr>
            <a:xfrm flipH="1" rot="436104">
              <a:off x="4223501" y="46956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68" name="Google Shape;56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4"/>
          <p:cNvSpPr txBox="1"/>
          <p:nvPr>
            <p:ph type="title"/>
          </p:nvPr>
        </p:nvSpPr>
        <p:spPr>
          <a:xfrm>
            <a:off x="1963275" y="3220825"/>
            <a:ext cx="52173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1" name="Google Shape;571;p14"/>
          <p:cNvSpPr txBox="1"/>
          <p:nvPr>
            <p:ph idx="1" type="subTitle"/>
          </p:nvPr>
        </p:nvSpPr>
        <p:spPr>
          <a:xfrm>
            <a:off x="1498700" y="1686125"/>
            <a:ext cx="61467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3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2" name="Google Shape;572;p14"/>
          <p:cNvSpPr/>
          <p:nvPr/>
        </p:nvSpPr>
        <p:spPr>
          <a:xfrm rot="740964">
            <a:off x="2555135" y="4016752"/>
            <a:ext cx="4319054" cy="272171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4"/>
          <p:cNvSpPr/>
          <p:nvPr/>
        </p:nvSpPr>
        <p:spPr>
          <a:xfrm rot="3600028">
            <a:off x="2889450" y="-215305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4" name="Google Shape;574;p14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575" name="Google Shape;575;p1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14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584" name="Google Shape;584;p1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Google Shape;59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5"/>
          <p:cNvSpPr txBox="1"/>
          <p:nvPr>
            <p:ph hasCustomPrompt="1" type="title"/>
          </p:nvPr>
        </p:nvSpPr>
        <p:spPr>
          <a:xfrm>
            <a:off x="1234750" y="790425"/>
            <a:ext cx="29934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95" name="Google Shape;595;p15"/>
          <p:cNvSpPr txBox="1"/>
          <p:nvPr>
            <p:ph idx="1" type="subTitle"/>
          </p:nvPr>
        </p:nvSpPr>
        <p:spPr>
          <a:xfrm>
            <a:off x="1234753" y="1631066"/>
            <a:ext cx="299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6" name="Google Shape;596;p15"/>
          <p:cNvSpPr txBox="1"/>
          <p:nvPr>
            <p:ph hasCustomPrompt="1" idx="2" type="title"/>
          </p:nvPr>
        </p:nvSpPr>
        <p:spPr>
          <a:xfrm>
            <a:off x="4915800" y="790450"/>
            <a:ext cx="29934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97" name="Google Shape;597;p15"/>
          <p:cNvSpPr txBox="1"/>
          <p:nvPr>
            <p:ph idx="3" type="subTitle"/>
          </p:nvPr>
        </p:nvSpPr>
        <p:spPr>
          <a:xfrm>
            <a:off x="4915800" y="1631077"/>
            <a:ext cx="2993400" cy="3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8" name="Google Shape;598;p15"/>
          <p:cNvSpPr txBox="1"/>
          <p:nvPr>
            <p:ph hasCustomPrompt="1" idx="4" type="title"/>
          </p:nvPr>
        </p:nvSpPr>
        <p:spPr>
          <a:xfrm>
            <a:off x="4915800" y="2761426"/>
            <a:ext cx="29934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99" name="Google Shape;599;p15"/>
          <p:cNvSpPr txBox="1"/>
          <p:nvPr>
            <p:ph idx="5" type="subTitle"/>
          </p:nvPr>
        </p:nvSpPr>
        <p:spPr>
          <a:xfrm>
            <a:off x="4915800" y="3602053"/>
            <a:ext cx="2993400" cy="3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0" name="Google Shape;600;p15"/>
          <p:cNvSpPr txBox="1"/>
          <p:nvPr>
            <p:ph hasCustomPrompt="1" idx="6" type="title"/>
          </p:nvPr>
        </p:nvSpPr>
        <p:spPr>
          <a:xfrm>
            <a:off x="1234753" y="2761420"/>
            <a:ext cx="29934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01" name="Google Shape;601;p15"/>
          <p:cNvSpPr txBox="1"/>
          <p:nvPr>
            <p:ph idx="7" type="subTitle"/>
          </p:nvPr>
        </p:nvSpPr>
        <p:spPr>
          <a:xfrm>
            <a:off x="1234753" y="3602051"/>
            <a:ext cx="2993400" cy="3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2" name="Google Shape;602;p15"/>
          <p:cNvSpPr txBox="1"/>
          <p:nvPr>
            <p:ph idx="8" type="subTitle"/>
          </p:nvPr>
        </p:nvSpPr>
        <p:spPr>
          <a:xfrm>
            <a:off x="1234753" y="1988490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3" name="Google Shape;603;p15"/>
          <p:cNvSpPr txBox="1"/>
          <p:nvPr>
            <p:ph idx="9" type="subTitle"/>
          </p:nvPr>
        </p:nvSpPr>
        <p:spPr>
          <a:xfrm>
            <a:off x="4915800" y="1988499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4" name="Google Shape;604;p15"/>
          <p:cNvSpPr txBox="1"/>
          <p:nvPr>
            <p:ph idx="13" type="subTitle"/>
          </p:nvPr>
        </p:nvSpPr>
        <p:spPr>
          <a:xfrm>
            <a:off x="4915800" y="3959475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5" name="Google Shape;605;p15"/>
          <p:cNvSpPr txBox="1"/>
          <p:nvPr>
            <p:ph idx="14" type="subTitle"/>
          </p:nvPr>
        </p:nvSpPr>
        <p:spPr>
          <a:xfrm>
            <a:off x="1234753" y="3959475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6" name="Google Shape;606;p15"/>
          <p:cNvSpPr/>
          <p:nvPr/>
        </p:nvSpPr>
        <p:spPr>
          <a:xfrm rot="-1799972">
            <a:off x="-2090395" y="-155613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5"/>
          <p:cNvSpPr/>
          <p:nvPr/>
        </p:nvSpPr>
        <p:spPr>
          <a:xfrm rot="9000028">
            <a:off x="7870761" y="2012568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" name="Google Shape;608;p15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609" name="Google Shape;609;p1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10" name="Google Shape;610;p1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2" name="Google Shape;612;p1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5" name="Google Shape;615;p1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616" name="Google Shape;616;p1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8" name="Google Shape;618;p15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619" name="Google Shape;619;p1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15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622" name="Google Shape;622;p15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15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625" name="Google Shape;625;p15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15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628" name="Google Shape;628;p1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9" name="Google Shape;629;p15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0" name="Google Shape;63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16"/>
          <p:cNvGrpSpPr/>
          <p:nvPr/>
        </p:nvGrpSpPr>
        <p:grpSpPr>
          <a:xfrm>
            <a:off x="8064938" y="-1041168"/>
            <a:ext cx="1942494" cy="2022980"/>
            <a:chOff x="4445625" y="1829838"/>
            <a:chExt cx="739125" cy="769750"/>
          </a:xfrm>
        </p:grpSpPr>
        <p:sp>
          <p:nvSpPr>
            <p:cNvPr id="633" name="Google Shape;633;p16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16"/>
          <p:cNvGrpSpPr/>
          <p:nvPr/>
        </p:nvGrpSpPr>
        <p:grpSpPr>
          <a:xfrm>
            <a:off x="-858537" y="-1041168"/>
            <a:ext cx="1942494" cy="2022980"/>
            <a:chOff x="4445625" y="1829838"/>
            <a:chExt cx="739125" cy="769750"/>
          </a:xfrm>
        </p:grpSpPr>
        <p:sp>
          <p:nvSpPr>
            <p:cNvPr id="642" name="Google Shape;642;p16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0" name="Google Shape;65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51" name="Google Shape;651;p16"/>
          <p:cNvSpPr/>
          <p:nvPr/>
        </p:nvSpPr>
        <p:spPr>
          <a:xfrm rot="-152928">
            <a:off x="6925193" y="4175288"/>
            <a:ext cx="3763193" cy="237143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16"/>
          <p:cNvSpPr/>
          <p:nvPr/>
        </p:nvSpPr>
        <p:spPr>
          <a:xfrm rot="3635839">
            <a:off x="-1640952" y="3754337"/>
            <a:ext cx="4267648" cy="268932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3" name="Google Shape;653;p16"/>
          <p:cNvGrpSpPr/>
          <p:nvPr/>
        </p:nvGrpSpPr>
        <p:grpSpPr>
          <a:xfrm flipH="1">
            <a:off x="493849" y="4222131"/>
            <a:ext cx="438754" cy="772904"/>
            <a:chOff x="4950175" y="2998438"/>
            <a:chExt cx="88725" cy="156300"/>
          </a:xfrm>
        </p:grpSpPr>
        <p:sp>
          <p:nvSpPr>
            <p:cNvPr id="654" name="Google Shape;654;p16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6"/>
          <p:cNvGrpSpPr/>
          <p:nvPr/>
        </p:nvGrpSpPr>
        <p:grpSpPr>
          <a:xfrm>
            <a:off x="8626226" y="3746559"/>
            <a:ext cx="361129" cy="3106418"/>
            <a:chOff x="6317900" y="1197313"/>
            <a:chExt cx="180700" cy="1554375"/>
          </a:xfrm>
        </p:grpSpPr>
        <p:sp>
          <p:nvSpPr>
            <p:cNvPr id="691" name="Google Shape;691;p16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7" name="Google Shape;697;p16"/>
          <p:cNvSpPr/>
          <p:nvPr/>
        </p:nvSpPr>
        <p:spPr>
          <a:xfrm flipH="1" rot="-5400000">
            <a:off x="307075" y="2259913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8" name="Google Shape;698;p16"/>
          <p:cNvGrpSpPr/>
          <p:nvPr/>
        </p:nvGrpSpPr>
        <p:grpSpPr>
          <a:xfrm flipH="1">
            <a:off x="8671988" y="2252416"/>
            <a:ext cx="194400" cy="112209"/>
            <a:chOff x="265900" y="3852516"/>
            <a:chExt cx="194400" cy="112209"/>
          </a:xfrm>
        </p:grpSpPr>
        <p:sp>
          <p:nvSpPr>
            <p:cNvPr id="699" name="Google Shape;699;p1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1" name="Google Shape;70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17"/>
          <p:cNvGrpSpPr/>
          <p:nvPr/>
        </p:nvGrpSpPr>
        <p:grpSpPr>
          <a:xfrm rot="8100000">
            <a:off x="8064682" y="3952435"/>
            <a:ext cx="1942549" cy="2023037"/>
            <a:chOff x="4445625" y="1829838"/>
            <a:chExt cx="739125" cy="769750"/>
          </a:xfrm>
        </p:grpSpPr>
        <p:sp>
          <p:nvSpPr>
            <p:cNvPr id="704" name="Google Shape;704;p1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17"/>
          <p:cNvGrpSpPr/>
          <p:nvPr/>
        </p:nvGrpSpPr>
        <p:grpSpPr>
          <a:xfrm>
            <a:off x="-858537" y="3952469"/>
            <a:ext cx="1942494" cy="2022980"/>
            <a:chOff x="4445625" y="1829838"/>
            <a:chExt cx="739125" cy="769750"/>
          </a:xfrm>
        </p:grpSpPr>
        <p:sp>
          <p:nvSpPr>
            <p:cNvPr id="713" name="Google Shape;713;p1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1" name="Google Shape;72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2" name="Google Shape;722;p17"/>
          <p:cNvSpPr/>
          <p:nvPr/>
        </p:nvSpPr>
        <p:spPr>
          <a:xfrm flipH="1" rot="-10647072">
            <a:off x="6925193" y="-1707780"/>
            <a:ext cx="3763193" cy="237143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17"/>
          <p:cNvSpPr/>
          <p:nvPr/>
        </p:nvSpPr>
        <p:spPr>
          <a:xfrm flipH="1" rot="7164161">
            <a:off x="-1640952" y="-1604719"/>
            <a:ext cx="4267648" cy="268932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4" name="Google Shape;724;p17"/>
          <p:cNvGrpSpPr/>
          <p:nvPr/>
        </p:nvGrpSpPr>
        <p:grpSpPr>
          <a:xfrm rot="10800000">
            <a:off x="493849" y="-156096"/>
            <a:ext cx="438754" cy="772904"/>
            <a:chOff x="4950175" y="2998438"/>
            <a:chExt cx="88725" cy="156300"/>
          </a:xfrm>
        </p:grpSpPr>
        <p:sp>
          <p:nvSpPr>
            <p:cNvPr id="725" name="Google Shape;725;p17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7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7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17"/>
          <p:cNvGrpSpPr/>
          <p:nvPr/>
        </p:nvGrpSpPr>
        <p:grpSpPr>
          <a:xfrm flipH="1" rot="10800000">
            <a:off x="8626226" y="-2014039"/>
            <a:ext cx="361129" cy="3106418"/>
            <a:chOff x="6317900" y="1197313"/>
            <a:chExt cx="180700" cy="1554375"/>
          </a:xfrm>
        </p:grpSpPr>
        <p:sp>
          <p:nvSpPr>
            <p:cNvPr id="762" name="Google Shape;762;p17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7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8" name="Google Shape;768;p17"/>
          <p:cNvSpPr/>
          <p:nvPr/>
        </p:nvSpPr>
        <p:spPr>
          <a:xfrm rot="-5400000">
            <a:off x="307075" y="2481826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9" name="Google Shape;769;p17"/>
          <p:cNvGrpSpPr/>
          <p:nvPr/>
        </p:nvGrpSpPr>
        <p:grpSpPr>
          <a:xfrm rot="10800000">
            <a:off x="8671988" y="2474314"/>
            <a:ext cx="194400" cy="112209"/>
            <a:chOff x="265900" y="3852516"/>
            <a:chExt cx="194400" cy="112209"/>
          </a:xfrm>
        </p:grpSpPr>
        <p:sp>
          <p:nvSpPr>
            <p:cNvPr id="770" name="Google Shape;770;p1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2" name="Google Shape;772;p17"/>
          <p:cNvSpPr/>
          <p:nvPr/>
        </p:nvSpPr>
        <p:spPr>
          <a:xfrm rot="-7199972">
            <a:off x="3156319" y="3826224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6" name="Google Shape;776;p18"/>
          <p:cNvSpPr txBox="1"/>
          <p:nvPr>
            <p:ph idx="1" type="subTitle"/>
          </p:nvPr>
        </p:nvSpPr>
        <p:spPr>
          <a:xfrm>
            <a:off x="720000" y="1905475"/>
            <a:ext cx="7704000" cy="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7" name="Google Shape;777;p18"/>
          <p:cNvSpPr txBox="1"/>
          <p:nvPr>
            <p:ph idx="2" type="subTitle"/>
          </p:nvPr>
        </p:nvSpPr>
        <p:spPr>
          <a:xfrm>
            <a:off x="720000" y="13191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8" name="Google Shape;778;p18"/>
          <p:cNvSpPr/>
          <p:nvPr/>
        </p:nvSpPr>
        <p:spPr>
          <a:xfrm rot="-152928">
            <a:off x="6925193" y="4175288"/>
            <a:ext cx="3763193" cy="237143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18"/>
          <p:cNvSpPr/>
          <p:nvPr/>
        </p:nvSpPr>
        <p:spPr>
          <a:xfrm rot="3635839">
            <a:off x="-1640952" y="3754337"/>
            <a:ext cx="4267648" cy="268932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0" name="Google Shape;780;p18"/>
          <p:cNvGrpSpPr/>
          <p:nvPr/>
        </p:nvGrpSpPr>
        <p:grpSpPr>
          <a:xfrm flipH="1">
            <a:off x="493849" y="4222131"/>
            <a:ext cx="438754" cy="772904"/>
            <a:chOff x="4950175" y="2998438"/>
            <a:chExt cx="88725" cy="156300"/>
          </a:xfrm>
        </p:grpSpPr>
        <p:sp>
          <p:nvSpPr>
            <p:cNvPr id="781" name="Google Shape;781;p18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Google Shape;817;p18"/>
          <p:cNvGrpSpPr/>
          <p:nvPr/>
        </p:nvGrpSpPr>
        <p:grpSpPr>
          <a:xfrm>
            <a:off x="8626226" y="3746559"/>
            <a:ext cx="361129" cy="3106418"/>
            <a:chOff x="6317900" y="1197313"/>
            <a:chExt cx="180700" cy="1554375"/>
          </a:xfrm>
        </p:grpSpPr>
        <p:sp>
          <p:nvSpPr>
            <p:cNvPr id="818" name="Google Shape;818;p18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8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8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4" name="Google Shape;824;p18"/>
          <p:cNvSpPr/>
          <p:nvPr/>
        </p:nvSpPr>
        <p:spPr>
          <a:xfrm flipH="1" rot="-5400000">
            <a:off x="307075" y="2259913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5" name="Google Shape;825;p18"/>
          <p:cNvGrpSpPr/>
          <p:nvPr/>
        </p:nvGrpSpPr>
        <p:grpSpPr>
          <a:xfrm flipH="1">
            <a:off x="8671988" y="2252416"/>
            <a:ext cx="194400" cy="112209"/>
            <a:chOff x="265900" y="3852516"/>
            <a:chExt cx="194400" cy="112209"/>
          </a:xfrm>
        </p:grpSpPr>
        <p:sp>
          <p:nvSpPr>
            <p:cNvPr id="826" name="Google Shape;826;p1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18"/>
          <p:cNvGrpSpPr/>
          <p:nvPr/>
        </p:nvGrpSpPr>
        <p:grpSpPr>
          <a:xfrm rot="5400000">
            <a:off x="8064938" y="-1041181"/>
            <a:ext cx="1942494" cy="2022980"/>
            <a:chOff x="4445625" y="1829838"/>
            <a:chExt cx="739125" cy="769750"/>
          </a:xfrm>
        </p:grpSpPr>
        <p:sp>
          <p:nvSpPr>
            <p:cNvPr id="829" name="Google Shape;829;p18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8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8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8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8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8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8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18"/>
          <p:cNvGrpSpPr/>
          <p:nvPr/>
        </p:nvGrpSpPr>
        <p:grpSpPr>
          <a:xfrm>
            <a:off x="-858537" y="-1041181"/>
            <a:ext cx="1942494" cy="2022980"/>
            <a:chOff x="4445625" y="1829838"/>
            <a:chExt cx="739125" cy="769750"/>
          </a:xfrm>
        </p:grpSpPr>
        <p:sp>
          <p:nvSpPr>
            <p:cNvPr id="838" name="Google Shape;838;p18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6" name="Google Shape;846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_1"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9"/>
          <p:cNvSpPr txBox="1"/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9" name="Google Shape;849;p19"/>
          <p:cNvSpPr txBox="1"/>
          <p:nvPr/>
        </p:nvSpPr>
        <p:spPr>
          <a:xfrm>
            <a:off x="720000" y="1901952"/>
            <a:ext cx="3852000" cy="2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0" name="Google Shape;850;p19"/>
          <p:cNvSpPr txBox="1"/>
          <p:nvPr/>
        </p:nvSpPr>
        <p:spPr>
          <a:xfrm>
            <a:off x="720000" y="1325550"/>
            <a:ext cx="77040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1" name="Google Shape;851;p19"/>
          <p:cNvSpPr txBox="1"/>
          <p:nvPr/>
        </p:nvSpPr>
        <p:spPr>
          <a:xfrm>
            <a:off x="4572000" y="1901952"/>
            <a:ext cx="3852000" cy="2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19"/>
          <p:cNvSpPr txBox="1"/>
          <p:nvPr>
            <p:ph idx="1" type="subTitle"/>
          </p:nvPr>
        </p:nvSpPr>
        <p:spPr>
          <a:xfrm>
            <a:off x="720000" y="1905475"/>
            <a:ext cx="3852000" cy="27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3" name="Google Shape;853;p19"/>
          <p:cNvSpPr txBox="1"/>
          <p:nvPr>
            <p:ph idx="2" type="subTitle"/>
          </p:nvPr>
        </p:nvSpPr>
        <p:spPr>
          <a:xfrm>
            <a:off x="4572000" y="1905475"/>
            <a:ext cx="3852000" cy="27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4" name="Google Shape;854;p19"/>
          <p:cNvSpPr/>
          <p:nvPr/>
        </p:nvSpPr>
        <p:spPr>
          <a:xfrm rot="-3599986">
            <a:off x="7364768" y="717262"/>
            <a:ext cx="4319099" cy="272174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19"/>
          <p:cNvSpPr/>
          <p:nvPr/>
        </p:nvSpPr>
        <p:spPr>
          <a:xfrm flipH="1" rot="3599986">
            <a:off x="-2713057" y="717262"/>
            <a:ext cx="4319099" cy="272174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6" name="Google Shape;856;p19"/>
          <p:cNvGrpSpPr/>
          <p:nvPr/>
        </p:nvGrpSpPr>
        <p:grpSpPr>
          <a:xfrm>
            <a:off x="8601699" y="3997293"/>
            <a:ext cx="438754" cy="772904"/>
            <a:chOff x="4950175" y="2998438"/>
            <a:chExt cx="88725" cy="156300"/>
          </a:xfrm>
        </p:grpSpPr>
        <p:sp>
          <p:nvSpPr>
            <p:cNvPr id="857" name="Google Shape;857;p19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19"/>
          <p:cNvGrpSpPr/>
          <p:nvPr/>
        </p:nvGrpSpPr>
        <p:grpSpPr>
          <a:xfrm>
            <a:off x="3789809" y="4520733"/>
            <a:ext cx="1391222" cy="1387652"/>
            <a:chOff x="4010510" y="4522646"/>
            <a:chExt cx="1391222" cy="1387652"/>
          </a:xfrm>
        </p:grpSpPr>
        <p:sp>
          <p:nvSpPr>
            <p:cNvPr id="894" name="Google Shape;894;p19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5" name="Google Shape;895;p19"/>
            <p:cNvCxnSpPr/>
            <p:nvPr/>
          </p:nvCxnSpPr>
          <p:spPr>
            <a:xfrm flipH="1" rot="436104">
              <a:off x="4223501" y="46956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96" name="Google Shape;896;p19"/>
          <p:cNvGrpSpPr/>
          <p:nvPr/>
        </p:nvGrpSpPr>
        <p:grpSpPr>
          <a:xfrm>
            <a:off x="1772900" y="4810116"/>
            <a:ext cx="194400" cy="112209"/>
            <a:chOff x="265900" y="3852516"/>
            <a:chExt cx="194400" cy="112209"/>
          </a:xfrm>
        </p:grpSpPr>
        <p:sp>
          <p:nvSpPr>
            <p:cNvPr id="897" name="Google Shape;897;p1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9" name="Google Shape;899;p19"/>
          <p:cNvGrpSpPr/>
          <p:nvPr/>
        </p:nvGrpSpPr>
        <p:grpSpPr>
          <a:xfrm>
            <a:off x="216575" y="1666525"/>
            <a:ext cx="315575" cy="366750"/>
            <a:chOff x="8558925" y="4522650"/>
            <a:chExt cx="315575" cy="366750"/>
          </a:xfrm>
        </p:grpSpPr>
        <p:grpSp>
          <p:nvGrpSpPr>
            <p:cNvPr id="900" name="Google Shape;900;p1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01" name="Google Shape;901;p1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1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3" name="Google Shape;903;p1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904" name="Google Shape;904;p1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6" name="Google Shape;906;p1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907" name="Google Shape;907;p1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09" name="Google Shape;909;p19"/>
          <p:cNvSpPr/>
          <p:nvPr/>
        </p:nvSpPr>
        <p:spPr>
          <a:xfrm rot="5400000">
            <a:off x="7093213" y="4817613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0" name="Google Shape;910;p19"/>
          <p:cNvGrpSpPr/>
          <p:nvPr/>
        </p:nvGrpSpPr>
        <p:grpSpPr>
          <a:xfrm>
            <a:off x="-756900" y="-937412"/>
            <a:ext cx="1476900" cy="1476900"/>
            <a:chOff x="8632950" y="-311150"/>
            <a:chExt cx="1476900" cy="1476900"/>
          </a:xfrm>
        </p:grpSpPr>
        <p:sp>
          <p:nvSpPr>
            <p:cNvPr id="911" name="Google Shape;911;p1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3" name="Google Shape;913;p19"/>
          <p:cNvGrpSpPr/>
          <p:nvPr/>
        </p:nvGrpSpPr>
        <p:grpSpPr>
          <a:xfrm>
            <a:off x="8424000" y="-937412"/>
            <a:ext cx="1476900" cy="1476900"/>
            <a:chOff x="8632950" y="-311150"/>
            <a:chExt cx="1476900" cy="1476900"/>
          </a:xfrm>
        </p:grpSpPr>
        <p:sp>
          <p:nvSpPr>
            <p:cNvPr id="914" name="Google Shape;914;p1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6" name="Google Shape;916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20"/>
          <p:cNvSpPr txBox="1"/>
          <p:nvPr>
            <p:ph idx="1" type="subTitle"/>
          </p:nvPr>
        </p:nvSpPr>
        <p:spPr>
          <a:xfrm>
            <a:off x="869400" y="1551800"/>
            <a:ext cx="2282400" cy="42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919" name="Google Shape;919;p20"/>
          <p:cNvSpPr txBox="1"/>
          <p:nvPr>
            <p:ph idx="2" type="subTitle"/>
          </p:nvPr>
        </p:nvSpPr>
        <p:spPr>
          <a:xfrm>
            <a:off x="3430818" y="1551800"/>
            <a:ext cx="2282400" cy="42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920" name="Google Shape;920;p20"/>
          <p:cNvSpPr txBox="1"/>
          <p:nvPr>
            <p:ph idx="3" type="subTitle"/>
          </p:nvPr>
        </p:nvSpPr>
        <p:spPr>
          <a:xfrm>
            <a:off x="5992249" y="1551800"/>
            <a:ext cx="2282400" cy="42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921" name="Google Shape;921;p20"/>
          <p:cNvSpPr txBox="1"/>
          <p:nvPr>
            <p:ph idx="4" type="subTitle"/>
          </p:nvPr>
        </p:nvSpPr>
        <p:spPr>
          <a:xfrm>
            <a:off x="869400" y="1973758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2" name="Google Shape;922;p20"/>
          <p:cNvSpPr txBox="1"/>
          <p:nvPr>
            <p:ph idx="5" type="subTitle"/>
          </p:nvPr>
        </p:nvSpPr>
        <p:spPr>
          <a:xfrm>
            <a:off x="3430810" y="1973600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3" name="Google Shape;923;p20"/>
          <p:cNvSpPr txBox="1"/>
          <p:nvPr>
            <p:ph idx="6" type="subTitle"/>
          </p:nvPr>
        </p:nvSpPr>
        <p:spPr>
          <a:xfrm>
            <a:off x="5992225" y="1973642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4" name="Google Shape;924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5" name="Google Shape;925;p20"/>
          <p:cNvSpPr/>
          <p:nvPr/>
        </p:nvSpPr>
        <p:spPr>
          <a:xfrm rot="6317200">
            <a:off x="7753292" y="-112119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20"/>
          <p:cNvSpPr/>
          <p:nvPr/>
        </p:nvSpPr>
        <p:spPr>
          <a:xfrm rot="6256533">
            <a:off x="-2373557" y="268080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7" name="Google Shape;927;p20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928" name="Google Shape;928;p2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29" name="Google Shape;929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1" name="Google Shape;931;p2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932" name="Google Shape;932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4" name="Google Shape;934;p2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935" name="Google Shape;935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37" name="Google Shape;937;p20"/>
          <p:cNvGrpSpPr/>
          <p:nvPr/>
        </p:nvGrpSpPr>
        <p:grpSpPr>
          <a:xfrm flipH="1" rot="10800000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938" name="Google Shape;938;p20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20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941" name="Google Shape;941;p20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0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0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20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978" name="Google Shape;978;p20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0" name="Google Shape;980;p20"/>
          <p:cNvSpPr/>
          <p:nvPr/>
        </p:nvSpPr>
        <p:spPr>
          <a:xfrm rot="435267">
            <a:off x="7719471" y="453853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1" name="Google Shape;981;p20"/>
          <p:cNvCxnSpPr/>
          <p:nvPr/>
        </p:nvCxnSpPr>
        <p:spPr>
          <a:xfrm flipH="1" rot="436104">
            <a:off x="7796151" y="468547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2" name="Google Shape;982;p20"/>
          <p:cNvSpPr/>
          <p:nvPr/>
        </p:nvSpPr>
        <p:spPr>
          <a:xfrm flipH="1" rot="5400000">
            <a:off x="8802568" y="308082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/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3"/>
          <p:cNvSpPr txBox="1"/>
          <p:nvPr>
            <p:ph hasCustomPrompt="1" idx="2" type="title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 txBox="1"/>
          <p:nvPr>
            <p:ph idx="1" type="subTitle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3"/>
          <p:cNvSpPr/>
          <p:nvPr/>
        </p:nvSpPr>
        <p:spPr>
          <a:xfrm flipH="1" rot="899997">
            <a:off x="-1712038" y="3114971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 flipH="1" rot="5400000">
            <a:off x="7353835" y="321738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 flipH="1" rot="10800000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7" name="Google Shape;47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" name="Google Shape;48;p3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" name="Google Shape;49;p3"/>
          <p:cNvGrpSpPr/>
          <p:nvPr/>
        </p:nvGrpSpPr>
        <p:grpSpPr>
          <a:xfrm flipH="1" rot="10800000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50" name="Google Shape;50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" name="Google Shape;51;p3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" name="Google Shape;52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3" name="Google Shape;53;p3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" name="Google Shape;59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60" name="Google Shape;60;p3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3"/>
          <p:cNvGrpSpPr/>
          <p:nvPr/>
        </p:nvGrpSpPr>
        <p:grpSpPr>
          <a:xfrm flipH="1" rot="-5400000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7" name="Google Shape;67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" name="Google Shape;73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" name="Google Shape;76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7" name="Google Shape;77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21"/>
          <p:cNvSpPr txBox="1"/>
          <p:nvPr>
            <p:ph type="ctrTitle"/>
          </p:nvPr>
        </p:nvSpPr>
        <p:spPr>
          <a:xfrm>
            <a:off x="2918300" y="540000"/>
            <a:ext cx="3307500" cy="1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986" name="Google Shape;986;p21"/>
          <p:cNvSpPr txBox="1"/>
          <p:nvPr>
            <p:ph idx="1" type="subTitle"/>
          </p:nvPr>
        </p:nvSpPr>
        <p:spPr>
          <a:xfrm>
            <a:off x="2918200" y="1676300"/>
            <a:ext cx="3307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7" name="Google Shape;987;p21"/>
          <p:cNvSpPr txBox="1"/>
          <p:nvPr>
            <p:ph idx="2" type="subTitle"/>
          </p:nvPr>
        </p:nvSpPr>
        <p:spPr>
          <a:xfrm>
            <a:off x="2918200" y="2080833"/>
            <a:ext cx="3307500" cy="7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8" name="Google Shape;988;p21"/>
          <p:cNvSpPr txBox="1"/>
          <p:nvPr/>
        </p:nvSpPr>
        <p:spPr>
          <a:xfrm>
            <a:off x="1702675" y="3536525"/>
            <a:ext cx="573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89" name="Google Shape;989;p21"/>
          <p:cNvSpPr/>
          <p:nvPr/>
        </p:nvSpPr>
        <p:spPr>
          <a:xfrm rot="-9899986">
            <a:off x="7763302" y="2137980"/>
            <a:ext cx="3365104" cy="3705151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21"/>
          <p:cNvSpPr/>
          <p:nvPr/>
        </p:nvSpPr>
        <p:spPr>
          <a:xfrm flipH="1" rot="3600027">
            <a:off x="-1547130" y="780284"/>
            <a:ext cx="4131850" cy="2603746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1" name="Google Shape;991;p21"/>
          <p:cNvGrpSpPr/>
          <p:nvPr/>
        </p:nvGrpSpPr>
        <p:grpSpPr>
          <a:xfrm flipH="1" rot="10800000">
            <a:off x="4345700" y="4832766"/>
            <a:ext cx="194400" cy="112209"/>
            <a:chOff x="265900" y="3852516"/>
            <a:chExt cx="194400" cy="112209"/>
          </a:xfrm>
        </p:grpSpPr>
        <p:sp>
          <p:nvSpPr>
            <p:cNvPr id="992" name="Google Shape;992;p2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4" name="Google Shape;994;p21"/>
          <p:cNvSpPr/>
          <p:nvPr/>
        </p:nvSpPr>
        <p:spPr>
          <a:xfrm rot="435267">
            <a:off x="7414497" y="-474140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5" name="Google Shape;995;p21"/>
          <p:cNvGrpSpPr/>
          <p:nvPr/>
        </p:nvGrpSpPr>
        <p:grpSpPr>
          <a:xfrm>
            <a:off x="8650138" y="4120884"/>
            <a:ext cx="361129" cy="3106418"/>
            <a:chOff x="6317900" y="1197313"/>
            <a:chExt cx="180700" cy="1554375"/>
          </a:xfrm>
        </p:grpSpPr>
        <p:sp>
          <p:nvSpPr>
            <p:cNvPr id="996" name="Google Shape;996;p21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1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1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1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02" name="Google Shape;1002;p21"/>
          <p:cNvCxnSpPr/>
          <p:nvPr/>
        </p:nvCxnSpPr>
        <p:spPr>
          <a:xfrm flipH="1" rot="436104">
            <a:off x="7939026" y="-138003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3" name="Google Shape;1003;p21"/>
          <p:cNvSpPr/>
          <p:nvPr/>
        </p:nvSpPr>
        <p:spPr>
          <a:xfrm rot="435267">
            <a:off x="751009" y="46821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4" name="Google Shape;1004;p21"/>
          <p:cNvCxnSpPr/>
          <p:nvPr/>
        </p:nvCxnSpPr>
        <p:spPr>
          <a:xfrm flipH="1" rot="436104">
            <a:off x="789539" y="48751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05" name="Google Shape;1005;p21"/>
          <p:cNvGrpSpPr/>
          <p:nvPr/>
        </p:nvGrpSpPr>
        <p:grpSpPr>
          <a:xfrm rot="10800000">
            <a:off x="154663" y="-1652004"/>
            <a:ext cx="361129" cy="3106418"/>
            <a:chOff x="6317900" y="1197313"/>
            <a:chExt cx="180700" cy="1554375"/>
          </a:xfrm>
        </p:grpSpPr>
        <p:sp>
          <p:nvSpPr>
            <p:cNvPr id="1006" name="Google Shape;1006;p21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2" name="Google Shape;1012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2"/>
          <p:cNvSpPr/>
          <p:nvPr/>
        </p:nvSpPr>
        <p:spPr>
          <a:xfrm rot="-1799972">
            <a:off x="-2090395" y="-155613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22"/>
          <p:cNvSpPr/>
          <p:nvPr/>
        </p:nvSpPr>
        <p:spPr>
          <a:xfrm rot="9000028">
            <a:off x="7870761" y="2012568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6" name="Google Shape;1016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1017" name="Google Shape;1017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18" name="Google Shape;1018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0" name="Google Shape;1020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21" name="Google Shape;1021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3" name="Google Shape;1023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24" name="Google Shape;1024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26" name="Google Shape;1026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27" name="Google Shape;1027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9" name="Google Shape;1029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30" name="Google Shape;1030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2" name="Google Shape;1032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33" name="Google Shape;1033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5" name="Google Shape;1035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36" name="Google Shape;1036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37" name="Google Shape;1037;p22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38" name="Google Shape;1038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23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23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2" name="Google Shape;1042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43" name="Google Shape;1043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44" name="Google Shape;1044;p23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45" name="Google Shape;1045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46" name="Google Shape;1046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47" name="Google Shape;1047;p23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48" name="Google Shape;1048;p23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49" name="Google Shape;1049;p23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3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3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3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3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5" name="Google Shape;1055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56" name="Google Shape;1056;p23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3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3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3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3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3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2" name="Google Shape;1062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63" name="Google Shape;1063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64" name="Google Shape;1064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6" name="Google Shape;1066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67" name="Google Shape;1067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9" name="Google Shape;1069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70" name="Google Shape;1070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72" name="Google Shape;1072;p23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73" name="Google Shape;1073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5" name="Google Shape;107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type="title"/>
          </p:nvPr>
        </p:nvSpPr>
        <p:spPr>
          <a:xfrm>
            <a:off x="720000" y="44805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" name="Google Shape;82;p4"/>
          <p:cNvSpPr txBox="1"/>
          <p:nvPr>
            <p:ph idx="1" type="body"/>
          </p:nvPr>
        </p:nvSpPr>
        <p:spPr>
          <a:xfrm>
            <a:off x="720000" y="1127000"/>
            <a:ext cx="77040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83" name="Google Shape;83;p4"/>
          <p:cNvSpPr/>
          <p:nvPr/>
        </p:nvSpPr>
        <p:spPr>
          <a:xfrm rot="-5400000">
            <a:off x="7165362" y="-774010"/>
            <a:ext cx="2984498" cy="188072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 rot="900032">
            <a:off x="-1298549" y="-641129"/>
            <a:ext cx="2144560" cy="2361269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4"/>
          <p:cNvGrpSpPr/>
          <p:nvPr/>
        </p:nvGrpSpPr>
        <p:grpSpPr>
          <a:xfrm>
            <a:off x="8558925" y="4522650"/>
            <a:ext cx="315575" cy="366750"/>
            <a:chOff x="8558925" y="4522650"/>
            <a:chExt cx="315575" cy="366750"/>
          </a:xfrm>
        </p:grpSpPr>
        <p:grpSp>
          <p:nvGrpSpPr>
            <p:cNvPr id="86" name="Google Shape;86;p4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" name="Google Shape;89;p4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90" name="Google Shape;90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" name="Google Shape;92;p4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93" name="Google Shape;93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5" name="Google Shape;95;p4"/>
          <p:cNvSpPr/>
          <p:nvPr/>
        </p:nvSpPr>
        <p:spPr>
          <a:xfrm rot="5400000">
            <a:off x="8769800" y="254288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280275" y="246791"/>
            <a:ext cx="194400" cy="112209"/>
            <a:chOff x="265900" y="3852516"/>
            <a:chExt cx="194400" cy="112209"/>
          </a:xfrm>
        </p:grpSpPr>
        <p:sp>
          <p:nvSpPr>
            <p:cNvPr id="97" name="Google Shape;97;p4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4"/>
          <p:cNvGrpSpPr/>
          <p:nvPr/>
        </p:nvGrpSpPr>
        <p:grpSpPr>
          <a:xfrm>
            <a:off x="158099" y="4189781"/>
            <a:ext cx="438754" cy="772904"/>
            <a:chOff x="4950175" y="2998438"/>
            <a:chExt cx="88725" cy="156300"/>
          </a:xfrm>
        </p:grpSpPr>
        <p:sp>
          <p:nvSpPr>
            <p:cNvPr id="100" name="Google Shape;100;p4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4"/>
          <p:cNvGrpSpPr/>
          <p:nvPr/>
        </p:nvGrpSpPr>
        <p:grpSpPr>
          <a:xfrm>
            <a:off x="3876381" y="4522646"/>
            <a:ext cx="1391239" cy="1387652"/>
            <a:chOff x="4010494" y="4522646"/>
            <a:chExt cx="1391239" cy="1387652"/>
          </a:xfrm>
        </p:grpSpPr>
        <p:sp>
          <p:nvSpPr>
            <p:cNvPr id="137" name="Google Shape;137;p4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8" name="Google Shape;138;p4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4"/>
            <p:cNvCxnSpPr/>
            <p:nvPr/>
          </p:nvCxnSpPr>
          <p:spPr>
            <a:xfrm flipH="1" rot="436104">
              <a:off x="4051876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0" name="Google Shape;140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>
            <p:ph idx="1" type="subTitle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"/>
          <p:cNvSpPr txBox="1"/>
          <p:nvPr>
            <p:ph idx="2" type="subTitle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5" name="Google Shape;145;p5"/>
          <p:cNvSpPr txBox="1"/>
          <p:nvPr>
            <p:ph idx="3" type="subTitle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5"/>
          <p:cNvSpPr txBox="1"/>
          <p:nvPr>
            <p:ph idx="4" type="subTitle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5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Google Shape;149;p5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50" name="Google Shape;150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1" name="Google Shape;151;p5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2" name="Google Shape;152;p5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53" name="Google Shape;153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4" name="Google Shape;154;p5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5" name="Google Shape;155;p5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56" name="Google Shape;156;p5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5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63" name="Google Shape;163;p5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5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70" name="Google Shape;170;p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71" name="Google Shape;171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" name="Google Shape;173;p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4" name="Google Shape;174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" name="Google Shape;176;p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7" name="Google Shape;177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9" name="Google Shape;179;p5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80" name="Google Shape;180;p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5" name="Google Shape;185;p6"/>
          <p:cNvSpPr/>
          <p:nvPr/>
        </p:nvSpPr>
        <p:spPr>
          <a:xfrm rot="-3599986">
            <a:off x="7364768" y="717262"/>
            <a:ext cx="4319099" cy="272174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6"/>
          <p:cNvSpPr/>
          <p:nvPr/>
        </p:nvSpPr>
        <p:spPr>
          <a:xfrm flipH="1" rot="3599986">
            <a:off x="-2713057" y="717262"/>
            <a:ext cx="4319099" cy="272174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6"/>
          <p:cNvGrpSpPr/>
          <p:nvPr/>
        </p:nvGrpSpPr>
        <p:grpSpPr>
          <a:xfrm>
            <a:off x="8601699" y="3997293"/>
            <a:ext cx="438754" cy="772904"/>
            <a:chOff x="4950175" y="2998438"/>
            <a:chExt cx="88725" cy="156300"/>
          </a:xfrm>
        </p:grpSpPr>
        <p:sp>
          <p:nvSpPr>
            <p:cNvPr id="188" name="Google Shape;188;p6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6"/>
          <p:cNvGrpSpPr/>
          <p:nvPr/>
        </p:nvGrpSpPr>
        <p:grpSpPr>
          <a:xfrm>
            <a:off x="3789809" y="4520733"/>
            <a:ext cx="1391222" cy="1387652"/>
            <a:chOff x="4010510" y="4522646"/>
            <a:chExt cx="1391222" cy="1387652"/>
          </a:xfrm>
        </p:grpSpPr>
        <p:sp>
          <p:nvSpPr>
            <p:cNvPr id="225" name="Google Shape;225;p6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6" name="Google Shape;226;p6"/>
            <p:cNvCxnSpPr/>
            <p:nvPr/>
          </p:nvCxnSpPr>
          <p:spPr>
            <a:xfrm flipH="1" rot="436104">
              <a:off x="4223501" y="46956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7" name="Google Shape;227;p6"/>
          <p:cNvGrpSpPr/>
          <p:nvPr/>
        </p:nvGrpSpPr>
        <p:grpSpPr>
          <a:xfrm>
            <a:off x="1772900" y="4810116"/>
            <a:ext cx="194400" cy="112209"/>
            <a:chOff x="265900" y="3852516"/>
            <a:chExt cx="194400" cy="112209"/>
          </a:xfrm>
        </p:grpSpPr>
        <p:sp>
          <p:nvSpPr>
            <p:cNvPr id="228" name="Google Shape;228;p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6"/>
          <p:cNvGrpSpPr/>
          <p:nvPr/>
        </p:nvGrpSpPr>
        <p:grpSpPr>
          <a:xfrm>
            <a:off x="216575" y="1666525"/>
            <a:ext cx="315575" cy="366750"/>
            <a:chOff x="8558925" y="4522650"/>
            <a:chExt cx="315575" cy="366750"/>
          </a:xfrm>
        </p:grpSpPr>
        <p:grpSp>
          <p:nvGrpSpPr>
            <p:cNvPr id="231" name="Google Shape;231;p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32" name="Google Shape;232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35" name="Google Shape;235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7" name="Google Shape;237;p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38" name="Google Shape;238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0" name="Google Shape;240;p6"/>
          <p:cNvSpPr/>
          <p:nvPr/>
        </p:nvSpPr>
        <p:spPr>
          <a:xfrm rot="5400000">
            <a:off x="7093213" y="4817613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6"/>
          <p:cNvGrpSpPr/>
          <p:nvPr/>
        </p:nvGrpSpPr>
        <p:grpSpPr>
          <a:xfrm>
            <a:off x="-756900" y="-937412"/>
            <a:ext cx="1476900" cy="1476900"/>
            <a:chOff x="8632950" y="-311150"/>
            <a:chExt cx="1476900" cy="1476900"/>
          </a:xfrm>
        </p:grpSpPr>
        <p:sp>
          <p:nvSpPr>
            <p:cNvPr id="242" name="Google Shape;242;p6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6"/>
          <p:cNvGrpSpPr/>
          <p:nvPr/>
        </p:nvGrpSpPr>
        <p:grpSpPr>
          <a:xfrm>
            <a:off x="8424000" y="-937412"/>
            <a:ext cx="1476900" cy="1476900"/>
            <a:chOff x="8632950" y="-311150"/>
            <a:chExt cx="1476900" cy="1476900"/>
          </a:xfrm>
        </p:grpSpPr>
        <p:sp>
          <p:nvSpPr>
            <p:cNvPr id="245" name="Google Shape;245;p6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"/>
          <p:cNvSpPr txBox="1"/>
          <p:nvPr>
            <p:ph type="title"/>
          </p:nvPr>
        </p:nvSpPr>
        <p:spPr>
          <a:xfrm>
            <a:off x="1569600" y="1268375"/>
            <a:ext cx="6004800" cy="84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0" name="Google Shape;250;p7"/>
          <p:cNvSpPr txBox="1"/>
          <p:nvPr>
            <p:ph idx="1" type="subTitle"/>
          </p:nvPr>
        </p:nvSpPr>
        <p:spPr>
          <a:xfrm>
            <a:off x="1569600" y="2400023"/>
            <a:ext cx="6004800" cy="12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7"/>
          <p:cNvSpPr/>
          <p:nvPr/>
        </p:nvSpPr>
        <p:spPr>
          <a:xfrm rot="-6012810">
            <a:off x="6446180" y="-972564"/>
            <a:ext cx="4319100" cy="2721744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7"/>
          <p:cNvSpPr/>
          <p:nvPr/>
        </p:nvSpPr>
        <p:spPr>
          <a:xfrm rot="435267">
            <a:off x="3845984" y="-60591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" name="Google Shape;253;p7"/>
          <p:cNvCxnSpPr/>
          <p:nvPr/>
        </p:nvCxnSpPr>
        <p:spPr>
          <a:xfrm flipH="1" rot="436104">
            <a:off x="4188239" y="-1377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7"/>
          <p:cNvSpPr/>
          <p:nvPr/>
        </p:nvSpPr>
        <p:spPr>
          <a:xfrm flipH="1" rot="-5400000">
            <a:off x="307075" y="2523138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7"/>
          <p:cNvGrpSpPr/>
          <p:nvPr/>
        </p:nvGrpSpPr>
        <p:grpSpPr>
          <a:xfrm flipH="1">
            <a:off x="8671988" y="3199241"/>
            <a:ext cx="194400" cy="112209"/>
            <a:chOff x="265900" y="3852516"/>
            <a:chExt cx="194400" cy="112209"/>
          </a:xfrm>
        </p:grpSpPr>
        <p:sp>
          <p:nvSpPr>
            <p:cNvPr id="256" name="Google Shape;256;p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8" name="Google Shape;258;p7"/>
          <p:cNvCxnSpPr/>
          <p:nvPr/>
        </p:nvCxnSpPr>
        <p:spPr>
          <a:xfrm flipH="1" rot="436104">
            <a:off x="4616239" y="-2509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7"/>
          <p:cNvSpPr/>
          <p:nvPr/>
        </p:nvSpPr>
        <p:spPr>
          <a:xfrm>
            <a:off x="-1348900" y="4016737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7"/>
          <p:cNvGrpSpPr/>
          <p:nvPr/>
        </p:nvGrpSpPr>
        <p:grpSpPr>
          <a:xfrm rot="-5400000">
            <a:off x="8064938" y="4172419"/>
            <a:ext cx="1942494" cy="2022980"/>
            <a:chOff x="4445625" y="1829838"/>
            <a:chExt cx="739125" cy="769750"/>
          </a:xfrm>
        </p:grpSpPr>
        <p:sp>
          <p:nvSpPr>
            <p:cNvPr id="261" name="Google Shape;261;p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7"/>
          <p:cNvGrpSpPr/>
          <p:nvPr/>
        </p:nvGrpSpPr>
        <p:grpSpPr>
          <a:xfrm>
            <a:off x="-459175" y="-350137"/>
            <a:ext cx="1476900" cy="1476900"/>
            <a:chOff x="8632950" y="-311150"/>
            <a:chExt cx="1476900" cy="1476900"/>
          </a:xfrm>
        </p:grpSpPr>
        <p:sp>
          <p:nvSpPr>
            <p:cNvPr id="270" name="Google Shape;270;p7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"/>
          <p:cNvSpPr txBox="1"/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5" name="Google Shape;275;p8"/>
          <p:cNvSpPr/>
          <p:nvPr/>
        </p:nvSpPr>
        <p:spPr>
          <a:xfrm rot="6317200">
            <a:off x="7753292" y="-112119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8"/>
          <p:cNvSpPr/>
          <p:nvPr/>
        </p:nvSpPr>
        <p:spPr>
          <a:xfrm rot="6256533">
            <a:off x="-2373557" y="268080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" name="Google Shape;277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8" name="Google Shape;278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9" name="Google Shape;279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82" name="Google Shape;28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Google Shape;284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85" name="Google Shape;28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7" name="Google Shape;287;p8"/>
          <p:cNvGrpSpPr/>
          <p:nvPr/>
        </p:nvGrpSpPr>
        <p:grpSpPr>
          <a:xfrm flipH="1" rot="10800000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8" name="Google Shape;288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91" name="Google Shape;291;p8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" name="Google Shape;327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8" name="Google Shape;328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8"/>
          <p:cNvSpPr/>
          <p:nvPr/>
        </p:nvSpPr>
        <p:spPr>
          <a:xfrm rot="435267">
            <a:off x="7719471" y="453853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1" name="Google Shape;331;p8"/>
          <p:cNvCxnSpPr/>
          <p:nvPr/>
        </p:nvCxnSpPr>
        <p:spPr>
          <a:xfrm flipH="1" rot="436104">
            <a:off x="7796151" y="468547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Google Shape;332;p8"/>
          <p:cNvSpPr/>
          <p:nvPr/>
        </p:nvSpPr>
        <p:spPr>
          <a:xfrm flipH="1" rot="5400000">
            <a:off x="8802568" y="308082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 txBox="1"/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6" name="Google Shape;336;p9"/>
          <p:cNvSpPr txBox="1"/>
          <p:nvPr>
            <p:ph idx="1" type="subTitle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337" name="Google Shape;337;p9"/>
          <p:cNvSpPr txBox="1"/>
          <p:nvPr>
            <p:ph idx="2" type="body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8" name="Google Shape;338;p9"/>
          <p:cNvSpPr/>
          <p:nvPr/>
        </p:nvSpPr>
        <p:spPr>
          <a:xfrm flipH="1" rot="-6317200">
            <a:off x="-1906423" y="-79694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9"/>
          <p:cNvSpPr/>
          <p:nvPr/>
        </p:nvSpPr>
        <p:spPr>
          <a:xfrm flipH="1" rot="-6256533">
            <a:off x="7266483" y="300505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9"/>
          <p:cNvGrpSpPr/>
          <p:nvPr/>
        </p:nvGrpSpPr>
        <p:grpSpPr>
          <a:xfrm flipH="1" rot="-5400000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41" name="Google Shape;341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42" name="Google Shape;342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4" name="Google Shape;344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45" name="Google Shape;345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7" name="Google Shape;347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8" name="Google Shape;348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0" name="Google Shape;350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51" name="Google Shape;351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54" name="Google Shape;354;p9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91" name="Google Shape;391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Google Shape;393;p9"/>
          <p:cNvSpPr/>
          <p:nvPr/>
        </p:nvSpPr>
        <p:spPr>
          <a:xfrm flipH="1" rot="-435267">
            <a:off x="247939" y="48627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4" name="Google Shape;394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408" name="Google Shape;408;p10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10"/>
          <p:cNvSpPr txBox="1"/>
          <p:nvPr>
            <p:ph idx="1" type="body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/>
        </p:txBody>
      </p:sp>
      <p:sp>
        <p:nvSpPr>
          <p:cNvPr id="417" name="Google Shape;417;p10"/>
          <p:cNvSpPr/>
          <p:nvPr/>
        </p:nvSpPr>
        <p:spPr>
          <a:xfrm rot="740964">
            <a:off x="2555135" y="4016752"/>
            <a:ext cx="4319054" cy="272171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0"/>
          <p:cNvSpPr/>
          <p:nvPr/>
        </p:nvSpPr>
        <p:spPr>
          <a:xfrm rot="3600028">
            <a:off x="2889450" y="-215305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9" name="Google Shape;419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20" name="Google Shape;420;p10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27" name="Google Shape;427;p10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2.jpg"/><Relationship Id="rId5" Type="http://schemas.openxmlformats.org/officeDocument/2006/relationships/image" Target="../media/image11.png"/><Relationship Id="rId6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24"/>
          <p:cNvSpPr txBox="1"/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Domotifications</a:t>
            </a:r>
            <a:endParaRPr/>
          </a:p>
        </p:txBody>
      </p:sp>
      <p:grpSp>
        <p:nvGrpSpPr>
          <p:cNvPr id="1081" name="Google Shape;1081;p24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82" name="Google Shape;1082;p24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18" name="Google Shape;1118;p24"/>
          <p:cNvCxnSpPr/>
          <p:nvPr/>
        </p:nvCxnSpPr>
        <p:spPr>
          <a:xfrm>
            <a:off x="3964350" y="3302128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19" name="Google Shape;1119;p24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120" name="Google Shape;1120;p24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21" name="Google Shape;1121;p2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2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3" name="Google Shape;1123;p24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24" name="Google Shape;1124;p2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6" name="Google Shape;1126;p24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27" name="Google Shape;1127;p2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2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29" name="Google Shape;1129;p24"/>
          <p:cNvSpPr txBox="1"/>
          <p:nvPr/>
        </p:nvSpPr>
        <p:spPr>
          <a:xfrm>
            <a:off x="3227100" y="3507400"/>
            <a:ext cx="26898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Revue finale</a:t>
            </a:r>
            <a:endParaRPr b="1"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Version 1.0</a:t>
            </a:r>
            <a:endParaRPr b="1"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BTS SNIR LaSalle Avignon</a:t>
            </a:r>
            <a:endParaRPr b="1"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30" name="Google Shape;1130;p24"/>
          <p:cNvSpPr txBox="1"/>
          <p:nvPr/>
        </p:nvSpPr>
        <p:spPr>
          <a:xfrm>
            <a:off x="2947575" y="2676625"/>
            <a:ext cx="2977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MOUTTE Corentin</a:t>
            </a:r>
            <a:endParaRPr b="1"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31" name="Google Shape;113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2" name="Google Shape;1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48" y="4231523"/>
            <a:ext cx="859850" cy="8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3" name="Google Shape;1133;p24"/>
          <p:cNvSpPr txBox="1"/>
          <p:nvPr/>
        </p:nvSpPr>
        <p:spPr>
          <a:xfrm>
            <a:off x="7184975" y="4318575"/>
            <a:ext cx="26898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Juin 2024</a:t>
            </a:r>
            <a:endParaRPr b="1"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Traiter une requête GET (poubelles)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348" name="Google Shape;1348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9" name="Google Shape;13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559788" cy="34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4" name="Google Shape;13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6858"/>
            <a:ext cx="9143999" cy="2649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5" name="Google Shape;135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38" y="1176338"/>
            <a:ext cx="8315325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6" name="Google Shape;1356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HTTP</a:t>
            </a:r>
            <a:endParaRPr/>
          </a:p>
        </p:txBody>
      </p:sp>
      <p:sp>
        <p:nvSpPr>
          <p:cNvPr id="1357" name="Google Shape;1357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8" name="Google Shape;135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70125"/>
            <a:ext cx="8839201" cy="2562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r>
              <a:rPr lang="en"/>
              <a:t> d’une requête GET (poubelle)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364" name="Google Shape;1364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5" name="Google Shape;1365;p35"/>
          <p:cNvSpPr txBox="1"/>
          <p:nvPr>
            <p:ph type="title"/>
          </p:nvPr>
        </p:nvSpPr>
        <p:spPr>
          <a:xfrm>
            <a:off x="720000" y="1262275"/>
            <a:ext cx="8022900" cy="14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 SemiBold"/>
                <a:ea typeface="Assistant SemiBold"/>
                <a:cs typeface="Assistant SemiBold"/>
                <a:sym typeface="Assistant SemiBold"/>
              </a:rPr>
              <a:t>$ curl --location http://station-lumineuse.local:80/</a:t>
            </a:r>
            <a:r>
              <a:rPr lang="en">
                <a:solidFill>
                  <a:srgbClr val="FF5E8E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poubelles</a:t>
            </a:r>
            <a:r>
              <a:rPr lang="en">
                <a:latin typeface="Assistant SemiBold"/>
                <a:ea typeface="Assistant SemiBold"/>
                <a:cs typeface="Assistant SemiBold"/>
                <a:sym typeface="Assistant SemiBold"/>
              </a:rPr>
              <a:t>/</a:t>
            </a:r>
            <a:r>
              <a:rPr lang="en">
                <a:solidFill>
                  <a:srgbClr val="FF0000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1</a:t>
            </a:r>
            <a:endParaRPr>
              <a:solidFill>
                <a:srgbClr val="FF0000"/>
              </a:solidFill>
              <a:latin typeface="Assistant SemiBold"/>
              <a:ea typeface="Assistant SemiBold"/>
              <a:cs typeface="Assistant SemiBold"/>
              <a:sym typeface="Assistan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SemiBold"/>
              <a:ea typeface="Assistant SemiBold"/>
              <a:cs typeface="Assistant SemiBold"/>
              <a:sym typeface="Assistan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[</a:t>
            </a:r>
            <a:endParaRPr>
              <a:solidFill>
                <a:srgbClr val="FF0000"/>
              </a:solidFill>
              <a:latin typeface="Assistant SemiBold"/>
              <a:ea typeface="Assistant SemiBold"/>
              <a:cs typeface="Assistant SemiBold"/>
              <a:sym typeface="Assistan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  {</a:t>
            </a:r>
            <a:r>
              <a:rPr lang="en">
                <a:latin typeface="Assistant SemiBold"/>
                <a:ea typeface="Assistant SemiBold"/>
                <a:cs typeface="Assistant SemiBold"/>
                <a:sym typeface="Assistant SemiBold"/>
              </a:rPr>
              <a:t>"</a:t>
            </a:r>
            <a:r>
              <a:rPr lang="en">
                <a:solidFill>
                  <a:srgbClr val="FF0000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idPoubelle</a:t>
            </a:r>
            <a:r>
              <a:rPr lang="en">
                <a:latin typeface="Assistant SemiBold"/>
                <a:ea typeface="Assistant SemiBold"/>
                <a:cs typeface="Assistant SemiBold"/>
                <a:sym typeface="Assistant SemiBold"/>
              </a:rPr>
              <a:t>":</a:t>
            </a:r>
            <a:r>
              <a:rPr lang="en">
                <a:solidFill>
                  <a:srgbClr val="FF0000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1</a:t>
            </a:r>
            <a:r>
              <a:rPr lang="en">
                <a:latin typeface="Assistant SemiBold"/>
                <a:ea typeface="Assistant SemiBold"/>
                <a:cs typeface="Assistant SemiBold"/>
                <a:sym typeface="Assistant SemiBold"/>
              </a:rPr>
              <a:t>,"</a:t>
            </a:r>
            <a:r>
              <a:rPr lang="en">
                <a:solidFill>
                  <a:srgbClr val="00FF00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etat</a:t>
            </a:r>
            <a:r>
              <a:rPr lang="en">
                <a:latin typeface="Assistant SemiBold"/>
                <a:ea typeface="Assistant SemiBold"/>
                <a:cs typeface="Assistant SemiBold"/>
                <a:sym typeface="Assistant SemiBold"/>
              </a:rPr>
              <a:t>":</a:t>
            </a:r>
            <a:r>
              <a:rPr lang="en">
                <a:solidFill>
                  <a:srgbClr val="00FF00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false</a:t>
            </a:r>
            <a:r>
              <a:rPr lang="en">
                <a:latin typeface="Assistant SemiBold"/>
                <a:ea typeface="Assistant SemiBold"/>
                <a:cs typeface="Assistant SemiBold"/>
                <a:sym typeface="Assistant SemiBold"/>
              </a:rPr>
              <a:t>,"couleur":"#0000ff","</a:t>
            </a:r>
            <a:r>
              <a:rPr lang="en">
                <a:solidFill>
                  <a:schemeClr val="lt2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actif</a:t>
            </a:r>
            <a:r>
              <a:rPr lang="en">
                <a:latin typeface="Assistant SemiBold"/>
                <a:ea typeface="Assistant SemiBold"/>
                <a:cs typeface="Assistant SemiBold"/>
                <a:sym typeface="Assistant SemiBold"/>
              </a:rPr>
              <a:t>":</a:t>
            </a:r>
            <a:r>
              <a:rPr lang="en">
                <a:solidFill>
                  <a:schemeClr val="lt2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true</a:t>
            </a:r>
            <a:r>
              <a:rPr lang="en">
                <a:solidFill>
                  <a:srgbClr val="0000FF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}</a:t>
            </a:r>
            <a:endParaRPr>
              <a:solidFill>
                <a:srgbClr val="0000FF"/>
              </a:solidFill>
              <a:latin typeface="Assistant SemiBold"/>
              <a:ea typeface="Assistant SemiBold"/>
              <a:cs typeface="Assistant SemiBold"/>
              <a:sym typeface="Assistan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]</a:t>
            </a:r>
            <a:endParaRPr>
              <a:solidFill>
                <a:srgbClr val="FF0000"/>
              </a:solidFill>
              <a:latin typeface="Assistant SemiBold"/>
              <a:ea typeface="Assistant SemiBold"/>
              <a:cs typeface="Assistant SemiBold"/>
              <a:sym typeface="Assistant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36"/>
          <p:cNvSpPr txBox="1"/>
          <p:nvPr>
            <p:ph idx="6" type="subTitle"/>
          </p:nvPr>
        </p:nvSpPr>
        <p:spPr>
          <a:xfrm>
            <a:off x="0" y="978500"/>
            <a:ext cx="9067800" cy="2534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ssistant"/>
                <a:ea typeface="Assistant"/>
                <a:cs typeface="Assistant"/>
                <a:sym typeface="Assistant"/>
              </a:rPr>
              <a:t>$ curl --location http://192.168.52.xx/</a:t>
            </a:r>
            <a:r>
              <a:rPr lang="en" sz="2400">
                <a:solidFill>
                  <a:srgbClr val="A64D79"/>
                </a:solidFill>
                <a:latin typeface="Assistant"/>
                <a:ea typeface="Assistant"/>
                <a:cs typeface="Assistant"/>
                <a:sym typeface="Assistant"/>
              </a:rPr>
              <a:t>poubelles</a:t>
            </a:r>
            <a:r>
              <a:rPr lang="en" sz="2400">
                <a:latin typeface="Assistant"/>
                <a:ea typeface="Assistant"/>
                <a:cs typeface="Assistant"/>
                <a:sym typeface="Assistant"/>
              </a:rPr>
              <a:t>/</a:t>
            </a:r>
            <a:r>
              <a:rPr lang="en" sz="2400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r>
              <a:rPr lang="en" sz="2400">
                <a:latin typeface="Assistant"/>
                <a:ea typeface="Assistant"/>
                <a:cs typeface="Assistant"/>
                <a:sym typeface="Assistant"/>
              </a:rPr>
              <a:t> --request PATCH --data '{"idPoubelle":4,"etat":true,"actif":true}' -H 'Content-Type: application/json' -H 'Accept: application/json'</a:t>
            </a:r>
            <a:endParaRPr sz="24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d’une requête PATCH (poubelle)</a:t>
            </a:r>
            <a:endParaRPr/>
          </a:p>
        </p:txBody>
      </p:sp>
      <p:sp>
        <p:nvSpPr>
          <p:cNvPr id="1372" name="Google Shape;1372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3" name="Google Shape;1373;p36"/>
          <p:cNvSpPr txBox="1"/>
          <p:nvPr/>
        </p:nvSpPr>
        <p:spPr>
          <a:xfrm>
            <a:off x="681900" y="2565650"/>
            <a:ext cx="77040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[</a:t>
            </a:r>
            <a:endParaRPr sz="2400">
              <a:solidFill>
                <a:srgbClr val="FF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{"</a:t>
            </a:r>
            <a:r>
              <a:rPr lang="en" sz="2400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idPoubelle</a:t>
            </a:r>
            <a:r>
              <a:rPr lang="en" sz="2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":</a:t>
            </a:r>
            <a:r>
              <a:rPr lang="en" sz="2400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r>
              <a:rPr lang="en" sz="2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,"couleur":"#f0f0f2","</a:t>
            </a:r>
            <a:r>
              <a:rPr lang="en" sz="2400">
                <a:solidFill>
                  <a:srgbClr val="00FF00"/>
                </a:solidFill>
                <a:latin typeface="Assistant"/>
                <a:ea typeface="Assistant"/>
                <a:cs typeface="Assistant"/>
                <a:sym typeface="Assistant"/>
              </a:rPr>
              <a:t>etat</a:t>
            </a:r>
            <a:r>
              <a:rPr lang="en" sz="2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":</a:t>
            </a:r>
            <a:r>
              <a:rPr lang="en" sz="2400">
                <a:solidFill>
                  <a:srgbClr val="00FF00"/>
                </a:solidFill>
                <a:latin typeface="Assistant"/>
                <a:ea typeface="Assistant"/>
                <a:cs typeface="Assistant"/>
                <a:sym typeface="Assistant"/>
              </a:rPr>
              <a:t>true</a:t>
            </a:r>
            <a:r>
              <a:rPr lang="en" sz="2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,"</a:t>
            </a:r>
            <a:r>
              <a:rPr lang="en" sz="2400">
                <a:solidFill>
                  <a:srgbClr val="A64D79"/>
                </a:solidFill>
                <a:latin typeface="Assistant"/>
                <a:ea typeface="Assistant"/>
                <a:cs typeface="Assistant"/>
                <a:sym typeface="Assistant"/>
              </a:rPr>
              <a:t>actif</a:t>
            </a:r>
            <a:r>
              <a:rPr lang="en" sz="2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":</a:t>
            </a:r>
            <a:r>
              <a:rPr lang="en" sz="2400">
                <a:solidFill>
                  <a:srgbClr val="A64D79"/>
                </a:solidFill>
                <a:latin typeface="Assistant"/>
                <a:ea typeface="Assistant"/>
                <a:cs typeface="Assistant"/>
                <a:sym typeface="Assistant"/>
              </a:rPr>
              <a:t>true</a:t>
            </a:r>
            <a:r>
              <a:rPr lang="en" sz="2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}</a:t>
            </a:r>
            <a:endParaRPr sz="24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]</a:t>
            </a:r>
            <a:endParaRPr>
              <a:solidFill>
                <a:srgbClr val="FF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8" name="Google Shape;13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800" y="243825"/>
            <a:ext cx="7470201" cy="4569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9" name="Google Shape;1379;p37"/>
          <p:cNvSpPr/>
          <p:nvPr/>
        </p:nvSpPr>
        <p:spPr>
          <a:xfrm>
            <a:off x="1362600" y="2136525"/>
            <a:ext cx="6368400" cy="2132700"/>
          </a:xfrm>
          <a:prstGeom prst="roundRect">
            <a:avLst>
              <a:gd fmla="val 859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80" name="Google Shape;1380;p37"/>
          <p:cNvSpPr txBox="1"/>
          <p:nvPr>
            <p:ph type="title"/>
          </p:nvPr>
        </p:nvSpPr>
        <p:spPr>
          <a:xfrm>
            <a:off x="720000" y="243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Traiter </a:t>
            </a:r>
            <a:r>
              <a:rPr lang="en"/>
              <a:t>une requête GET (poubelle)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381" name="Google Shape;1381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2" name="Google Shape;1382;p37"/>
          <p:cNvPicPr preferRelativeResize="0"/>
          <p:nvPr/>
        </p:nvPicPr>
        <p:blipFill rotWithShape="1">
          <a:blip r:embed="rId4">
            <a:alphaModFix/>
          </a:blip>
          <a:srcRect b="1660" l="0" r="0" t="-1660"/>
          <a:stretch/>
        </p:blipFill>
        <p:spPr>
          <a:xfrm>
            <a:off x="152400" y="1129250"/>
            <a:ext cx="8839201" cy="33078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3" name="Google Shape;1383;p37"/>
          <p:cNvSpPr/>
          <p:nvPr/>
        </p:nvSpPr>
        <p:spPr>
          <a:xfrm>
            <a:off x="870450" y="3207700"/>
            <a:ext cx="77973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Assurer une notification</a:t>
            </a:r>
            <a:r>
              <a:rPr lang="en"/>
              <a:t> (poubelle)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389" name="Google Shape;138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0" name="Google Shape;1390;p38"/>
          <p:cNvSpPr/>
          <p:nvPr/>
        </p:nvSpPr>
        <p:spPr>
          <a:xfrm>
            <a:off x="1266100" y="2088275"/>
            <a:ext cx="61086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91" name="Google Shape;1391;p38"/>
          <p:cNvSpPr/>
          <p:nvPr/>
        </p:nvSpPr>
        <p:spPr>
          <a:xfrm>
            <a:off x="1266100" y="3572400"/>
            <a:ext cx="7158000" cy="436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392" name="Google Shape;13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550" y="1154663"/>
            <a:ext cx="779145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</a:t>
            </a:r>
            <a:endParaRPr/>
          </a:p>
        </p:txBody>
      </p:sp>
      <p:sp>
        <p:nvSpPr>
          <p:cNvPr id="1398" name="Google Shape;139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9" name="Google Shape;1399;p39"/>
          <p:cNvSpPr txBox="1"/>
          <p:nvPr/>
        </p:nvSpPr>
        <p:spPr>
          <a:xfrm>
            <a:off x="2698500" y="1579163"/>
            <a:ext cx="27570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 Condensed"/>
              <a:buChar char="-"/>
            </a:pPr>
            <a:r>
              <a:rPr lang="en" sz="2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WiFi</a:t>
            </a:r>
            <a:endParaRPr sz="2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graphicFrame>
        <p:nvGraphicFramePr>
          <p:cNvPr id="1400" name="Google Shape;1400;p39"/>
          <p:cNvGraphicFramePr/>
          <p:nvPr/>
        </p:nvGraphicFramePr>
        <p:xfrm>
          <a:off x="2657375" y="2088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{0D037260-32A8-474B-921A-2478B21E972F}</a:tableStyleId>
              </a:tblPr>
              <a:tblGrid>
                <a:gridCol w="3062350"/>
                <a:gridCol w="3062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Norme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802.11ac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Portée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50m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Fréquence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2,4 /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5 GHz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Type de modulation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256-QAM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Débit de données maximum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3,6 Gbps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Alimentation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3,3V DC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01" name="Google Shape;14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625" y="1189032"/>
            <a:ext cx="1289949" cy="12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40"/>
          <p:cNvSpPr txBox="1"/>
          <p:nvPr>
            <p:ph idx="4" type="subTitle"/>
          </p:nvPr>
        </p:nvSpPr>
        <p:spPr>
          <a:xfrm>
            <a:off x="582825" y="4159755"/>
            <a:ext cx="22824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ESP32-wroom-32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(mini d1 esp32)</a:t>
            </a:r>
            <a:endParaRPr/>
          </a:p>
        </p:txBody>
      </p:sp>
      <p:sp>
        <p:nvSpPr>
          <p:cNvPr id="1407" name="Google Shape;1407;p40"/>
          <p:cNvSpPr txBox="1"/>
          <p:nvPr>
            <p:ph idx="5" type="subTitle"/>
          </p:nvPr>
        </p:nvSpPr>
        <p:spPr>
          <a:xfrm>
            <a:off x="2730850" y="1614638"/>
            <a:ext cx="3725400" cy="19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Bandeau Led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(5050 RGB LED 4-Pin with Integrated IC)</a:t>
            </a:r>
            <a:endParaRPr/>
          </a:p>
        </p:txBody>
      </p:sp>
      <p:sp>
        <p:nvSpPr>
          <p:cNvPr id="1408" name="Google Shape;1408;p40"/>
          <p:cNvSpPr txBox="1"/>
          <p:nvPr>
            <p:ph idx="6" type="subTitle"/>
          </p:nvPr>
        </p:nvSpPr>
        <p:spPr>
          <a:xfrm>
            <a:off x="6456250" y="3483526"/>
            <a:ext cx="22824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Boîtier</a:t>
            </a:r>
            <a:r>
              <a:rPr lang="en"/>
              <a:t> en impression 3D</a:t>
            </a:r>
            <a:endParaRPr/>
          </a:p>
        </p:txBody>
      </p:sp>
      <p:sp>
        <p:nvSpPr>
          <p:cNvPr id="1409" name="Google Shape;1409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Station Lumineuse</a:t>
            </a:r>
            <a:endParaRPr/>
          </a:p>
        </p:txBody>
      </p:sp>
      <p:sp>
        <p:nvSpPr>
          <p:cNvPr id="1410" name="Google Shape;141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1" name="Google Shape;141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667" y="1930690"/>
            <a:ext cx="1780725" cy="16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2" name="Google Shape;141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6250" y="1059900"/>
            <a:ext cx="2382950" cy="215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3" name="Google Shape;141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9061" y="2372027"/>
            <a:ext cx="3125876" cy="175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4" name="Google Shape;141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1932" y="3342325"/>
            <a:ext cx="2144018" cy="160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41"/>
          <p:cNvSpPr txBox="1"/>
          <p:nvPr>
            <p:ph idx="1" type="subTitle"/>
          </p:nvPr>
        </p:nvSpPr>
        <p:spPr>
          <a:xfrm>
            <a:off x="869400" y="1551800"/>
            <a:ext cx="2282400" cy="4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41"/>
          <p:cNvSpPr txBox="1"/>
          <p:nvPr>
            <p:ph idx="2" type="subTitle"/>
          </p:nvPr>
        </p:nvSpPr>
        <p:spPr>
          <a:xfrm>
            <a:off x="3430818" y="1551800"/>
            <a:ext cx="2282400" cy="4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41"/>
          <p:cNvSpPr txBox="1"/>
          <p:nvPr>
            <p:ph idx="3" type="subTitle"/>
          </p:nvPr>
        </p:nvSpPr>
        <p:spPr>
          <a:xfrm>
            <a:off x="5992249" y="1551800"/>
            <a:ext cx="2282400" cy="4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41"/>
          <p:cNvSpPr txBox="1"/>
          <p:nvPr>
            <p:ph idx="4" type="subTitle"/>
          </p:nvPr>
        </p:nvSpPr>
        <p:spPr>
          <a:xfrm>
            <a:off x="869400" y="1973758"/>
            <a:ext cx="2282400" cy="19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41"/>
          <p:cNvSpPr txBox="1"/>
          <p:nvPr>
            <p:ph idx="5" type="subTitle"/>
          </p:nvPr>
        </p:nvSpPr>
        <p:spPr>
          <a:xfrm>
            <a:off x="3430810" y="1973600"/>
            <a:ext cx="2282400" cy="19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41"/>
          <p:cNvSpPr txBox="1"/>
          <p:nvPr>
            <p:ph idx="6" type="subTitle"/>
          </p:nvPr>
        </p:nvSpPr>
        <p:spPr>
          <a:xfrm>
            <a:off x="5992225" y="1973642"/>
            <a:ext cx="2282400" cy="19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41"/>
          <p:cNvSpPr txBox="1"/>
          <p:nvPr>
            <p:ph type="title"/>
          </p:nvPr>
        </p:nvSpPr>
        <p:spPr>
          <a:xfrm>
            <a:off x="720000" y="2392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IHM Android</a:t>
            </a:r>
            <a:endParaRPr/>
          </a:p>
        </p:txBody>
      </p:sp>
      <p:sp>
        <p:nvSpPr>
          <p:cNvPr id="1426" name="Google Shape;1426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7" name="Google Shape;1427;p41" title="Screenshot_Domotifications_v0.2_notification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462" y="895950"/>
            <a:ext cx="6705077" cy="4190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42"/>
          <p:cNvSpPr txBox="1"/>
          <p:nvPr>
            <p:ph idx="4" type="subTitle"/>
          </p:nvPr>
        </p:nvSpPr>
        <p:spPr>
          <a:xfrm>
            <a:off x="888700" y="1602000"/>
            <a:ext cx="3918900" cy="19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Compléter l’API HTTP pour pouvoir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Ajouter des modules (requête POST/PUT)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Supprimer des modules (requête DELETE)</a:t>
            </a:r>
            <a:endParaRPr/>
          </a:p>
        </p:txBody>
      </p:sp>
      <p:sp>
        <p:nvSpPr>
          <p:cNvPr id="1433" name="Google Shape;1433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 </a:t>
            </a:r>
            <a:r>
              <a:rPr lang="en"/>
              <a:t>future</a:t>
            </a:r>
            <a:r>
              <a:rPr lang="en"/>
              <a:t> version</a:t>
            </a:r>
            <a:endParaRPr/>
          </a:p>
        </p:txBody>
      </p:sp>
      <p:sp>
        <p:nvSpPr>
          <p:cNvPr id="1434" name="Google Shape;1434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5" name="Google Shape;14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100" y="1359363"/>
            <a:ext cx="3190125" cy="24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1139" name="Google Shape;1139;p25"/>
          <p:cNvSpPr/>
          <p:nvPr/>
        </p:nvSpPr>
        <p:spPr>
          <a:xfrm>
            <a:off x="306325" y="1306250"/>
            <a:ext cx="1600500" cy="120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Présentation générale du projet</a:t>
            </a:r>
            <a:endParaRPr sz="160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40" name="Google Shape;1140;p25"/>
          <p:cNvSpPr/>
          <p:nvPr/>
        </p:nvSpPr>
        <p:spPr>
          <a:xfrm>
            <a:off x="4229013" y="1313438"/>
            <a:ext cx="1930800" cy="11601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Le commencement du projet</a:t>
            </a:r>
            <a:endParaRPr sz="1600"/>
          </a:p>
        </p:txBody>
      </p:sp>
      <p:sp>
        <p:nvSpPr>
          <p:cNvPr id="1141" name="Google Shape;1141;p25"/>
          <p:cNvSpPr/>
          <p:nvPr/>
        </p:nvSpPr>
        <p:spPr>
          <a:xfrm>
            <a:off x="6707383" y="957004"/>
            <a:ext cx="1650000" cy="10827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Le déroulement du projet</a:t>
            </a:r>
            <a:endParaRPr sz="1600"/>
          </a:p>
        </p:txBody>
      </p:sp>
      <p:sp>
        <p:nvSpPr>
          <p:cNvPr id="1142" name="Google Shape;1142;p25"/>
          <p:cNvSpPr/>
          <p:nvPr/>
        </p:nvSpPr>
        <p:spPr>
          <a:xfrm>
            <a:off x="605850" y="2995150"/>
            <a:ext cx="17439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I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43" name="Google Shape;1143;p25"/>
          <p:cNvSpPr/>
          <p:nvPr/>
        </p:nvSpPr>
        <p:spPr>
          <a:xfrm>
            <a:off x="3959490" y="2995150"/>
            <a:ext cx="17439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III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44" name="Google Shape;1144;p25"/>
          <p:cNvSpPr/>
          <p:nvPr/>
        </p:nvSpPr>
        <p:spPr>
          <a:xfrm>
            <a:off x="6009602" y="2995150"/>
            <a:ext cx="17439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IV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cxnSp>
        <p:nvCxnSpPr>
          <p:cNvPr id="1145" name="Google Shape;1145;p25"/>
          <p:cNvCxnSpPr>
            <a:stCxn id="1139" idx="4"/>
            <a:endCxn id="1142" idx="0"/>
          </p:cNvCxnSpPr>
          <p:nvPr/>
        </p:nvCxnSpPr>
        <p:spPr>
          <a:xfrm>
            <a:off x="1106575" y="2512850"/>
            <a:ext cx="371100" cy="48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46" name="Google Shape;1146;p25"/>
          <p:cNvCxnSpPr>
            <a:stCxn id="1140" idx="4"/>
            <a:endCxn id="1143" idx="0"/>
          </p:cNvCxnSpPr>
          <p:nvPr/>
        </p:nvCxnSpPr>
        <p:spPr>
          <a:xfrm flipH="1">
            <a:off x="4831413" y="2473538"/>
            <a:ext cx="363000" cy="52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47" name="Google Shape;1147;p25"/>
          <p:cNvCxnSpPr>
            <a:stCxn id="1141" idx="4"/>
            <a:endCxn id="1144" idx="0"/>
          </p:cNvCxnSpPr>
          <p:nvPr/>
        </p:nvCxnSpPr>
        <p:spPr>
          <a:xfrm flipH="1">
            <a:off x="6881683" y="2039704"/>
            <a:ext cx="650700" cy="95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48" name="Google Shape;1148;p25"/>
          <p:cNvCxnSpPr>
            <a:stCxn id="1149" idx="6"/>
            <a:endCxn id="1140" idx="2"/>
          </p:cNvCxnSpPr>
          <p:nvPr/>
        </p:nvCxnSpPr>
        <p:spPr>
          <a:xfrm>
            <a:off x="3814288" y="1436400"/>
            <a:ext cx="414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0" name="Google Shape;1150;p25"/>
          <p:cNvCxnSpPr>
            <a:stCxn id="1140" idx="6"/>
            <a:endCxn id="1141" idx="2"/>
          </p:cNvCxnSpPr>
          <p:nvPr/>
        </p:nvCxnSpPr>
        <p:spPr>
          <a:xfrm flipH="1" rot="10800000">
            <a:off x="6159813" y="1498388"/>
            <a:ext cx="547500" cy="39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9" name="Google Shape;1149;p25"/>
          <p:cNvSpPr/>
          <p:nvPr/>
        </p:nvSpPr>
        <p:spPr>
          <a:xfrm>
            <a:off x="2213788" y="833100"/>
            <a:ext cx="1600500" cy="120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Tâches attendues</a:t>
            </a:r>
            <a:endParaRPr sz="160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cxnSp>
        <p:nvCxnSpPr>
          <p:cNvPr id="1151" name="Google Shape;1151;p25"/>
          <p:cNvCxnSpPr>
            <a:endCxn id="1149" idx="2"/>
          </p:cNvCxnSpPr>
          <p:nvPr/>
        </p:nvCxnSpPr>
        <p:spPr>
          <a:xfrm flipH="1" rot="10800000">
            <a:off x="1906888" y="1436400"/>
            <a:ext cx="3069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2" name="Google Shape;1152;p25"/>
          <p:cNvCxnSpPr>
            <a:stCxn id="1149" idx="4"/>
            <a:endCxn id="1153" idx="0"/>
          </p:cNvCxnSpPr>
          <p:nvPr/>
        </p:nvCxnSpPr>
        <p:spPr>
          <a:xfrm>
            <a:off x="3014038" y="2039700"/>
            <a:ext cx="12600" cy="95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53" name="Google Shape;1153;p25"/>
          <p:cNvSpPr/>
          <p:nvPr/>
        </p:nvSpPr>
        <p:spPr>
          <a:xfrm>
            <a:off x="2154550" y="2995150"/>
            <a:ext cx="17439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I</a:t>
            </a: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I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54" name="Google Shape;1154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9" name="Google Shape;1159;p26" title="schema-domotifications-v2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450" y="1469098"/>
            <a:ext cx="7519350" cy="32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26"/>
          <p:cNvSpPr txBox="1"/>
          <p:nvPr>
            <p:ph type="title"/>
          </p:nvPr>
        </p:nvSpPr>
        <p:spPr>
          <a:xfrm>
            <a:off x="1569600" y="420900"/>
            <a:ext cx="60048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système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grpSp>
        <p:nvGrpSpPr>
          <p:cNvPr id="1161" name="Google Shape;1161;p26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162" name="Google Shape;1162;p26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6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6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6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6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6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6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6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6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6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6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6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8" name="Google Shape;1198;p26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199" name="Google Shape;1199;p26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6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05" name="Google Shape;120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145" y="2860425"/>
            <a:ext cx="1125455" cy="8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7" name="Google Shape;1207;p26"/>
          <p:cNvSpPr/>
          <p:nvPr/>
        </p:nvSpPr>
        <p:spPr>
          <a:xfrm>
            <a:off x="889750" y="1421700"/>
            <a:ext cx="2991600" cy="3387900"/>
          </a:xfrm>
          <a:prstGeom prst="roundRect">
            <a:avLst>
              <a:gd fmla="val 5329" name="adj"/>
            </a:avLst>
          </a:prstGeom>
          <a:noFill/>
          <a:ln cap="flat" cmpd="sng" w="28575">
            <a:solidFill>
              <a:srgbClr val="4A86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08" name="Google Shape;1208;p26"/>
          <p:cNvSpPr/>
          <p:nvPr/>
        </p:nvSpPr>
        <p:spPr>
          <a:xfrm>
            <a:off x="4624325" y="2339175"/>
            <a:ext cx="1505400" cy="1901100"/>
          </a:xfrm>
          <a:prstGeom prst="roundRect">
            <a:avLst>
              <a:gd fmla="val 5329" name="adj"/>
            </a:avLst>
          </a:prstGeom>
          <a:noFill/>
          <a:ln cap="flat" cmpd="sng" w="28575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09" name="Google Shape;1209;p26"/>
          <p:cNvSpPr/>
          <p:nvPr/>
        </p:nvSpPr>
        <p:spPr>
          <a:xfrm>
            <a:off x="6872700" y="2334075"/>
            <a:ext cx="1298700" cy="1901100"/>
          </a:xfrm>
          <a:prstGeom prst="roundRect">
            <a:avLst>
              <a:gd fmla="val 5329" name="adj"/>
            </a:avLst>
          </a:prstGeom>
          <a:noFill/>
          <a:ln cap="flat" cmpd="sng" w="28575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10" name="Google Shape;1210;p26"/>
          <p:cNvSpPr txBox="1"/>
          <p:nvPr/>
        </p:nvSpPr>
        <p:spPr>
          <a:xfrm>
            <a:off x="4942775" y="1953175"/>
            <a:ext cx="752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Barlow"/>
                <a:ea typeface="Barlow"/>
                <a:cs typeface="Barlow"/>
                <a:sym typeface="Barlow"/>
              </a:rPr>
              <a:t>IR</a:t>
            </a:r>
            <a:endParaRPr>
              <a:solidFill>
                <a:srgbClr val="00FF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11" name="Google Shape;1211;p26"/>
          <p:cNvSpPr txBox="1"/>
          <p:nvPr/>
        </p:nvSpPr>
        <p:spPr>
          <a:xfrm>
            <a:off x="7145700" y="1953175"/>
            <a:ext cx="752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Barlow"/>
                <a:ea typeface="Barlow"/>
                <a:cs typeface="Barlow"/>
                <a:sym typeface="Barlow"/>
              </a:rPr>
              <a:t>IR</a:t>
            </a:r>
            <a:endParaRPr>
              <a:solidFill>
                <a:srgbClr val="00FF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12" name="Google Shape;1212;p26"/>
          <p:cNvSpPr txBox="1"/>
          <p:nvPr/>
        </p:nvSpPr>
        <p:spPr>
          <a:xfrm>
            <a:off x="1850750" y="1345500"/>
            <a:ext cx="752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Barlow"/>
                <a:ea typeface="Barlow"/>
                <a:cs typeface="Barlow"/>
                <a:sym typeface="Barlow"/>
              </a:rPr>
              <a:t>EC</a:t>
            </a:r>
            <a:endParaRPr>
              <a:solidFill>
                <a:srgbClr val="4A86E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13" name="Google Shape;1213;p26"/>
          <p:cNvSpPr txBox="1"/>
          <p:nvPr/>
        </p:nvSpPr>
        <p:spPr>
          <a:xfrm>
            <a:off x="1376300" y="1042800"/>
            <a:ext cx="17016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Jean-Max SAUGET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14" name="Google Shape;1214;p26"/>
          <p:cNvSpPr txBox="1"/>
          <p:nvPr/>
        </p:nvSpPr>
        <p:spPr>
          <a:xfrm>
            <a:off x="4428125" y="1606775"/>
            <a:ext cx="17016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Corentin MOUTTE</a:t>
            </a:r>
            <a:endParaRPr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15" name="Google Shape;1215;p26"/>
          <p:cNvSpPr txBox="1"/>
          <p:nvPr/>
        </p:nvSpPr>
        <p:spPr>
          <a:xfrm>
            <a:off x="6515200" y="1611875"/>
            <a:ext cx="17016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Othman LATYAOUI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16" name="Google Shape;1216;p26"/>
          <p:cNvSpPr/>
          <p:nvPr/>
        </p:nvSpPr>
        <p:spPr>
          <a:xfrm>
            <a:off x="889750" y="2642125"/>
            <a:ext cx="2991600" cy="1110000"/>
          </a:xfrm>
          <a:prstGeom prst="roundRect">
            <a:avLst>
              <a:gd fmla="val 5329" name="adj"/>
            </a:avLst>
          </a:prstGeom>
          <a:noFill/>
          <a:ln cap="flat" cmpd="sng" w="28575">
            <a:solidFill>
              <a:srgbClr val="4A86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27"/>
          <p:cNvSpPr txBox="1"/>
          <p:nvPr>
            <p:ph idx="1" type="subTitle"/>
          </p:nvPr>
        </p:nvSpPr>
        <p:spPr>
          <a:xfrm>
            <a:off x="290525" y="1208900"/>
            <a:ext cx="3898800" cy="15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Permet de gérer les modules 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Machines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Poubelles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Boites</a:t>
            </a:r>
            <a:endParaRPr/>
          </a:p>
        </p:txBody>
      </p:sp>
      <p:sp>
        <p:nvSpPr>
          <p:cNvPr id="1222" name="Google Shape;122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3" name="Google Shape;1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875" y="781825"/>
            <a:ext cx="344805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Les </a:t>
            </a:r>
            <a:r>
              <a:rPr lang="en"/>
              <a:t>T</a:t>
            </a:r>
            <a:r>
              <a:rPr lang="en"/>
              <a:t>âches </a:t>
            </a:r>
            <a:r>
              <a:rPr lang="en"/>
              <a:t>essentielles</a:t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1229" name="Google Shape;1229;p28"/>
          <p:cNvSpPr txBox="1"/>
          <p:nvPr/>
        </p:nvSpPr>
        <p:spPr>
          <a:xfrm>
            <a:off x="6277050" y="1982829"/>
            <a:ext cx="214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-"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ESP32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-"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Tablette Android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30" name="Google Shape;1230;p28"/>
          <p:cNvSpPr txBox="1"/>
          <p:nvPr/>
        </p:nvSpPr>
        <p:spPr>
          <a:xfrm>
            <a:off x="6277050" y="1545698"/>
            <a:ext cx="21468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Microcontrôleur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31" name="Google Shape;1231;p28"/>
          <p:cNvSpPr txBox="1"/>
          <p:nvPr/>
        </p:nvSpPr>
        <p:spPr>
          <a:xfrm>
            <a:off x="720000" y="1545698"/>
            <a:ext cx="21468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Communication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32" name="Google Shape;1232;p28"/>
          <p:cNvSpPr txBox="1"/>
          <p:nvPr/>
        </p:nvSpPr>
        <p:spPr>
          <a:xfrm>
            <a:off x="447750" y="1982829"/>
            <a:ext cx="214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-"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WiFi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-"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API HTTP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33" name="Google Shape;1233;p28"/>
          <p:cNvSpPr txBox="1"/>
          <p:nvPr/>
        </p:nvSpPr>
        <p:spPr>
          <a:xfrm>
            <a:off x="3498525" y="1545698"/>
            <a:ext cx="21468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Affichage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34" name="Google Shape;1234;p28"/>
          <p:cNvSpPr txBox="1"/>
          <p:nvPr/>
        </p:nvSpPr>
        <p:spPr>
          <a:xfrm>
            <a:off x="3498525" y="1982829"/>
            <a:ext cx="214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-"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Éclairage des leds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-"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IHM tablette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35" name="Google Shape;1235;p28"/>
          <p:cNvSpPr/>
          <p:nvPr/>
        </p:nvSpPr>
        <p:spPr>
          <a:xfrm>
            <a:off x="1715100" y="2843525"/>
            <a:ext cx="156600" cy="15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28"/>
          <p:cNvSpPr/>
          <p:nvPr/>
        </p:nvSpPr>
        <p:spPr>
          <a:xfrm>
            <a:off x="3104400" y="2843525"/>
            <a:ext cx="156600" cy="15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28"/>
          <p:cNvSpPr/>
          <p:nvPr/>
        </p:nvSpPr>
        <p:spPr>
          <a:xfrm>
            <a:off x="4493700" y="2843525"/>
            <a:ext cx="156600" cy="15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28"/>
          <p:cNvSpPr/>
          <p:nvPr/>
        </p:nvSpPr>
        <p:spPr>
          <a:xfrm>
            <a:off x="5883000" y="2843525"/>
            <a:ext cx="156600" cy="15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9" name="Google Shape;1239;p28"/>
          <p:cNvCxnSpPr>
            <a:stCxn id="1235" idx="6"/>
            <a:endCxn id="1236" idx="2"/>
          </p:cNvCxnSpPr>
          <p:nvPr/>
        </p:nvCxnSpPr>
        <p:spPr>
          <a:xfrm>
            <a:off x="1871700" y="2921825"/>
            <a:ext cx="1232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0" name="Google Shape;1240;p28"/>
          <p:cNvCxnSpPr>
            <a:stCxn id="1236" idx="6"/>
            <a:endCxn id="1237" idx="2"/>
          </p:cNvCxnSpPr>
          <p:nvPr/>
        </p:nvCxnSpPr>
        <p:spPr>
          <a:xfrm>
            <a:off x="3261000" y="2921825"/>
            <a:ext cx="1232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1" name="Google Shape;1241;p28"/>
          <p:cNvCxnSpPr>
            <a:stCxn id="1237" idx="6"/>
            <a:endCxn id="1238" idx="2"/>
          </p:cNvCxnSpPr>
          <p:nvPr/>
        </p:nvCxnSpPr>
        <p:spPr>
          <a:xfrm>
            <a:off x="4650300" y="2921825"/>
            <a:ext cx="1232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2" name="Google Shape;1242;p28"/>
          <p:cNvSpPr/>
          <p:nvPr/>
        </p:nvSpPr>
        <p:spPr>
          <a:xfrm>
            <a:off x="7272300" y="2843525"/>
            <a:ext cx="156600" cy="15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3" name="Google Shape;1243;p28"/>
          <p:cNvCxnSpPr>
            <a:stCxn id="1238" idx="6"/>
            <a:endCxn id="1242" idx="2"/>
          </p:cNvCxnSpPr>
          <p:nvPr/>
        </p:nvCxnSpPr>
        <p:spPr>
          <a:xfrm>
            <a:off x="6039600" y="2921825"/>
            <a:ext cx="1232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4" name="Google Shape;1244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5" name="Google Shape;1245;p28"/>
          <p:cNvSpPr txBox="1"/>
          <p:nvPr/>
        </p:nvSpPr>
        <p:spPr>
          <a:xfrm>
            <a:off x="1715100" y="3809200"/>
            <a:ext cx="28950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-"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Dialogue avec les modules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-"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Serveur Web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46" name="Google Shape;1246;p28"/>
          <p:cNvSpPr txBox="1"/>
          <p:nvPr/>
        </p:nvSpPr>
        <p:spPr>
          <a:xfrm>
            <a:off x="2089200" y="3372098"/>
            <a:ext cx="21468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Données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2" name="Google Shape;1252;p29"/>
          <p:cNvSpPr txBox="1"/>
          <p:nvPr>
            <p:ph type="title"/>
          </p:nvPr>
        </p:nvSpPr>
        <p:spPr>
          <a:xfrm>
            <a:off x="1569600" y="268500"/>
            <a:ext cx="60048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Diagramme de cas d’utilisation</a:t>
            </a:r>
            <a:endParaRPr sz="30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1253" name="Google Shape;12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863" y="932425"/>
            <a:ext cx="6702274" cy="39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8" name="Google Shape;1258;p30"/>
          <p:cNvGrpSpPr/>
          <p:nvPr/>
        </p:nvGrpSpPr>
        <p:grpSpPr>
          <a:xfrm>
            <a:off x="1088100" y="925950"/>
            <a:ext cx="315575" cy="366750"/>
            <a:chOff x="8558925" y="4522650"/>
            <a:chExt cx="315575" cy="366750"/>
          </a:xfrm>
        </p:grpSpPr>
        <p:grpSp>
          <p:nvGrpSpPr>
            <p:cNvPr id="1259" name="Google Shape;1259;p3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260" name="Google Shape;1260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2" name="Google Shape;1262;p3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263" name="Google Shape;1263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5" name="Google Shape;1265;p3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266" name="Google Shape;1266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68" name="Google Shape;1268;p30"/>
          <p:cNvGrpSpPr/>
          <p:nvPr/>
        </p:nvGrpSpPr>
        <p:grpSpPr>
          <a:xfrm flipH="1" rot="10800000">
            <a:off x="1304300" y="3888441"/>
            <a:ext cx="194400" cy="112209"/>
            <a:chOff x="265900" y="3852516"/>
            <a:chExt cx="194400" cy="112209"/>
          </a:xfrm>
        </p:grpSpPr>
        <p:sp>
          <p:nvSpPr>
            <p:cNvPr id="1269" name="Google Shape;1269;p30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0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1" name="Google Shape;1271;p30"/>
          <p:cNvGrpSpPr/>
          <p:nvPr/>
        </p:nvGrpSpPr>
        <p:grpSpPr>
          <a:xfrm rot="5400000">
            <a:off x="7456475" y="3761175"/>
            <a:ext cx="315575" cy="366750"/>
            <a:chOff x="8558925" y="4522650"/>
            <a:chExt cx="315575" cy="366750"/>
          </a:xfrm>
        </p:grpSpPr>
        <p:grpSp>
          <p:nvGrpSpPr>
            <p:cNvPr id="1272" name="Google Shape;1272;p3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273" name="Google Shape;1273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5" name="Google Shape;1275;p3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276" name="Google Shape;1276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8" name="Google Shape;1278;p3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279" name="Google Shape;1279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81" name="Google Shape;1281;p3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1282" name="Google Shape;1282;p30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0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8" name="Google Shape;1288;p30"/>
          <p:cNvGrpSpPr/>
          <p:nvPr/>
        </p:nvGrpSpPr>
        <p:grpSpPr>
          <a:xfrm flipH="1">
            <a:off x="4652623" y="413556"/>
            <a:ext cx="438754" cy="772904"/>
            <a:chOff x="4950175" y="2998438"/>
            <a:chExt cx="88725" cy="156300"/>
          </a:xfrm>
        </p:grpSpPr>
        <p:sp>
          <p:nvSpPr>
            <p:cNvPr id="1289" name="Google Shape;1289;p30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0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0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0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0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5" name="Google Shape;132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6" name="Google Shape;1326;p30"/>
          <p:cNvSpPr txBox="1"/>
          <p:nvPr>
            <p:ph type="title"/>
          </p:nvPr>
        </p:nvSpPr>
        <p:spPr>
          <a:xfrm>
            <a:off x="1569600" y="116100"/>
            <a:ext cx="60048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Diagramme de classes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1327" name="Google Shape;13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3" y="827925"/>
            <a:ext cx="9033174" cy="41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31"/>
          <p:cNvSpPr txBox="1"/>
          <p:nvPr>
            <p:ph idx="4294967295" type="subTitle"/>
          </p:nvPr>
        </p:nvSpPr>
        <p:spPr>
          <a:xfrm>
            <a:off x="2643150" y="1058975"/>
            <a:ext cx="3857700" cy="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Gestion des taches (Beesbusy)</a:t>
            </a:r>
            <a:endParaRPr/>
          </a:p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Gestion des tickets (Jira)</a:t>
            </a:r>
            <a:endParaRPr/>
          </a:p>
        </p:txBody>
      </p:sp>
      <p:sp>
        <p:nvSpPr>
          <p:cNvPr id="1333" name="Google Shape;1333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Planification des tâches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334" name="Google Shape;1334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5" name="Google Shape;13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700" y="1790900"/>
            <a:ext cx="3492157" cy="31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Démarrer la station lumineuse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341" name="Google Shape;1341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2" name="Google Shape;13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2613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