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03B94A-F449-4AF1-B236-CA695B458F6A}">
  <a:tblStyle styleId="{A203B94A-F449-4AF1-B236-CA695B458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d8e40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d8e40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c2c85d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c2c85d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d8e40ff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d8e40ff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d8e40ff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d8e40ff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c2c85d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fc2c85d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d8e40ff5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d8e40ff5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c2c85d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c2c85d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d8e40ff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d8e40ff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26fcf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26fcf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326fcf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326fcf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326fcf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7326fcf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d8e40f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d8e40f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326fcf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326fcf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7326fcf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7326fcf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326fcf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7326fcf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326fcf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326fcf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2d8e40ff5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2d8e40ff5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d8e40f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d8e40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d8e40ff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d8e40ff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d8e40ff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d8e40ff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d8e40ff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d8e40ff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d8e40f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d8e40f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c2c85d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c2c85d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c2c85d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c2c85d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e-stock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BTS-SN 2020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Tranchat Joffrey</a:t>
            </a:r>
            <a:endParaRPr sz="2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223" y="717873"/>
            <a:ext cx="2644300" cy="4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08000" y="558575"/>
            <a:ext cx="689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 de communication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210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Trame de requête Raspberry Pi → 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CASIERS;requête;n_casier;\r\n</a:t>
            </a:r>
            <a:endParaRPr b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n_casier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⇒ 	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  <a:endParaRPr i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requête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⇒        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une demande de mesure de poids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Trame de réponse SE → Raspberry Pi :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CASIERS;réponse;n_casier;donnée;\r\n</a:t>
            </a:r>
            <a:endParaRPr b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n_casier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⇒	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b="1" lang="fr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b="1"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7350" y="610100"/>
            <a:ext cx="716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Matériels et ressources de </a:t>
            </a:r>
            <a:r>
              <a:rPr lang="fr"/>
              <a:t>développement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1759650" y="19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Désignation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Caractéristiques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Raspberry PI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Raspberry PI 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Écran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Écran tactile 7”  800x480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lecteur code-barres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Honeywell 1400G2D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1" name="Google Shape;161;p23"/>
          <p:cNvGraphicFramePr/>
          <p:nvPr/>
        </p:nvGraphicFramePr>
        <p:xfrm>
          <a:off x="1759650" y="16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Désignation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Caractéristiques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Système d’exploitation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GNU/Linux Raspbian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Système de gestion de base de données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MySQL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Atelier de génie logiciel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Bouml v7.9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Logiciel de gestion de version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subversion (RiouxSVN)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Générateurs de documentation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Doxygen version 1.8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Environnement de développement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Qt Creator et Qt Designer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API GUI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Qt 5.11.2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061575" y="593375"/>
            <a:ext cx="436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75" y="1128575"/>
            <a:ext cx="4362300" cy="38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899" y="623475"/>
            <a:ext cx="5957025" cy="43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050" y="807325"/>
            <a:ext cx="6381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1014775" y="606875"/>
            <a:ext cx="2019600" cy="98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25" y="1796025"/>
            <a:ext cx="1024275" cy="16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656625" y="1684350"/>
            <a:ext cx="2377800" cy="182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1100" y="3893150"/>
            <a:ext cx="1024275" cy="56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1266150" y="3654875"/>
            <a:ext cx="2377800" cy="9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8400" y="3447238"/>
            <a:ext cx="6381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6461675" y="3322875"/>
            <a:ext cx="2059500" cy="82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12375" y="541950"/>
            <a:ext cx="709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00" y="541950"/>
            <a:ext cx="4205975" cy="4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50" y="1126575"/>
            <a:ext cx="3237263" cy="37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625" y="1077150"/>
            <a:ext cx="1901596" cy="3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0225" y="592825"/>
            <a:ext cx="719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Mise à jour du stock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39" y="592825"/>
            <a:ext cx="2651150" cy="43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650" y="1590577"/>
            <a:ext cx="6146124" cy="28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25" y="1128025"/>
            <a:ext cx="7682151" cy="39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622375" y="543800"/>
            <a:ext cx="487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Comptage automatique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8" y="1402925"/>
            <a:ext cx="8210025" cy="3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8"/>
          <p:cNvGraphicFramePr/>
          <p:nvPr/>
        </p:nvGraphicFramePr>
        <p:xfrm>
          <a:off x="2070300" y="6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1210875"/>
                <a:gridCol w="1210875"/>
                <a:gridCol w="1210875"/>
                <a:gridCol w="1210875"/>
                <a:gridCol w="1210875"/>
              </a:tblGrid>
              <a:tr h="55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Nombre d’objets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attendu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 obtenu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Valide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1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disponible inférieur au nombre d’objet maximum dans le casier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disponibles =5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maximum =10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doit bien être mis à jour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est bien mis à jour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0000FF"/>
                          </a:solidFill>
                        </a:rPr>
                        <a:t>oui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0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disponible égal au nombre d’objet maximum dans le casier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disponibles = 10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maximum =10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doit bien être mis à jour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est bien mis à jour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0000FF"/>
                          </a:solidFill>
                        </a:rPr>
                        <a:t>oui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69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</a:t>
                      </a:r>
                      <a:r>
                        <a:rPr lang="fr" sz="1000"/>
                        <a:t>ombre d’objet disponible supérieur au nombre d’objet maximum dans le casier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disponibles = 15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nombre d’objet maximum =10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ne doit pas être mis à jour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et un message d’erreur doit être afficher pour signaler qu’il y à trop d’objet dans le casier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Le stock n’est pas mis à jour est un message d’erreur s’affiche pour signaler qu’il y à trop d’objet dans le casier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0000FF"/>
                          </a:solidFill>
                        </a:rPr>
                        <a:t>oui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4" name="Google Shape;204;p28"/>
          <p:cNvSpPr txBox="1"/>
          <p:nvPr>
            <p:ph type="title"/>
          </p:nvPr>
        </p:nvSpPr>
        <p:spPr>
          <a:xfrm>
            <a:off x="707350" y="548425"/>
            <a:ext cx="456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604100"/>
            <a:ext cx="55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Lecteur code-barres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75" y="19354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00" y="535450"/>
            <a:ext cx="3387774" cy="453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9450" y="559050"/>
            <a:ext cx="220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300" y="1178600"/>
            <a:ext cx="4163150" cy="31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475" y="1288051"/>
            <a:ext cx="5002549" cy="31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61625" y="571925"/>
            <a:ext cx="664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prendre un objet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62" y="1406500"/>
            <a:ext cx="7633876" cy="34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25" y="1274800"/>
            <a:ext cx="7742425" cy="38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5250" y="640800"/>
            <a:ext cx="41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28400"/>
            <a:ext cx="76887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Expression du besoin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Présentation du projet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Synoptique du système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Cahier des charges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Planification et organisation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Répartition des tâches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Liaison Série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Protocole de communication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</a:t>
            </a:r>
            <a:r>
              <a:rPr lang="fr" sz="1400"/>
              <a:t>atériels</a:t>
            </a:r>
            <a:r>
              <a:rPr lang="fr" sz="1400"/>
              <a:t> et ressources de développement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Base de données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Mise à jour du stock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Gestion du lecteur code-barres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Mise à jour des mouvements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552600"/>
            <a:ext cx="136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2650125" y="6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1159200"/>
                <a:gridCol w="1171575"/>
                <a:gridCol w="1400175"/>
                <a:gridCol w="1276350"/>
                <a:gridCol w="723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données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attendu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 obtenu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Valide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aucun casier ouvert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numeroCasier = “”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dire que aucun casier n’est ouvert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dire que aucun casier n’est ouvert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code-barres ne correspond pas à l’objet présent dans le casier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code barres scanner = “8452943185237”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code barres attendu = “3400936486294”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signaler que cette objet n’est pas dans ce casier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signaler que cette objet n’est pas dans ce casier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la quantité prise est trop élevée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quantité Disponible = “5”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quantité demandée = “7”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signaler que la quantité demandée est trop élevée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message d’erreur s’affiche pour signaler que la quantité demandée est trop élevée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32" name="Google Shape;232;p32"/>
          <p:cNvGraphicFramePr/>
          <p:nvPr/>
        </p:nvGraphicFramePr>
        <p:xfrm>
          <a:off x="2650125" y="11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1159200"/>
                <a:gridCol w="1171575"/>
                <a:gridCol w="1400175"/>
                <a:gridCol w="1276350"/>
                <a:gridCol w="723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un casier est ouvert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numeroCasier = “1”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passe à la prochaine vérification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passe à la prochaine vérification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code-barres correspond à l’objet dans le casier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code barres scanner = “3400936486294”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code barres attendu = “3400936486294”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passe à la suite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passe à la suite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la quantité demandée n’est pas trop élevée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quantité Disponible = “5”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quantité demandée = “2”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m’est à jour les données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le programme m’est à jour les données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oui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584800"/>
            <a:ext cx="746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Mise à jour des mouvements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b="0" l="6349" r="0" t="8332"/>
          <a:stretch/>
        </p:blipFill>
        <p:spPr>
          <a:xfrm>
            <a:off x="3006500" y="1195175"/>
            <a:ext cx="3284874" cy="394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75" y="2105600"/>
            <a:ext cx="7955850" cy="15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578350"/>
            <a:ext cx="291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Horodatage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543050"/>
            <a:ext cx="5495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578375"/>
            <a:ext cx="312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 SQL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729450" y="1945125"/>
            <a:ext cx="84519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Mouvement(idUtilisateur, idStock, idAction, Quantite, Horodatage) </a:t>
            </a:r>
            <a:r>
              <a:rPr lang="fr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(‘2’, ‘1’,  ‘1’, ‘5’, ‘2020-05-04 12:04:55’);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50" y="3270225"/>
            <a:ext cx="6196526" cy="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2601825" y="2073525"/>
            <a:ext cx="345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Conclusion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2200" y="598600"/>
            <a:ext cx="365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du besoin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44150"/>
            <a:ext cx="76887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L’armoire e-stock doit pouvoir: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rendre accessible le matériel dans un espace sécurisé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faciliter un inventaire des stocks avant de passer une commande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assurer un suivi des </a:t>
            </a:r>
            <a:r>
              <a:rPr lang="fr" sz="1900"/>
              <a:t>activités </a:t>
            </a:r>
            <a:r>
              <a:rPr lang="fr" sz="1900"/>
              <a:t>(qui a effectué l’activité ? quand? en combien de temps? 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rendre plus autonome et de responsabiliser les utilisateurs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permettre de se libérer de la gestion et du rangement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40150" y="60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29075" y="1294525"/>
            <a:ext cx="475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armoire pourra contenir au maximum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8 casiers max.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écran tactile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lecteur RFID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lecteur code-barre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Par casier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système d’ouverture/fermeture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Une balance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7903" l="16451" r="12546" t="8811"/>
          <a:stretch/>
        </p:blipFill>
        <p:spPr>
          <a:xfrm>
            <a:off x="6798125" y="1394273"/>
            <a:ext cx="1864275" cy="289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40772" l="870" r="27803" t="990"/>
          <a:stretch/>
        </p:blipFill>
        <p:spPr>
          <a:xfrm>
            <a:off x="4660475" y="2169476"/>
            <a:ext cx="1864275" cy="10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60975" y="578575"/>
            <a:ext cx="445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67" y="1113775"/>
            <a:ext cx="3463466" cy="40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135575" y="622975"/>
            <a:ext cx="375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50" y="1273450"/>
            <a:ext cx="7115924" cy="37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0" y="119375"/>
            <a:ext cx="7652624" cy="48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06975" y="541575"/>
            <a:ext cx="495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et organisation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75" y="2627250"/>
            <a:ext cx="6635326" cy="2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124900" y="1324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Outils utilisés :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Trello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Gantt project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RiouxSVN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Google Drive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77225" y="565900"/>
            <a:ext cx="563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421650" y="15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2185900"/>
                <a:gridCol w="2185900"/>
                <a:gridCol w="2185900"/>
              </a:tblGrid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Tâches à réaliser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Priorité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Itération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Mettre à jour le stock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Comptage automatique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Communiquer avec le SE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0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Mettre à jour les mouvements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moyenne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2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Lecteur code barre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moyenne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93C47D"/>
                          </a:solidFill>
                        </a:rPr>
                        <a:t>2</a:t>
                      </a:r>
                      <a:endParaRPr b="1" sz="1200">
                        <a:solidFill>
                          <a:srgbClr val="93C47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4A86E8"/>
                          </a:solidFill>
                        </a:rPr>
                        <a:t>C</a:t>
                      </a:r>
                      <a:r>
                        <a:rPr b="1" lang="fr" sz="1200">
                          <a:solidFill>
                            <a:srgbClr val="4A86E8"/>
                          </a:solidFill>
                        </a:rPr>
                        <a:t>onsulter les mouvements</a:t>
                      </a:r>
                      <a:endParaRPr b="1" sz="120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4A86E8"/>
                          </a:solidFill>
                        </a:rPr>
                        <a:t>moyenne</a:t>
                      </a:r>
                      <a:endParaRPr b="1" sz="120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4A86E8"/>
                          </a:solidFill>
                        </a:rPr>
                        <a:t>3</a:t>
                      </a:r>
                      <a:endParaRPr b="1" sz="120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70125" y="558550"/>
            <a:ext cx="582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Liaison Série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50" y="3017775"/>
            <a:ext cx="4912778" cy="17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17725" y="3584700"/>
            <a:ext cx="27372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/>
              <a:t>Transmission du caractère ‘B’ dont le codage ASCII est ‘x100 0010’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873375" y="13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{A203B94A-F449-4AF1-B236-CA695B458F6A}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Liaison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000FF"/>
                          </a:solidFill>
                        </a:rPr>
                        <a:t>RS232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RS422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RS485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Distance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15m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1200m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1200m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Débit max.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19200 Bauds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10 MBds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10 MBds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Nombre d’émetteurs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32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Nombre récepteurs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32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3" name="Google Shape;143;p21"/>
          <p:cNvSpPr/>
          <p:nvPr/>
        </p:nvSpPr>
        <p:spPr>
          <a:xfrm>
            <a:off x="5004225" y="3296425"/>
            <a:ext cx="1659900" cy="149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705450" y="3296425"/>
            <a:ext cx="228900" cy="149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6934400" y="3306150"/>
            <a:ext cx="497100" cy="149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004225" y="4762500"/>
            <a:ext cx="165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Nb bits de données = 7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581600" y="4762500"/>
            <a:ext cx="165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Nb bits de stop = 2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969300" y="2941575"/>
            <a:ext cx="1659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Parité</a:t>
            </a:r>
            <a:r>
              <a:rPr b="1"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= paire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