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Economica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1390DC-12B1-49E2-97E9-7E26DD063BAC}">
  <a:tblStyle styleId="{BB1390DC-12B1-49E2-97E9-7E26DD063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068d435f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068d435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068d435f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068d435f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68d435f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68d435f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68d435f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68d435f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068d435f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068d435f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068d435f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068d435f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68d435f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068d435f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68d435f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068d435f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068d435f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068d435f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68d435f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68d435f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068d435f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068d435f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068d435f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068d435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068d435f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068d435f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068d435f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068d435f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068d435f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068d435f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068d435f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068d435f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068d435f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068d435f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68d435f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68d435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068d435f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068d435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68d435f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68d435f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068d435f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068d435f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068d435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068d435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068d435f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068d435f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068d435f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068d435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537950" y="958100"/>
            <a:ext cx="6068100" cy="13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finale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98350" y="3863475"/>
            <a:ext cx="2028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Étudiante 3 IR: MORELLO Laura</a:t>
            </a:r>
            <a:endParaRPr sz="16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13" y="2457450"/>
            <a:ext cx="2839175" cy="10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425" y="91550"/>
            <a:ext cx="1299025" cy="12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54825" y="179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Planification</a:t>
            </a:r>
            <a:endParaRPr sz="3500"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952500" y="151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{BB1390DC-12B1-49E2-97E9-7E26DD063BAC}</a:tableStyleId>
              </a:tblPr>
              <a:tblGrid>
                <a:gridCol w="4454525"/>
                <a:gridCol w="1538050"/>
                <a:gridCol w="124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Cas d’utilisation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Priorité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Itération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Lister les distributeurs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Visualiser l’état d’un distributeur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Sélectionner un distributeur pour une intervention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Définir une intervention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Géolocaliser sur une carte un distributeur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Afficher les coordonnées et adresse d’un distributeur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144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Cas d’utilisations</a:t>
            </a:r>
            <a:endParaRPr sz="35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8" y="975650"/>
            <a:ext cx="6041414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025" y="332525"/>
            <a:ext cx="601700" cy="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186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Diagramme de séquence du système</a:t>
            </a:r>
            <a:endParaRPr sz="35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925" y="1091775"/>
            <a:ext cx="4224150" cy="39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700" y="301325"/>
            <a:ext cx="601700" cy="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172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Diagramme de classes</a:t>
            </a:r>
            <a:endParaRPr sz="35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375" y="332525"/>
            <a:ext cx="601700" cy="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50" y="1003450"/>
            <a:ext cx="8167659" cy="370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100" y="164849"/>
            <a:ext cx="3747050" cy="48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3088" y="1498101"/>
            <a:ext cx="3899225" cy="22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9475" y="1592425"/>
            <a:ext cx="3311000" cy="320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72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Base de données</a:t>
            </a:r>
            <a:endParaRPr sz="35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135" y="1003450"/>
            <a:ext cx="6571731" cy="38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275" y="332525"/>
            <a:ext cx="601700" cy="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40475" y="157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Requêtes SQL</a:t>
            </a:r>
            <a:endParaRPr sz="3500"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130175" y="2297575"/>
            <a:ext cx="8941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.*,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Produit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designation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NiveauApprovisionnement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libelle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niveauApprovisionnement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StockDistributeur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numeroBac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StockDistributeur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quantite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StockDistributeur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quantiteMax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StockDistributeur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INNER JOIN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StockDistributeur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idDistributeur</a:t>
            </a:r>
            <a:endParaRPr sz="900">
              <a:solidFill>
                <a:srgbClr val="800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INNER JOIN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Produit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Produit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idProduit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StockDistributeur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idProduit</a:t>
            </a:r>
            <a:endParaRPr sz="900">
              <a:solidFill>
                <a:srgbClr val="800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INNER JOIN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NiveauApprovisionnement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NiveauApprovisionnement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idNiveauApprovisionnement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StockDistributeur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idNiveauApprovisionnement</a:t>
            </a:r>
            <a:endParaRPr sz="900">
              <a:solidFill>
                <a:srgbClr val="800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INNER JOIN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ServeurTTN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ServeurTTN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idServeurTTN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Distributeur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fr" sz="9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idServeurTTN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23800"/>
            <a:ext cx="8839204" cy="113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101400" y="989075"/>
            <a:ext cx="89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b="1" lang="fr" sz="900">
                <a:latin typeface="Open Sans"/>
                <a:ea typeface="Open Sans"/>
                <a:cs typeface="Open Sans"/>
                <a:sym typeface="Open Sans"/>
              </a:rPr>
              <a:t> FROM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Distributeur</a:t>
            </a:r>
            <a:endParaRPr b="1" sz="11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439600"/>
            <a:ext cx="8991600" cy="7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6282750" y="1375200"/>
            <a:ext cx="1011300" cy="883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282750" y="1086488"/>
            <a:ext cx="101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Géolocalisation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5588425" y="3512150"/>
            <a:ext cx="950400" cy="1092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6138550" y="3200700"/>
            <a:ext cx="44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Etat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7880400" y="3498650"/>
            <a:ext cx="1065000" cy="1092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200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IHM - Lister les distributeurs</a:t>
            </a:r>
            <a:endParaRPr sz="3500"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9775"/>
            <a:ext cx="582275" cy="5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3725" y="1032200"/>
            <a:ext cx="5568900" cy="38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134825"/>
            <a:ext cx="8520600" cy="10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Diagramme de séquence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79"/>
              <a:t>Initialiser l’application									</a:t>
            </a:r>
            <a:r>
              <a:rPr lang="fr" sz="1979"/>
              <a:t>Lister les distributeurs</a:t>
            </a:r>
            <a:endParaRPr sz="1979"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350" y="1099825"/>
            <a:ext cx="5124497" cy="36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5" y="1547975"/>
            <a:ext cx="3083775" cy="1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300" y="210325"/>
            <a:ext cx="601700" cy="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164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IHM - Visualiser l’état d’un distributeur </a:t>
            </a:r>
            <a:endParaRPr sz="3500"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950" y="323850"/>
            <a:ext cx="582275" cy="5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5050" y="996275"/>
            <a:ext cx="5535050" cy="38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079" y="996275"/>
            <a:ext cx="5576994" cy="38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85"/>
              <a:buFont typeface="Arial"/>
              <a:buNone/>
            </a:pPr>
            <a:r>
              <a:rPr lang="fr" sz="3500"/>
              <a:t>Diagramme de séquence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1979"/>
              <a:t>Visualiser l’état d’un distributeur</a:t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50" y="919625"/>
            <a:ext cx="3636450" cy="39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950" y="275025"/>
            <a:ext cx="601700" cy="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186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934225"/>
            <a:ext cx="8520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Présentation du projet</a:t>
            </a:r>
            <a:endParaRPr b="1" sz="1300"/>
          </a:p>
          <a:p>
            <a:pPr indent="-31115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Présentation générale du système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Expression du besoin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Schéma fonctionnel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Répartition des tâches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Ressources logicielles</a:t>
            </a:r>
            <a:endParaRPr sz="130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Partie personnelle</a:t>
            </a:r>
            <a:endParaRPr b="1" sz="1300"/>
          </a:p>
          <a:p>
            <a:pPr indent="-31115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Gestion de projet et de développement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Planification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Cas d’utilisations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Diagramme de séquence du système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Diagramme de classes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Base de données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Requêtes SQL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IHM</a:t>
            </a:r>
            <a:endParaRPr sz="1300"/>
          </a:p>
          <a:p>
            <a:pPr indent="-3111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Coordonnées géographiques</a:t>
            </a:r>
            <a:endParaRPr sz="130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Conclusion</a:t>
            </a:r>
            <a:endParaRPr b="1" sz="1300"/>
          </a:p>
          <a:p>
            <a:pPr indent="-31115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Avancé du projet</a:t>
            </a:r>
            <a:endParaRPr b="1" sz="13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136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IHM - Géolocaliser un distributeur</a:t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439800" y="2887300"/>
            <a:ext cx="1485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00080"/>
                </a:solidFill>
                <a:latin typeface="Open Sans"/>
                <a:ea typeface="Open Sans"/>
                <a:cs typeface="Open Sans"/>
                <a:sym typeface="Open Sans"/>
              </a:rPr>
              <a:t>QWebEnginePage</a:t>
            </a:r>
            <a:r>
              <a:rPr lang="f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charge et affiche une carte en provenance du site openstreetmap.org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950" y="302275"/>
            <a:ext cx="582275" cy="5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4079" y="996275"/>
            <a:ext cx="5576994" cy="38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076" y="978976"/>
            <a:ext cx="5576999" cy="38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85"/>
              <a:buFont typeface="Arial"/>
              <a:buNone/>
            </a:pPr>
            <a:r>
              <a:rPr lang="fr" sz="3500"/>
              <a:t>Diagramme de séquence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1979"/>
              <a:t>Géolocaliser un distributeur</a:t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38" y="1147225"/>
            <a:ext cx="5190518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325" y="282200"/>
            <a:ext cx="601700" cy="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47650" y="179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Coordonnées géographiques</a:t>
            </a:r>
            <a:endParaRPr sz="3500"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350" y="1010625"/>
            <a:ext cx="6495200" cy="33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132450" y="4394625"/>
            <a:ext cx="887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Les mesures de latitude et de longitude sont généralement exprimées en degrés (°), minutes (′) ou secondes (″) (notation DMS).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311700" y="157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Avancé du projet</a:t>
            </a:r>
            <a:endParaRPr sz="3500"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76" name="Google Shape;276;p3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{BB1390DC-12B1-49E2-97E9-7E26DD063BAC}</a:tableStyleId>
              </a:tblPr>
              <a:tblGrid>
                <a:gridCol w="2406875"/>
                <a:gridCol w="1626550"/>
                <a:gridCol w="1619750"/>
                <a:gridCol w="158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Cas d’utilisation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 faire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En cours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Terminé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Lister les distributeurs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Visualiser l’état d’un distributeur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Sélectionner un distributeur pour une intervention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Définir une intervention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Géolocaliser sur une carte un distributeur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Afficher les coordonnées et adresse d’un distributeur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245025" y="1469625"/>
            <a:ext cx="8520600" cy="14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/>
              <a:t>Conclusion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Merci pour votre attention</a:t>
            </a:r>
            <a:endParaRPr sz="3900"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47625" y="172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Présentation générale du système</a:t>
            </a:r>
            <a:endParaRPr sz="35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00100" y="1283300"/>
            <a:ext cx="8520600" cy="23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surveillance à distance de distributeur automatique</a:t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Assurer une planification intelligente des itinéraires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Sélectionner les circuits les plus économiques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Eviter les machines sur lesquelles ils n’ont pas le besoin d’intervenir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338" y="2903875"/>
            <a:ext cx="2371175" cy="18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9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Expression du besoin</a:t>
            </a:r>
            <a:endParaRPr sz="35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surveillance à distance de distributeurs automatiques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permettant de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Superviser l’ensemble des distributeurs à partir d’une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Envoyer des alertes lorsque le distributeur doit être réapprovisionné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Signaler la nécessité de mettre en oeuvre des opérations de maintenance prédictives (anticiper les défaillances à venir sur le système)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36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Schéma fonctionnel</a:t>
            </a:r>
            <a:endParaRPr sz="35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524450" y="3904100"/>
            <a:ext cx="830400" cy="52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337225" y="1945850"/>
            <a:ext cx="5487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176100" y="2627525"/>
            <a:ext cx="161100" cy="52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029450" y="2943225"/>
            <a:ext cx="178500" cy="18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700" y="965212"/>
            <a:ext cx="6375690" cy="38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828275" y="4593825"/>
            <a:ext cx="371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Open Sans"/>
                <a:ea typeface="Open Sans"/>
                <a:cs typeface="Open Sans"/>
                <a:sym typeface="Open Sans"/>
              </a:rPr>
              <a:t>Les données seront transmises toutes les 10 minutes.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43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Répartitions des tâches</a:t>
            </a:r>
            <a:endParaRPr sz="3500"/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952500" y="1294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{BB1390DC-12B1-49E2-97E9-7E26DD063BAC}</a:tableStyleId>
              </a:tblPr>
              <a:tblGrid>
                <a:gridCol w="3619500"/>
                <a:gridCol w="3619500"/>
              </a:tblGrid>
              <a:tr h="6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Étudiant 1 : EC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Étudiant 3 : IR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19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Mesurer l’humidité du compartiment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Mesurer le niveau de remplissage du compartiment et alerter en fonction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Afficher le type de produit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Assurer la distribution du contenu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Communiquer avec la machine via une liaison sans fil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Lister les distributeurs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Visualiser l’état d’un distributeur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Sélectionner un distributeur pour une intervention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Définir une intervention (type d’intervention, nombre de distributeurs à visiter, type de produits à réapprovisionner)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Géolocaliser sur une carte un distributeur, afficher ses coordonnées et adresse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407" y="1082300"/>
            <a:ext cx="839368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425" y="1082300"/>
            <a:ext cx="865464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64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Ressources logicielles</a:t>
            </a:r>
            <a:endParaRPr sz="35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952500" y="12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{BB1390DC-12B1-49E2-97E9-7E26DD063BAC}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Système d’exploitation du poste de développement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Ubuntu 20.04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Gestion du développement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Jira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Gestion du projet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Beesbusy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Gestionnaire de version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Git / Github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Générateur de diagrammes UML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BOUML 7.11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Environnement de développement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Qt Creator 4.11.0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Langage de développement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Qt 5.12.8 / C++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57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Gestion du projet</a:t>
            </a:r>
            <a:endParaRPr sz="3500"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75" y="341550"/>
            <a:ext cx="1311575" cy="5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8676" y="934225"/>
            <a:ext cx="6508423" cy="4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193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Gestion du développement</a:t>
            </a:r>
            <a:endParaRPr sz="3500"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74" y="266588"/>
            <a:ext cx="1081075" cy="6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372" y="102925"/>
            <a:ext cx="2169886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25025"/>
            <a:ext cx="8839200" cy="1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25025"/>
            <a:ext cx="3574101" cy="38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