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8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21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CAE5BB-F552-411E-8A94-5638B373FB4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9787E6-4DC6-4ACA-876C-719F9C0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psf/" TargetMode="External"/><Relationship Id="rId2" Type="http://schemas.openxmlformats.org/officeDocument/2006/relationships/hyperlink" Target="https://id.wikipedia.org/wiki/Guido_van_Rossu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4F61-C9B1-42A6-90FE-216644592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Deep Learning</a:t>
            </a:r>
            <a:br>
              <a:rPr lang="en-US" dirty="0" smtClean="0"/>
            </a:b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8B830-ABFF-44D8-BD40-2110FE31C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Bayu</a:t>
            </a:r>
            <a:r>
              <a:rPr lang="en-US" dirty="0" smtClean="0"/>
              <a:t> Tri </a:t>
            </a:r>
            <a:r>
              <a:rPr lang="en-US" dirty="0" err="1" smtClean="0"/>
              <a:t>Sulistyo</a:t>
            </a:r>
            <a:endParaRPr lang="en-US" dirty="0" smtClean="0"/>
          </a:p>
          <a:p>
            <a:r>
              <a:rPr lang="en-US" dirty="0" smtClean="0"/>
              <a:t>51415303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853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3F4A-0303-4209-B7C8-339A50B8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Python 2 dan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A079-2894-4833-A93C-9579566B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  <a:p>
            <a:pPr marL="0" indent="0">
              <a:buNone/>
            </a:pPr>
            <a:r>
              <a:rPr lang="en-US" dirty="0"/>
              <a:t>Pada Python2, print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statemen </a:t>
            </a:r>
            <a:r>
              <a:rPr lang="en-US" dirty="0" err="1"/>
              <a:t>ketimbang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Sedangkan</a:t>
            </a:r>
            <a:r>
              <a:rPr lang="en-US" dirty="0"/>
              <a:t> pada Python 3, print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D3D2E0-FC15-45F2-86EC-5A83A40F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1837"/>
            <a:ext cx="9537428" cy="558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AEA1E-4AC4-43C0-A21C-F83A9384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10557"/>
            <a:ext cx="9537427" cy="5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552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A381-CCD8-4071-839A-F62E6727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Python 2 dan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8031-FF4D-44B2-B7EA-4BF6133D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6619"/>
            <a:ext cx="10018713" cy="4821382"/>
          </a:xfrm>
        </p:spPr>
        <p:txBody>
          <a:bodyPr>
            <a:normAutofit/>
          </a:bodyPr>
          <a:lstStyle/>
          <a:p>
            <a:r>
              <a:rPr lang="en-US" b="1" dirty="0" err="1"/>
              <a:t>Pembagian</a:t>
            </a:r>
            <a:r>
              <a:rPr lang="en-US" b="1" dirty="0"/>
              <a:t> pada Integer</a:t>
            </a:r>
          </a:p>
          <a:p>
            <a:pPr marL="0" indent="0">
              <a:buNone/>
            </a:pPr>
            <a:r>
              <a:rPr lang="en-US" dirty="0"/>
              <a:t>Pada Python 2,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integer.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pada </a:t>
            </a:r>
            <a:r>
              <a:rPr lang="en-US" dirty="0" err="1"/>
              <a:t>awalnya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integer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float.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2 </a:t>
            </a:r>
            <a:r>
              <a:rPr lang="en-US" dirty="0" err="1"/>
              <a:t>menggunakan</a:t>
            </a:r>
            <a:r>
              <a:rPr lang="en-US" dirty="0"/>
              <a:t> floor division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paling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1.5 </a:t>
            </a:r>
            <a:r>
              <a:rPr lang="en-US" dirty="0" err="1"/>
              <a:t>jadi</a:t>
            </a:r>
            <a:r>
              <a:rPr lang="en-US" dirty="0"/>
              <a:t> 1, 2.6 </a:t>
            </a:r>
            <a:r>
              <a:rPr lang="en-US" dirty="0" err="1"/>
              <a:t>jadi</a:t>
            </a:r>
            <a:r>
              <a:rPr lang="en-US" dirty="0"/>
              <a:t> 2 dan </a:t>
            </a:r>
            <a:r>
              <a:rPr lang="en-US" dirty="0" err="1"/>
              <a:t>seterusnya</a:t>
            </a:r>
            <a:r>
              <a:rPr lang="en-US" dirty="0"/>
              <a:t>. Pada Python 2.7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4995B-61BD-47DF-B242-3ED4B46D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4205721"/>
            <a:ext cx="7703989" cy="483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57517-1283-4B09-83BD-F251BDEA5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9" y="5947497"/>
            <a:ext cx="5844746" cy="7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11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2322-3178-452A-B78B-15296802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Python 2 dan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4E66-784B-4CD4-958E-5E0C431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810740"/>
            <a:ext cx="10018713" cy="37277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Pada Python 3, </a:t>
            </a:r>
            <a:r>
              <a:rPr lang="en-US" dirty="0" err="1"/>
              <a:t>pembagian</a:t>
            </a:r>
            <a:r>
              <a:rPr lang="en-US" dirty="0"/>
              <a:t> pada </a:t>
            </a:r>
            <a:r>
              <a:rPr lang="en-US" dirty="0" err="1"/>
              <a:t>bilangan</a:t>
            </a:r>
            <a:r>
              <a:rPr lang="en-US" dirty="0"/>
              <a:t> integer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intuitif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Kita juga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 3.0 / 2.0 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1.5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floor division </a:t>
            </a:r>
            <a:r>
              <a:rPr lang="en-US" dirty="0" err="1"/>
              <a:t>maka</a:t>
            </a:r>
            <a:r>
              <a:rPr lang="en-US" dirty="0"/>
              <a:t> pada Python 3 </a:t>
            </a:r>
            <a:r>
              <a:rPr lang="en-US" dirty="0" err="1"/>
              <a:t>gunakan</a:t>
            </a:r>
            <a:r>
              <a:rPr lang="en-US" dirty="0"/>
              <a:t> // 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DEAF1-6EC6-42E4-93F2-2052EC46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3727739"/>
            <a:ext cx="8238866" cy="1024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DB5DC-33AE-4206-8324-26EF80451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9" y="5661315"/>
            <a:ext cx="6610718" cy="80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589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D856-AF4F-4EA0-916B-6BA588BE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Python 2 dan Python 3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F6DF-A79D-4A18-AA69-D8F75853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30783"/>
          </a:xfrm>
        </p:spPr>
        <p:txBody>
          <a:bodyPr>
            <a:normAutofit fontScale="92500"/>
          </a:bodyPr>
          <a:lstStyle/>
          <a:p>
            <a:r>
              <a:rPr lang="en-US" b="1" dirty="0" err="1"/>
              <a:t>Dukungan</a:t>
            </a:r>
            <a:r>
              <a:rPr lang="en-US" b="1" dirty="0"/>
              <a:t> Unicode</a:t>
            </a:r>
          </a:p>
          <a:p>
            <a:pPr marL="0" indent="0">
              <a:buNone/>
            </a:pPr>
            <a:r>
              <a:rPr lang="en-US" dirty="0"/>
              <a:t>Python 2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alfabet</a:t>
            </a:r>
            <a:r>
              <a:rPr lang="en-US" dirty="0"/>
              <a:t> ASCII </a:t>
            </a:r>
            <a:r>
              <a:rPr lang="en-US" dirty="0" err="1"/>
              <a:t>secara</a:t>
            </a:r>
            <a:r>
              <a:rPr lang="en-US" dirty="0"/>
              <a:t> default,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 "Halo!"  </a:t>
            </a:r>
            <a:r>
              <a:rPr lang="en-US" dirty="0" err="1"/>
              <a:t>maka</a:t>
            </a:r>
            <a:r>
              <a:rPr lang="en-US" dirty="0"/>
              <a:t> Python 2 </a:t>
            </a:r>
            <a:r>
              <a:rPr lang="en-US" dirty="0" err="1"/>
              <a:t>menangani</a:t>
            </a:r>
            <a:r>
              <a:rPr lang="en-US" dirty="0"/>
              <a:t> string </a:t>
            </a:r>
            <a:r>
              <a:rPr lang="en-US" dirty="0" err="1"/>
              <a:t>sebagai</a:t>
            </a:r>
            <a:r>
              <a:rPr lang="en-US" dirty="0"/>
              <a:t> ASCII. </a:t>
            </a:r>
            <a:r>
              <a:rPr lang="en-US" dirty="0" err="1"/>
              <a:t>Terbatas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ratus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, ASCII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yang </a:t>
            </a:r>
            <a:r>
              <a:rPr lang="en-US" dirty="0" err="1"/>
              <a:t>fleksibel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proses encoding </a:t>
            </a:r>
            <a:r>
              <a:rPr lang="en-US" dirty="0" err="1"/>
              <a:t>terutama</a:t>
            </a:r>
            <a:r>
              <a:rPr lang="en-US" dirty="0"/>
              <a:t> yang non English.</a:t>
            </a:r>
          </a:p>
          <a:p>
            <a:pPr marL="0" indent="0">
              <a:buNone/>
            </a:pPr>
            <a:r>
              <a:rPr lang="en-US" dirty="0"/>
              <a:t>Python 3 </a:t>
            </a:r>
            <a:r>
              <a:rPr lang="en-US" dirty="0" err="1"/>
              <a:t>menggunakan</a:t>
            </a:r>
            <a:r>
              <a:rPr lang="en-US" dirty="0"/>
              <a:t> Unicode </a:t>
            </a:r>
            <a:r>
              <a:rPr lang="en-US" dirty="0" err="1"/>
              <a:t>secara</a:t>
            </a:r>
            <a:r>
              <a:rPr lang="en-US" dirty="0"/>
              <a:t> default, yang mana </a:t>
            </a:r>
            <a:r>
              <a:rPr lang="en-US" dirty="0" err="1"/>
              <a:t>menyelamatkan</a:t>
            </a:r>
            <a:r>
              <a:rPr lang="en-US" dirty="0"/>
              <a:t> programmer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hemat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diisikan</a:t>
            </a:r>
            <a:r>
              <a:rPr lang="en-US" dirty="0"/>
              <a:t> dan </a:t>
            </a:r>
            <a:r>
              <a:rPr lang="en-US" dirty="0" err="1"/>
              <a:t>ditampilkan</a:t>
            </a:r>
            <a:r>
              <a:rPr lang="en-US" dirty="0"/>
              <a:t>. Karena Unicode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 yang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emoji,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dengan</a:t>
            </a:r>
            <a:r>
              <a:rPr lang="en-US" dirty="0"/>
              <a:t> encoding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mobile </a:t>
            </a:r>
            <a:r>
              <a:rPr lang="en-US" dirty="0" err="1"/>
              <a:t>didukung</a:t>
            </a:r>
            <a:r>
              <a:rPr lang="en-US" dirty="0"/>
              <a:t> oleh program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64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633F-8C47-48EB-90AD-A4FE352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Python 2 dan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E229-86F7-46AB-8AC6-DECB9F60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8921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Kelanjutan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Python 2.7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 </a:t>
            </a:r>
            <a:r>
              <a:rPr lang="en-US" dirty="0" err="1"/>
              <a:t>dukungannya</a:t>
            </a:r>
            <a:r>
              <a:rPr lang="en-US" dirty="0"/>
              <a:t> per </a:t>
            </a:r>
            <a:r>
              <a:rPr lang="en-US" dirty="0" err="1"/>
              <a:t>tahun</a:t>
            </a:r>
            <a:r>
              <a:rPr lang="en-US" dirty="0"/>
              <a:t> 2020 dan Python 3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dan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bug dan </a:t>
            </a:r>
            <a:r>
              <a:rPr lang="en-US" dirty="0" err="1"/>
              <a:t>performa</a:t>
            </a:r>
            <a:r>
              <a:rPr lang="en-US" dirty="0"/>
              <a:t>.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format string </a:t>
            </a:r>
            <a:r>
              <a:rPr lang="en-US" dirty="0" err="1"/>
              <a:t>secara</a:t>
            </a:r>
            <a:r>
              <a:rPr lang="en-US" dirty="0"/>
              <a:t> literal, </a:t>
            </a:r>
            <a:r>
              <a:rPr lang="en-US" dirty="0" err="1"/>
              <a:t>kustomisasi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class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sintaksis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dan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 err="1"/>
              <a:t>Pengembangan</a:t>
            </a:r>
            <a:r>
              <a:rPr lang="en-US" dirty="0"/>
              <a:t> Python 3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Python 3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oleh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programmer dan </a:t>
            </a:r>
            <a:r>
              <a:rPr lang="en-US" dirty="0" err="1"/>
              <a:t>kualitas</a:t>
            </a:r>
            <a:r>
              <a:rPr lang="en-US" dirty="0"/>
              <a:t> program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84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B4450-6BC1-4880-9D9A-BAEB86D7D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FB24D-012B-48A6-8378-8B6BB078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02" y="477981"/>
            <a:ext cx="4473143" cy="2514601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Sekian</a:t>
            </a:r>
            <a:r>
              <a:rPr lang="en-US" dirty="0">
                <a:solidFill>
                  <a:schemeClr val="bg1"/>
                </a:solidFill>
              </a:rPr>
              <a:t> dan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Terima</a:t>
            </a:r>
            <a:r>
              <a:rPr lang="en-US" dirty="0">
                <a:solidFill>
                  <a:schemeClr val="bg1"/>
                </a:solidFill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20366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90CC-979E-4FF1-AF2F-976D2C5F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252B-E661-4D57-AFEE-14758B89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Python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interpretatif</a:t>
            </a:r>
            <a:r>
              <a:rPr lang="en-US" dirty="0"/>
              <a:t> </a:t>
            </a:r>
            <a:r>
              <a:rPr lang="en-US" dirty="0" err="1"/>
              <a:t>multiguna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 yang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dan </a:t>
            </a:r>
            <a:r>
              <a:rPr lang="en-US" dirty="0" err="1"/>
              <a:t>dipahami</a:t>
            </a:r>
            <a:r>
              <a:rPr lang="en-US" dirty="0"/>
              <a:t>, python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pada </a:t>
            </a:r>
            <a:r>
              <a:rPr lang="en-US" dirty="0" err="1"/>
              <a:t>keterbacaan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Python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202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F083-5127-4B5D-868F-BC4720C3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DC64-B448-4C58-B014-2EEEEB95E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Bahasa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pada </a:t>
            </a:r>
            <a:r>
              <a:rPr lang="en-US" dirty="0" err="1"/>
              <a:t>tahun</a:t>
            </a:r>
            <a:r>
              <a:rPr lang="en-US" dirty="0"/>
              <a:t> 1991, </a:t>
            </a:r>
            <a:r>
              <a:rPr lang="en-US" dirty="0" err="1"/>
              <a:t>dirancang</a:t>
            </a:r>
            <a:r>
              <a:rPr lang="en-US" dirty="0"/>
              <a:t> oleh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Guido van Rossum</a:t>
            </a:r>
            <a:r>
              <a:rPr lang="en-US" dirty="0"/>
              <a:t>.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Python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oleh </a:t>
            </a:r>
            <a:r>
              <a:rPr lang="en-US" dirty="0">
                <a:hlinkClick r:id="rId3"/>
              </a:rPr>
              <a:t>Python Software Foundation</a:t>
            </a:r>
            <a:r>
              <a:rPr lang="en-US" dirty="0"/>
              <a:t>. Bahasa Python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Linux,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distronya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 Python di </a:t>
            </a:r>
            <a:r>
              <a:rPr lang="en-US" dirty="0" err="1"/>
              <a:t>dalamnya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simpel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programmer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mengutamakan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sibuk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syntax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64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yang </a:t>
            </a:r>
            <a:r>
              <a:rPr lang="en-US" dirty="0" err="1" smtClean="0"/>
              <a:t>dicadangkan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.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data. Di Python variable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 di mana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9752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underscore (_)</a:t>
            </a:r>
          </a:p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underscore,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 smtClean="0"/>
          </a:p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case sensitive di mana </a:t>
            </a:r>
            <a:r>
              <a:rPr lang="en-US" dirty="0" err="1" smtClean="0"/>
              <a:t>huruf</a:t>
            </a:r>
            <a:r>
              <a:rPr lang="en-US" dirty="0" smtClean="0"/>
              <a:t> capital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91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927-A87A-4F5D-A3B0-0DA22795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A198-08A3-4FE9-B946-ECBB30B2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yang paling </a:t>
            </a:r>
            <a:r>
              <a:rPr lang="en-US" dirty="0" err="1"/>
              <a:t>populer</a:t>
            </a:r>
            <a:r>
              <a:rPr lang="en-US" dirty="0"/>
              <a:t> di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. 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melampirkan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. Python </a:t>
            </a:r>
            <a:r>
              <a:rPr lang="en-US" dirty="0" err="1"/>
              <a:t>memperlakukan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. </a:t>
            </a:r>
            <a:r>
              <a:rPr lang="en-US" dirty="0" err="1"/>
              <a:t>Membuat</a:t>
            </a:r>
            <a:r>
              <a:rPr lang="en-US" dirty="0"/>
              <a:t> string </a:t>
            </a:r>
            <a:r>
              <a:rPr lang="en-US" dirty="0" err="1"/>
              <a:t>semudah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512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E30A-CF54-4652-AC89-B1FA7F46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 err="1" smtClean="0"/>
              <a:t>dan</a:t>
            </a:r>
            <a:r>
              <a:rPr lang="en-US" dirty="0" smtClean="0"/>
              <a:t> 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D468-232B-4222-9152-D91C0048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sama-sama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integer dan float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. Integer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float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decimal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Pengecualian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0 (</a:t>
            </a:r>
            <a:r>
              <a:rPr lang="en-US" dirty="0" err="1"/>
              <a:t>nol</a:t>
            </a:r>
            <a:r>
              <a:rPr lang="en-US" dirty="0"/>
              <a:t>).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0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integer, float,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Boolean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 smtClean="0"/>
              <a:t>penggunaannya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67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1C67-3B8D-41BB-B4AE-94C711D7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Python 2 dan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A6D2-34CA-483D-AF2F-6158DAC5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baiknya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 </a:t>
            </a:r>
          </a:p>
          <a:p>
            <a:r>
              <a:rPr lang="en-US" dirty="0"/>
              <a:t>Python 2 </a:t>
            </a:r>
            <a:r>
              <a:rPr lang="en-US" dirty="0" err="1"/>
              <a:t>dipublikasikan</a:t>
            </a:r>
            <a:r>
              <a:rPr lang="en-US" dirty="0"/>
              <a:t> pada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2000, Python 2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transparan</a:t>
            </a:r>
            <a:r>
              <a:rPr lang="en-US" dirty="0"/>
              <a:t> dan </a:t>
            </a:r>
            <a:r>
              <a:rPr lang="en-US" dirty="0" err="1"/>
              <a:t>inklusif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software </a:t>
            </a:r>
            <a:r>
              <a:rPr lang="en-US" dirty="0" err="1"/>
              <a:t>ketimbang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PEP – Python Enhancement Proposal,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tuntunan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 dan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Python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2460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242F-BEFC-4A08-BE14-E017F413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Python 2 dan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90D9-033A-4B83-95B9-3BB00566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dirilis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2008.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Python 3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perapian</a:t>
            </a:r>
            <a:r>
              <a:rPr lang="en-US" dirty="0"/>
              <a:t> pada codebase dan </a:t>
            </a:r>
            <a:r>
              <a:rPr lang="en-US" dirty="0" err="1"/>
              <a:t>menghapuskan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(redundancy).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pada Python 3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statemen print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built-in function.</a:t>
            </a:r>
          </a:p>
          <a:p>
            <a:r>
              <a:rPr lang="en-US" dirty="0" err="1"/>
              <a:t>Meski</a:t>
            </a:r>
            <a:r>
              <a:rPr lang="en-US" dirty="0"/>
              <a:t> Python 2.7 dan Python 3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kapabilitas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037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197</TotalTime>
  <Words>596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 Deep Learning Pengenalan Python</vt:lpstr>
      <vt:lpstr>Apa itu Python?</vt:lpstr>
      <vt:lpstr>Apa itu Python?</vt:lpstr>
      <vt:lpstr>Variabel</vt:lpstr>
      <vt:lpstr>Aturan penulisan variabel</vt:lpstr>
      <vt:lpstr>String</vt:lpstr>
      <vt:lpstr>Integer dan Float</vt:lpstr>
      <vt:lpstr>Perbedaan Python 2 dan Python 3</vt:lpstr>
      <vt:lpstr>Perbedaan Python 2 dan Python 3</vt:lpstr>
      <vt:lpstr>Perbedaan Python 2 dan Python 3</vt:lpstr>
      <vt:lpstr>Perbedaan Python 2 dan Python 3</vt:lpstr>
      <vt:lpstr>Perbedaan Python 2 dan Python 3</vt:lpstr>
      <vt:lpstr>Perbedaan Python 2 dan Python 3</vt:lpstr>
      <vt:lpstr>Perbedaan Python 2 dan Python 3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Bayu Tri Sulistyo</dc:creator>
  <cp:lastModifiedBy>HP</cp:lastModifiedBy>
  <cp:revision>17</cp:revision>
  <dcterms:created xsi:type="dcterms:W3CDTF">2019-03-21T16:06:59Z</dcterms:created>
  <dcterms:modified xsi:type="dcterms:W3CDTF">2019-03-25T09:37:05Z</dcterms:modified>
</cp:coreProperties>
</file>