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Nuni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307F6AA-0052-4280-9064-8C09785ED551}">
  <a:tblStyle styleId="{6307F6AA-0052-4280-9064-8C09785ED551}"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Nunito-regular.fntdata"/><Relationship Id="rId21" Type="http://schemas.openxmlformats.org/officeDocument/2006/relationships/slide" Target="slides/slide15.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Nuni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0b912a5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0b912a5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0b912a587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c0b912a587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 unique ID is created for each address and is labeled the primary key. The Account ID in address references the AccountID in Account. Multiple addresses can be stored this way.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0b912a58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0b912a58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Customers can create a watchlist and add products to it. This will be done by adding products to the product list table then pointing to it through the PLID foreign key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AccountID. The watchlist can hold the total of the products and the description of those products given by the users, such as “this would be a good birthday present for ____”. The rest of the information of the can be grabbed as PLID is referenced to the Product List. The watchlist is created and named by the user, and the user is referenced by their account’s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c0b912a58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c0b912a58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 recommendations will be a table that is used for generating recommended products. The recommendation type will determine if the recommendation tag is a tag or a seller, and the number of times viewed counter will increase if a person visits or buys a product. In order to keep things relevant to the consumer, the table has a “most recently accessed” date, so a tag with less hits but was viewed recently will rank higher for recommendations. The consumer will be able to say “I am not interested in ___” to fine tune their recommendations or sellers.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For the Recommendation table, the Recommendation PID refers to the Product PID. The AccountID in recommendation refers to the AccountID in Account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c0b912a58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c0b912a58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 shopping cart will hold information about individual products that a customer has selected, the quanity, the price, any applicable deals, and their eligibility for prime.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 unique shopping cart entry is created for each item added to the shopping cart that is labeled with a foreign key AccountID that refers to the AccountID in Account. The PLID refers to the Product List PLID.</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c0b912a58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c0b912a58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 Product List holds the table of items that a user has purchased, added to their watchlist, or put in their shopping cart. The PLID is the primary key and AccountID is referred from the Account table. The PID is referred from the Product table, which holds information such as price, discounts, name, and prime eligibility.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c0b912a587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c0b912a587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Product order table stores everything needed in ordering something. It has status, total, timestamp placed, as well as foreighn keys pointing to a product list, delivery address, and payment method.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Each order number is unique and the primary key of this table. The Account that purchased the order is attached to this table from the Account Table. The PLID is referred from the Product List PLID and the AddressID is referred from the Address table. The PMID tracks the payment method from the Payment Method table.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status marks the order as pending, received, inprocess, shipped, and delivered.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total is pulled from the current(at the time of order placement) prices/discounts of the products from the Product table by the PID through the Product List PLID.</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0b912a58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0b912a58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0b912a587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0b912a587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0b912a58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0b912a58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0b912a58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0b912a58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customers would need multiple forms of information on file. The ID could either be a string or a number, the first name, last name, address, and password would be strings, and the Prime membership could be stored as a date, seeing as a membership is a subscription and not a one time purchase. The customer ID would be the primary key as it would need to be unique and other tables depend on the ID for products and creating subtables such as the payment methods</a:t>
            </a:r>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Account IDs will start at 1 and increment upwards to prevent repeats or overlaps. The rest of the data can be identical to another as names and passwords can be identical with no correlation.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0b912a58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0b912a58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 product ID is an incrementing counter. Product ID would be the primary key. Unable to be deleted as the posted product will be referenced in purchase history.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0b912a587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0b912a587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will create a new row every time the user looks at a product and will add to the times viewed if they view it again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Viewed table holds the information of products that a user has viewed. The PID references the Product table and the AccountID references the Account table. The Timesviewed increments each time the user views a product and the LastViewed changes to the last time the user views a product.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0b912a587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0b912a587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will be a set list of valid payment types to be used in the payment method table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c0b912a58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c0b912a58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 payment method would store information such as the credit card number or account id for digital payments, the card expiration and CVV if applicable, and a binary option if the card is the favorite to default to that option. The information will be stored as an ID for easier referencing and access that would allow for deletion of payment methods.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Payment Method is the primary key of this table and increments upward. The Payment Method Account ID refers to the Account ID. The Payment Method PTID refers to the Payment Type PTID. The rest of the variables are open due to the variances of payment methods such as credit cards, debit cards, paypal and bitcoin.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Phase 2</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Zachary Warunek and Nash Reigle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Address</a:t>
            </a:r>
            <a:endParaRPr/>
          </a:p>
        </p:txBody>
      </p:sp>
      <p:sp>
        <p:nvSpPr>
          <p:cNvPr id="206" name="Google Shape;206;p22"/>
          <p:cNvSpPr txBox="1"/>
          <p:nvPr>
            <p:ph idx="1" type="body"/>
          </p:nvPr>
        </p:nvSpPr>
        <p:spPr>
          <a:xfrm>
            <a:off x="819150" y="1694275"/>
            <a:ext cx="7505700" cy="24480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None/>
            </a:pPr>
            <a:r>
              <a:t/>
            </a:r>
            <a:endParaRPr sz="1000">
              <a:solidFill>
                <a:srgbClr val="233A44"/>
              </a:solidFill>
            </a:endParaRPr>
          </a:p>
          <a:p>
            <a:pPr indent="0" lvl="0" marL="457200" rtl="0" algn="l">
              <a:lnSpc>
                <a:spcPct val="95000"/>
              </a:lnSpc>
              <a:spcBef>
                <a:spcPts val="1200"/>
              </a:spcBef>
              <a:spcAft>
                <a:spcPts val="0"/>
              </a:spcAft>
              <a:buNone/>
            </a:pPr>
            <a:r>
              <a:rPr lang="en" sz="1000">
                <a:solidFill>
                  <a:srgbClr val="233A44"/>
                </a:solidFill>
              </a:rPr>
              <a:t>CREATE TABLE Address (</a:t>
            </a:r>
            <a:endParaRPr sz="1000">
              <a:solidFill>
                <a:srgbClr val="233A44"/>
              </a:solidFill>
            </a:endParaRPr>
          </a:p>
          <a:p>
            <a:pPr indent="0" lvl="0" marL="457200" rtl="0" algn="l">
              <a:lnSpc>
                <a:spcPct val="95000"/>
              </a:lnSpc>
              <a:spcBef>
                <a:spcPts val="1200"/>
              </a:spcBef>
              <a:spcAft>
                <a:spcPts val="0"/>
              </a:spcAft>
              <a:buNone/>
            </a:pPr>
            <a:r>
              <a:rPr lang="en" sz="1000">
                <a:solidFill>
                  <a:srgbClr val="233A44"/>
                </a:solidFill>
              </a:rPr>
              <a:t>    AddressID INTEGER IDENTITY(1,1) PRIMARY KEY,</a:t>
            </a:r>
            <a:endParaRPr sz="1000">
              <a:solidFill>
                <a:srgbClr val="233A44"/>
              </a:solidFill>
            </a:endParaRPr>
          </a:p>
          <a:p>
            <a:pPr indent="0" lvl="0" marL="457200" rtl="0" algn="l">
              <a:lnSpc>
                <a:spcPct val="95000"/>
              </a:lnSpc>
              <a:spcBef>
                <a:spcPts val="1200"/>
              </a:spcBef>
              <a:spcAft>
                <a:spcPts val="0"/>
              </a:spcAft>
              <a:buNone/>
            </a:pPr>
            <a:r>
              <a:rPr lang="en" sz="1000">
                <a:solidFill>
                  <a:srgbClr val="233A44"/>
                </a:solidFill>
              </a:rPr>
              <a:t>    AccountID INTEGER FOREIGN KEY REFERENCES Account(AccountID),</a:t>
            </a:r>
            <a:endParaRPr sz="1000">
              <a:solidFill>
                <a:srgbClr val="233A44"/>
              </a:solidFill>
            </a:endParaRPr>
          </a:p>
          <a:p>
            <a:pPr indent="0" lvl="0" marL="457200" rtl="0" algn="l">
              <a:lnSpc>
                <a:spcPct val="95000"/>
              </a:lnSpc>
              <a:spcBef>
                <a:spcPts val="1200"/>
              </a:spcBef>
              <a:spcAft>
                <a:spcPts val="0"/>
              </a:spcAft>
              <a:buNone/>
            </a:pPr>
            <a:r>
              <a:rPr lang="en" sz="1000">
                <a:solidFill>
                  <a:srgbClr val="233A44"/>
                </a:solidFill>
              </a:rPr>
              <a:t>    Address VARCHAR(255) NOT NULL,</a:t>
            </a:r>
            <a:endParaRPr sz="1000">
              <a:solidFill>
                <a:srgbClr val="233A44"/>
              </a:solidFill>
            </a:endParaRPr>
          </a:p>
          <a:p>
            <a:pPr indent="0" lvl="0" marL="457200" rtl="0" algn="l">
              <a:lnSpc>
                <a:spcPct val="95000"/>
              </a:lnSpc>
              <a:spcBef>
                <a:spcPts val="1200"/>
              </a:spcBef>
              <a:spcAft>
                <a:spcPts val="0"/>
              </a:spcAft>
              <a:buNone/>
            </a:pPr>
            <a:r>
              <a:rPr lang="en" sz="1000">
                <a:solidFill>
                  <a:srgbClr val="233A44"/>
                </a:solidFill>
              </a:rPr>
              <a:t>    Street VARCHAR(255) NOT NULL,</a:t>
            </a:r>
            <a:endParaRPr sz="1000">
              <a:solidFill>
                <a:srgbClr val="233A44"/>
              </a:solidFill>
            </a:endParaRPr>
          </a:p>
          <a:p>
            <a:pPr indent="0" lvl="0" marL="457200" rtl="0" algn="l">
              <a:lnSpc>
                <a:spcPct val="95000"/>
              </a:lnSpc>
              <a:spcBef>
                <a:spcPts val="1200"/>
              </a:spcBef>
              <a:spcAft>
                <a:spcPts val="0"/>
              </a:spcAft>
              <a:buNone/>
            </a:pPr>
            <a:r>
              <a:rPr lang="en" sz="1000">
                <a:solidFill>
                  <a:srgbClr val="233A44"/>
                </a:solidFill>
              </a:rPr>
              <a:t>    City VARCHAR(255) NOT NULL,</a:t>
            </a:r>
            <a:endParaRPr sz="1000">
              <a:solidFill>
                <a:srgbClr val="233A44"/>
              </a:solidFill>
            </a:endParaRPr>
          </a:p>
          <a:p>
            <a:pPr indent="0" lvl="0" marL="457200" rtl="0" algn="l">
              <a:lnSpc>
                <a:spcPct val="95000"/>
              </a:lnSpc>
              <a:spcBef>
                <a:spcPts val="1200"/>
              </a:spcBef>
              <a:spcAft>
                <a:spcPts val="0"/>
              </a:spcAft>
              <a:buNone/>
            </a:pPr>
            <a:r>
              <a:rPr lang="en" sz="1000">
                <a:solidFill>
                  <a:srgbClr val="233A44"/>
                </a:solidFill>
              </a:rPr>
              <a:t>    State VARCHAR(255) NOT NULL,</a:t>
            </a:r>
            <a:endParaRPr sz="1000">
              <a:solidFill>
                <a:srgbClr val="233A44"/>
              </a:solidFill>
            </a:endParaRPr>
          </a:p>
          <a:p>
            <a:pPr indent="0" lvl="0" marL="457200" rtl="0" algn="l">
              <a:lnSpc>
                <a:spcPct val="95000"/>
              </a:lnSpc>
              <a:spcBef>
                <a:spcPts val="1200"/>
              </a:spcBef>
              <a:spcAft>
                <a:spcPts val="0"/>
              </a:spcAft>
              <a:buNone/>
            </a:pPr>
            <a:r>
              <a:rPr lang="en" sz="1000">
                <a:solidFill>
                  <a:srgbClr val="233A44"/>
                </a:solidFill>
              </a:rPr>
              <a:t>    Country VARCHAR(255) NOT NULL,</a:t>
            </a:r>
            <a:endParaRPr sz="1000">
              <a:solidFill>
                <a:srgbClr val="233A44"/>
              </a:solidFill>
            </a:endParaRPr>
          </a:p>
          <a:p>
            <a:pPr indent="0" lvl="0" marL="457200" rtl="0" algn="l">
              <a:lnSpc>
                <a:spcPct val="95000"/>
              </a:lnSpc>
              <a:spcBef>
                <a:spcPts val="1200"/>
              </a:spcBef>
              <a:spcAft>
                <a:spcPts val="0"/>
              </a:spcAft>
              <a:buNone/>
            </a:pPr>
            <a:r>
              <a:rPr lang="en" sz="1000">
                <a:solidFill>
                  <a:srgbClr val="233A44"/>
                </a:solidFill>
              </a:rPr>
              <a:t>    Zip VARCHAR(255) NOT NULL,</a:t>
            </a:r>
            <a:endParaRPr sz="1000">
              <a:solidFill>
                <a:srgbClr val="233A44"/>
              </a:solidFill>
            </a:endParaRPr>
          </a:p>
          <a:p>
            <a:pPr indent="0" lvl="0" marL="457200" rtl="0" algn="l">
              <a:lnSpc>
                <a:spcPct val="95000"/>
              </a:lnSpc>
              <a:spcBef>
                <a:spcPts val="1200"/>
              </a:spcBef>
              <a:spcAft>
                <a:spcPts val="0"/>
              </a:spcAft>
              <a:buNone/>
            </a:pPr>
            <a:r>
              <a:rPr lang="en" sz="1000">
                <a:solidFill>
                  <a:srgbClr val="233A44"/>
                </a:solidFill>
              </a:rPr>
              <a:t>);</a:t>
            </a:r>
            <a:endParaRPr sz="1000">
              <a:solidFill>
                <a:srgbClr val="233A44"/>
              </a:solidFill>
            </a:endParaRPr>
          </a:p>
          <a:p>
            <a:pPr indent="0" lvl="0" marL="457200" rtl="0" algn="l">
              <a:lnSpc>
                <a:spcPct val="95000"/>
              </a:lnSpc>
              <a:spcBef>
                <a:spcPts val="1200"/>
              </a:spcBef>
              <a:spcAft>
                <a:spcPts val="0"/>
              </a:spcAft>
              <a:buNone/>
            </a:pPr>
            <a:r>
              <a:t/>
            </a:r>
            <a:endParaRPr sz="1000">
              <a:solidFill>
                <a:srgbClr val="233A44"/>
              </a:solidFill>
            </a:endParaRPr>
          </a:p>
          <a:p>
            <a:pPr indent="0" lvl="0" marL="457200" rtl="0" algn="l">
              <a:lnSpc>
                <a:spcPct val="95000"/>
              </a:lnSpc>
              <a:spcBef>
                <a:spcPts val="1200"/>
              </a:spcBef>
              <a:spcAft>
                <a:spcPts val="0"/>
              </a:spcAft>
              <a:buNone/>
            </a:pPr>
            <a:r>
              <a:t/>
            </a:r>
            <a:endParaRPr sz="1000">
              <a:solidFill>
                <a:srgbClr val="233A44"/>
              </a:solidFill>
            </a:endParaRPr>
          </a:p>
          <a:p>
            <a:pPr indent="0" lvl="0" marL="457200" rtl="0" algn="l">
              <a:lnSpc>
                <a:spcPct val="95000"/>
              </a:lnSpc>
              <a:spcBef>
                <a:spcPts val="1200"/>
              </a:spcBef>
              <a:spcAft>
                <a:spcPts val="0"/>
              </a:spcAft>
              <a:buNone/>
            </a:pPr>
            <a:r>
              <a:t/>
            </a:r>
            <a:endParaRPr sz="1000">
              <a:solidFill>
                <a:srgbClr val="233A44"/>
              </a:solidFill>
            </a:endParaRPr>
          </a:p>
          <a:p>
            <a:pPr indent="0" lvl="0" marL="457200" rtl="0" algn="l">
              <a:lnSpc>
                <a:spcPct val="95000"/>
              </a:lnSpc>
              <a:spcBef>
                <a:spcPts val="1200"/>
              </a:spcBef>
              <a:spcAft>
                <a:spcPts val="0"/>
              </a:spcAft>
              <a:buNone/>
            </a:pPr>
            <a:r>
              <a:t/>
            </a:r>
            <a:endParaRPr sz="1000">
              <a:solidFill>
                <a:srgbClr val="233A44"/>
              </a:solidFill>
            </a:endParaRPr>
          </a:p>
          <a:p>
            <a:pPr indent="0" lvl="0" marL="457200" rtl="0" algn="l">
              <a:lnSpc>
                <a:spcPct val="95000"/>
              </a:lnSpc>
              <a:spcBef>
                <a:spcPts val="1200"/>
              </a:spcBef>
              <a:spcAft>
                <a:spcPts val="0"/>
              </a:spcAft>
              <a:buNone/>
            </a:pPr>
            <a:r>
              <a:t/>
            </a:r>
            <a:endParaRPr sz="1000">
              <a:solidFill>
                <a:srgbClr val="233A44"/>
              </a:solidFill>
            </a:endParaRPr>
          </a:p>
          <a:p>
            <a:pPr indent="0" lvl="0" marL="457200" rtl="0" algn="l">
              <a:lnSpc>
                <a:spcPct val="95000"/>
              </a:lnSpc>
              <a:spcBef>
                <a:spcPts val="1200"/>
              </a:spcBef>
              <a:spcAft>
                <a:spcPts val="0"/>
              </a:spcAft>
              <a:buSzPts val="935"/>
              <a:buNone/>
            </a:pPr>
            <a:r>
              <a:t/>
            </a:r>
            <a:endParaRPr sz="1000">
              <a:solidFill>
                <a:srgbClr val="233A44"/>
              </a:solidFill>
            </a:endParaRPr>
          </a:p>
          <a:p>
            <a:pPr indent="0" lvl="0" marL="457200" rtl="0" algn="l">
              <a:lnSpc>
                <a:spcPct val="80000"/>
              </a:lnSpc>
              <a:spcBef>
                <a:spcPts val="1200"/>
              </a:spcBef>
              <a:spcAft>
                <a:spcPts val="0"/>
              </a:spcAft>
              <a:buSzPts val="852"/>
              <a:buNone/>
            </a:pPr>
            <a:r>
              <a:rPr lang="en" sz="1000">
                <a:solidFill>
                  <a:srgbClr val="233A44"/>
                </a:solidFill>
                <a:latin typeface="Calibri"/>
                <a:ea typeface="Calibri"/>
                <a:cs typeface="Calibri"/>
                <a:sym typeface="Calibri"/>
              </a:rPr>
              <a:t>ALTER TABLE PM ADD PRIMARY KEY (PMID);</a:t>
            </a:r>
            <a:endParaRPr sz="1000">
              <a:solidFill>
                <a:srgbClr val="233A44"/>
              </a:solidFill>
              <a:latin typeface="Calibri"/>
              <a:ea typeface="Calibri"/>
              <a:cs typeface="Calibri"/>
              <a:sym typeface="Calibri"/>
            </a:endParaRPr>
          </a:p>
          <a:p>
            <a:pPr indent="0" lvl="0" marL="0" rtl="0" algn="l">
              <a:lnSpc>
                <a:spcPct val="95000"/>
              </a:lnSpc>
              <a:spcBef>
                <a:spcPts val="1200"/>
              </a:spcBef>
              <a:spcAft>
                <a:spcPts val="0"/>
              </a:spcAft>
              <a:buSzPts val="935"/>
              <a:buNone/>
            </a:pPr>
            <a:r>
              <a:rPr lang="en" sz="1000">
                <a:solidFill>
                  <a:srgbClr val="233A44"/>
                </a:solidFill>
                <a:latin typeface="Calibri"/>
                <a:ea typeface="Calibri"/>
                <a:cs typeface="Calibri"/>
                <a:sym typeface="Calibri"/>
              </a:rPr>
              <a:t>	DELETE FROM PM WHERE PMID = ‘____’;</a:t>
            </a:r>
            <a:endParaRPr sz="1000">
              <a:solidFill>
                <a:srgbClr val="233A44"/>
              </a:solidFill>
              <a:latin typeface="Calibri"/>
              <a:ea typeface="Calibri"/>
              <a:cs typeface="Calibri"/>
              <a:sym typeface="Calibri"/>
            </a:endParaRPr>
          </a:p>
          <a:p>
            <a:pPr indent="0" lvl="0" marL="0" rtl="0" algn="l">
              <a:lnSpc>
                <a:spcPct val="95000"/>
              </a:lnSpc>
              <a:spcBef>
                <a:spcPts val="1200"/>
              </a:spcBef>
              <a:spcAft>
                <a:spcPts val="1200"/>
              </a:spcAft>
              <a:buSzPts val="935"/>
              <a:buNone/>
            </a:pPr>
            <a:r>
              <a:t/>
            </a:r>
            <a:endParaRPr sz="1000">
              <a:solidFill>
                <a:srgbClr val="233A44"/>
              </a:solidFill>
              <a:latin typeface="Calibri"/>
              <a:ea typeface="Calibri"/>
              <a:cs typeface="Calibri"/>
              <a:sym typeface="Calibri"/>
            </a:endParaRPr>
          </a:p>
        </p:txBody>
      </p:sp>
      <p:graphicFrame>
        <p:nvGraphicFramePr>
          <p:cNvPr id="207" name="Google Shape;207;p22"/>
          <p:cNvGraphicFramePr/>
          <p:nvPr/>
        </p:nvGraphicFramePr>
        <p:xfrm>
          <a:off x="1070075" y="1694275"/>
          <a:ext cx="3000000" cy="3000000"/>
        </p:xfrm>
        <a:graphic>
          <a:graphicData uri="http://schemas.openxmlformats.org/drawingml/2006/table">
            <a:tbl>
              <a:tblPr>
                <a:noFill/>
                <a:tableStyleId>{6307F6AA-0052-4280-9064-8C09785ED551}</a:tableStyleId>
              </a:tblPr>
              <a:tblGrid>
                <a:gridCol w="866775"/>
                <a:gridCol w="857250"/>
                <a:gridCol w="809625"/>
                <a:gridCol w="752475"/>
                <a:gridCol w="609600"/>
                <a:gridCol w="523875"/>
                <a:gridCol w="762000"/>
                <a:gridCol w="762000"/>
              </a:tblGrid>
              <a:tr h="12700">
                <a:tc>
                  <a:txBody>
                    <a:bodyPr/>
                    <a:lstStyle/>
                    <a:p>
                      <a:pPr indent="0" lvl="0" marL="0" rtl="0" algn="l">
                        <a:spcBef>
                          <a:spcPts val="0"/>
                        </a:spcBef>
                        <a:spcAft>
                          <a:spcPts val="0"/>
                        </a:spcAft>
                        <a:buNone/>
                      </a:pPr>
                      <a:r>
                        <a:rPr b="1" lang="en" sz="1100" u="sng"/>
                        <a:t>AccountID</a:t>
                      </a:r>
                      <a:endParaRPr b="1" sz="1100" u="sng"/>
                    </a:p>
                  </a:txBody>
                  <a:tcPr marT="63500" marB="63500" marR="63500" marL="63500">
                    <a:solidFill>
                      <a:srgbClr val="E06666"/>
                    </a:solidFill>
                  </a:tcPr>
                </a:tc>
                <a:tc>
                  <a:txBody>
                    <a:bodyPr/>
                    <a:lstStyle/>
                    <a:p>
                      <a:pPr indent="0" lvl="0" marL="0" rtl="0" algn="l">
                        <a:spcBef>
                          <a:spcPts val="0"/>
                        </a:spcBef>
                        <a:spcAft>
                          <a:spcPts val="0"/>
                        </a:spcAft>
                        <a:buNone/>
                      </a:pPr>
                      <a:r>
                        <a:rPr b="1" lang="en" sz="1100" u="sng"/>
                        <a:t>AddressID</a:t>
                      </a:r>
                      <a:endParaRPr b="1" sz="1100" u="sng"/>
                    </a:p>
                  </a:txBody>
                  <a:tcPr marT="63500" marB="63500" marR="63500" marL="63500">
                    <a:solidFill>
                      <a:srgbClr val="E06666"/>
                    </a:solidFill>
                  </a:tcPr>
                </a:tc>
                <a:tc>
                  <a:txBody>
                    <a:bodyPr/>
                    <a:lstStyle/>
                    <a:p>
                      <a:pPr indent="0" lvl="0" marL="0" rtl="0" algn="l">
                        <a:spcBef>
                          <a:spcPts val="0"/>
                        </a:spcBef>
                        <a:spcAft>
                          <a:spcPts val="0"/>
                        </a:spcAft>
                        <a:buNone/>
                      </a:pPr>
                      <a:r>
                        <a:rPr b="1" lang="en" sz="1100"/>
                        <a:t>Address</a:t>
                      </a:r>
                      <a:endParaRPr b="1" sz="1100"/>
                    </a:p>
                  </a:txBody>
                  <a:tcPr marT="63500" marB="63500" marR="63500" marL="63500">
                    <a:solidFill>
                      <a:srgbClr val="9FC5E8"/>
                    </a:solidFill>
                  </a:tcPr>
                </a:tc>
                <a:tc>
                  <a:txBody>
                    <a:bodyPr/>
                    <a:lstStyle/>
                    <a:p>
                      <a:pPr indent="0" lvl="0" marL="0" rtl="0" algn="l">
                        <a:spcBef>
                          <a:spcPts val="0"/>
                        </a:spcBef>
                        <a:spcAft>
                          <a:spcPts val="0"/>
                        </a:spcAft>
                        <a:buNone/>
                      </a:pPr>
                      <a:r>
                        <a:rPr b="1" lang="en" sz="1100"/>
                        <a:t>Street</a:t>
                      </a:r>
                      <a:endParaRPr b="1" sz="1100"/>
                    </a:p>
                  </a:txBody>
                  <a:tcPr marT="63500" marB="63500" marR="63500" marL="63500">
                    <a:solidFill>
                      <a:srgbClr val="9FC5E8"/>
                    </a:solidFill>
                  </a:tcPr>
                </a:tc>
                <a:tc>
                  <a:txBody>
                    <a:bodyPr/>
                    <a:lstStyle/>
                    <a:p>
                      <a:pPr indent="0" lvl="0" marL="0" rtl="0" algn="l">
                        <a:spcBef>
                          <a:spcPts val="0"/>
                        </a:spcBef>
                        <a:spcAft>
                          <a:spcPts val="0"/>
                        </a:spcAft>
                        <a:buNone/>
                      </a:pPr>
                      <a:r>
                        <a:rPr b="1" lang="en" sz="1100"/>
                        <a:t>City</a:t>
                      </a:r>
                      <a:endParaRPr b="1" sz="1100"/>
                    </a:p>
                  </a:txBody>
                  <a:tcPr marT="63500" marB="63500" marR="63500" marL="63500">
                    <a:solidFill>
                      <a:srgbClr val="9FC5E8"/>
                    </a:solidFill>
                  </a:tcPr>
                </a:tc>
                <a:tc>
                  <a:txBody>
                    <a:bodyPr/>
                    <a:lstStyle/>
                    <a:p>
                      <a:pPr indent="0" lvl="0" marL="0" rtl="0" algn="l">
                        <a:spcBef>
                          <a:spcPts val="0"/>
                        </a:spcBef>
                        <a:spcAft>
                          <a:spcPts val="0"/>
                        </a:spcAft>
                        <a:buNone/>
                      </a:pPr>
                      <a:r>
                        <a:rPr b="1" lang="en" sz="1100"/>
                        <a:t>State</a:t>
                      </a:r>
                      <a:endParaRPr b="1" sz="1100"/>
                    </a:p>
                  </a:txBody>
                  <a:tcPr marT="63500" marB="63500" marR="63500" marL="63500">
                    <a:solidFill>
                      <a:srgbClr val="9FC5E8"/>
                    </a:solidFill>
                  </a:tcPr>
                </a:tc>
                <a:tc>
                  <a:txBody>
                    <a:bodyPr/>
                    <a:lstStyle/>
                    <a:p>
                      <a:pPr indent="0" lvl="0" marL="0" rtl="0" algn="l">
                        <a:spcBef>
                          <a:spcPts val="0"/>
                        </a:spcBef>
                        <a:spcAft>
                          <a:spcPts val="0"/>
                        </a:spcAft>
                        <a:buNone/>
                      </a:pPr>
                      <a:r>
                        <a:rPr b="1" lang="en" sz="1100"/>
                        <a:t>Country</a:t>
                      </a:r>
                      <a:endParaRPr b="1" sz="1100"/>
                    </a:p>
                  </a:txBody>
                  <a:tcPr marT="63500" marB="63500" marR="63500" marL="63500">
                    <a:solidFill>
                      <a:srgbClr val="9FC5E8"/>
                    </a:solidFill>
                  </a:tcPr>
                </a:tc>
                <a:tc>
                  <a:txBody>
                    <a:bodyPr/>
                    <a:lstStyle/>
                    <a:p>
                      <a:pPr indent="0" lvl="0" marL="0" rtl="0" algn="l">
                        <a:spcBef>
                          <a:spcPts val="0"/>
                        </a:spcBef>
                        <a:spcAft>
                          <a:spcPts val="0"/>
                        </a:spcAft>
                        <a:buNone/>
                      </a:pPr>
                      <a:r>
                        <a:rPr b="1" lang="en" sz="1100"/>
                        <a:t>Zip</a:t>
                      </a:r>
                      <a:endParaRPr b="1" sz="1100"/>
                    </a:p>
                  </a:txBody>
                  <a:tcPr marT="63500" marB="63500" marR="63500" marL="63500">
                    <a:solidFill>
                      <a:srgbClr val="9FC5E8"/>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Watchlist</a:t>
            </a:r>
            <a:endParaRPr/>
          </a:p>
        </p:txBody>
      </p:sp>
      <p:sp>
        <p:nvSpPr>
          <p:cNvPr id="213" name="Google Shape;213;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457200" lvl="0" marL="0" rtl="0" algn="l">
              <a:lnSpc>
                <a:spcPct val="75000"/>
              </a:lnSpc>
              <a:spcBef>
                <a:spcPts val="0"/>
              </a:spcBef>
              <a:spcAft>
                <a:spcPts val="0"/>
              </a:spcAft>
              <a:buNone/>
            </a:pPr>
            <a:r>
              <a:rPr lang="en" sz="1030">
                <a:solidFill>
                  <a:srgbClr val="233A44"/>
                </a:solidFill>
              </a:rPr>
              <a:t>CREATE TABLE Watchlist (</a:t>
            </a:r>
            <a:endParaRPr sz="1000"/>
          </a:p>
          <a:p>
            <a:pPr indent="0" lvl="0" marL="457200" rtl="0" algn="l">
              <a:lnSpc>
                <a:spcPct val="95000"/>
              </a:lnSpc>
              <a:spcBef>
                <a:spcPts val="1200"/>
              </a:spcBef>
              <a:spcAft>
                <a:spcPts val="0"/>
              </a:spcAft>
              <a:buNone/>
            </a:pPr>
            <a:r>
              <a:rPr lang="en" sz="1000"/>
              <a:t>    WID INTEGER IDENTITY(1,1) PRIMARY KEY,</a:t>
            </a:r>
            <a:endParaRPr sz="1030">
              <a:solidFill>
                <a:srgbClr val="233A44"/>
              </a:solidFill>
            </a:endParaRPr>
          </a:p>
          <a:p>
            <a:pPr indent="457200" lvl="0" marL="0" rtl="0" algn="l">
              <a:lnSpc>
                <a:spcPct val="75000"/>
              </a:lnSpc>
              <a:spcBef>
                <a:spcPts val="1200"/>
              </a:spcBef>
              <a:spcAft>
                <a:spcPts val="0"/>
              </a:spcAft>
              <a:buNone/>
            </a:pPr>
            <a:r>
              <a:rPr lang="en" sz="1030">
                <a:solidFill>
                  <a:srgbClr val="233A44"/>
                </a:solidFill>
              </a:rPr>
              <a:t>    AccountID INTEGER FOREIGN KEY REFERENCES Account(AccountID),</a:t>
            </a:r>
            <a:endParaRPr sz="1030">
              <a:solidFill>
                <a:srgbClr val="233A44"/>
              </a:solidFill>
            </a:endParaRPr>
          </a:p>
          <a:p>
            <a:pPr indent="457200" lvl="0" marL="0" rtl="0" algn="l">
              <a:lnSpc>
                <a:spcPct val="75000"/>
              </a:lnSpc>
              <a:spcBef>
                <a:spcPts val="1200"/>
              </a:spcBef>
              <a:spcAft>
                <a:spcPts val="0"/>
              </a:spcAft>
              <a:buNone/>
            </a:pPr>
            <a:r>
              <a:rPr lang="en" sz="1030">
                <a:solidFill>
                  <a:srgbClr val="233A44"/>
                </a:solidFill>
              </a:rPr>
              <a:t>    Name VARCHAR(255) NOT NULL,</a:t>
            </a:r>
            <a:endParaRPr sz="1030">
              <a:solidFill>
                <a:srgbClr val="233A44"/>
              </a:solidFill>
            </a:endParaRPr>
          </a:p>
          <a:p>
            <a:pPr indent="457200" lvl="0" marL="0" rtl="0" algn="l">
              <a:lnSpc>
                <a:spcPct val="75000"/>
              </a:lnSpc>
              <a:spcBef>
                <a:spcPts val="1200"/>
              </a:spcBef>
              <a:spcAft>
                <a:spcPts val="0"/>
              </a:spcAft>
              <a:buNone/>
            </a:pPr>
            <a:r>
              <a:rPr lang="en" sz="1030">
                <a:solidFill>
                  <a:srgbClr val="233A44"/>
                </a:solidFill>
              </a:rPr>
              <a:t>    Descrition VARCHAR(255) NOT NULL,</a:t>
            </a:r>
            <a:endParaRPr sz="1030">
              <a:solidFill>
                <a:srgbClr val="233A44"/>
              </a:solidFill>
            </a:endParaRPr>
          </a:p>
          <a:p>
            <a:pPr indent="457200" lvl="0" marL="0" rtl="0" algn="l">
              <a:lnSpc>
                <a:spcPct val="75000"/>
              </a:lnSpc>
              <a:spcBef>
                <a:spcPts val="1200"/>
              </a:spcBef>
              <a:spcAft>
                <a:spcPts val="0"/>
              </a:spcAft>
              <a:buNone/>
            </a:pPr>
            <a:r>
              <a:rPr lang="en" sz="1030">
                <a:solidFill>
                  <a:srgbClr val="233A44"/>
                </a:solidFill>
              </a:rPr>
              <a:t>    Total INTEGER NOT NULL,</a:t>
            </a:r>
            <a:endParaRPr sz="1030">
              <a:solidFill>
                <a:srgbClr val="233A44"/>
              </a:solidFill>
            </a:endParaRPr>
          </a:p>
          <a:p>
            <a:pPr indent="457200" lvl="0" marL="0" rtl="0" algn="l">
              <a:lnSpc>
                <a:spcPct val="75000"/>
              </a:lnSpc>
              <a:spcBef>
                <a:spcPts val="1200"/>
              </a:spcBef>
              <a:spcAft>
                <a:spcPts val="0"/>
              </a:spcAft>
              <a:buNone/>
            </a:pPr>
            <a:r>
              <a:rPr lang="en" sz="1030">
                <a:solidFill>
                  <a:srgbClr val="233A44"/>
                </a:solidFill>
              </a:rPr>
              <a:t>    PLID INTEGER FOREIGN KEY REFERENCES Product_List(PLID),</a:t>
            </a:r>
            <a:endParaRPr sz="1030">
              <a:solidFill>
                <a:srgbClr val="233A44"/>
              </a:solidFill>
            </a:endParaRPr>
          </a:p>
          <a:p>
            <a:pPr indent="457200" lvl="0" marL="0" rtl="0" algn="l">
              <a:lnSpc>
                <a:spcPct val="75000"/>
              </a:lnSpc>
              <a:spcBef>
                <a:spcPts val="1200"/>
              </a:spcBef>
              <a:spcAft>
                <a:spcPts val="1200"/>
              </a:spcAft>
              <a:buNone/>
            </a:pPr>
            <a:r>
              <a:rPr lang="en" sz="1030">
                <a:solidFill>
                  <a:srgbClr val="233A44"/>
                </a:solidFill>
              </a:rPr>
              <a:t>);</a:t>
            </a:r>
            <a:endParaRPr sz="1000"/>
          </a:p>
        </p:txBody>
      </p:sp>
      <p:graphicFrame>
        <p:nvGraphicFramePr>
          <p:cNvPr id="214" name="Google Shape;214;p23"/>
          <p:cNvGraphicFramePr/>
          <p:nvPr/>
        </p:nvGraphicFramePr>
        <p:xfrm>
          <a:off x="1166275" y="1692275"/>
          <a:ext cx="3000000" cy="3000000"/>
        </p:xfrm>
        <a:graphic>
          <a:graphicData uri="http://schemas.openxmlformats.org/drawingml/2006/table">
            <a:tbl>
              <a:tblPr>
                <a:noFill/>
                <a:tableStyleId>{6307F6AA-0052-4280-9064-8C09785ED551}</a:tableStyleId>
              </a:tblPr>
              <a:tblGrid>
                <a:gridCol w="914375"/>
                <a:gridCol w="546750"/>
                <a:gridCol w="989800"/>
                <a:gridCol w="989800"/>
                <a:gridCol w="989800"/>
                <a:gridCol w="989800"/>
              </a:tblGrid>
              <a:tr h="12700">
                <a:tc>
                  <a:txBody>
                    <a:bodyPr/>
                    <a:lstStyle/>
                    <a:p>
                      <a:pPr indent="0" lvl="0" marL="0" rtl="0" algn="l">
                        <a:spcBef>
                          <a:spcPts val="0"/>
                        </a:spcBef>
                        <a:spcAft>
                          <a:spcPts val="0"/>
                        </a:spcAft>
                        <a:buNone/>
                      </a:pPr>
                      <a:r>
                        <a:rPr b="1" lang="en" sz="1100" u="sng"/>
                        <a:t>Account ID</a:t>
                      </a:r>
                      <a:endParaRPr b="1" sz="1100" u="sng"/>
                    </a:p>
                  </a:txBody>
                  <a:tcPr marT="63500" marB="63500" marR="63500" marL="63500">
                    <a:solidFill>
                      <a:srgbClr val="E06666"/>
                    </a:solidFill>
                  </a:tcPr>
                </a:tc>
                <a:tc>
                  <a:txBody>
                    <a:bodyPr/>
                    <a:lstStyle/>
                    <a:p>
                      <a:pPr indent="0" lvl="0" marL="0" rtl="0" algn="l">
                        <a:spcBef>
                          <a:spcPts val="0"/>
                        </a:spcBef>
                        <a:spcAft>
                          <a:spcPts val="0"/>
                        </a:spcAft>
                        <a:buNone/>
                      </a:pPr>
                      <a:r>
                        <a:rPr b="1" lang="en" sz="1100" u="sng"/>
                        <a:t>WID</a:t>
                      </a:r>
                      <a:endParaRPr b="1" sz="1100" u="sng"/>
                    </a:p>
                  </a:txBody>
                  <a:tcPr marT="63500" marB="63500" marR="63500" marL="63500">
                    <a:solidFill>
                      <a:srgbClr val="E06666"/>
                    </a:solidFill>
                  </a:tcPr>
                </a:tc>
                <a:tc>
                  <a:txBody>
                    <a:bodyPr/>
                    <a:lstStyle/>
                    <a:p>
                      <a:pPr indent="0" lvl="0" marL="0" rtl="0" algn="l">
                        <a:spcBef>
                          <a:spcPts val="0"/>
                        </a:spcBef>
                        <a:spcAft>
                          <a:spcPts val="0"/>
                        </a:spcAft>
                        <a:buNone/>
                      </a:pPr>
                      <a:r>
                        <a:rPr b="1" lang="en" sz="1100"/>
                        <a:t>Name</a:t>
                      </a:r>
                      <a:endParaRPr b="1" sz="1100"/>
                    </a:p>
                  </a:txBody>
                  <a:tcPr marT="63500" marB="63500" marR="63500" marL="63500">
                    <a:solidFill>
                      <a:srgbClr val="9FC5E8"/>
                    </a:solidFill>
                  </a:tcPr>
                </a:tc>
                <a:tc>
                  <a:txBody>
                    <a:bodyPr/>
                    <a:lstStyle/>
                    <a:p>
                      <a:pPr indent="0" lvl="0" marL="0" rtl="0" algn="l">
                        <a:spcBef>
                          <a:spcPts val="0"/>
                        </a:spcBef>
                        <a:spcAft>
                          <a:spcPts val="0"/>
                        </a:spcAft>
                        <a:buNone/>
                      </a:pPr>
                      <a:r>
                        <a:rPr b="1" lang="en" sz="1100"/>
                        <a:t>Description</a:t>
                      </a:r>
                      <a:endParaRPr b="1" sz="1100"/>
                    </a:p>
                  </a:txBody>
                  <a:tcPr marT="63500" marB="63500" marR="63500" marL="63500">
                    <a:solidFill>
                      <a:srgbClr val="9FC5E8"/>
                    </a:solidFill>
                  </a:tcPr>
                </a:tc>
                <a:tc>
                  <a:txBody>
                    <a:bodyPr/>
                    <a:lstStyle/>
                    <a:p>
                      <a:pPr indent="0" lvl="0" marL="0" rtl="0" algn="l">
                        <a:spcBef>
                          <a:spcPts val="0"/>
                        </a:spcBef>
                        <a:spcAft>
                          <a:spcPts val="0"/>
                        </a:spcAft>
                        <a:buNone/>
                      </a:pPr>
                      <a:r>
                        <a:rPr b="1" lang="en" sz="1100"/>
                        <a:t>Total</a:t>
                      </a:r>
                      <a:endParaRPr b="1" sz="1100"/>
                    </a:p>
                  </a:txBody>
                  <a:tcPr marT="63500" marB="63500" marR="63500" marL="63500">
                    <a:solidFill>
                      <a:srgbClr val="9FC5E8"/>
                    </a:solidFill>
                  </a:tcPr>
                </a:tc>
                <a:tc>
                  <a:txBody>
                    <a:bodyPr/>
                    <a:lstStyle/>
                    <a:p>
                      <a:pPr indent="0" lvl="0" marL="0" rtl="0" algn="l">
                        <a:spcBef>
                          <a:spcPts val="0"/>
                        </a:spcBef>
                        <a:spcAft>
                          <a:spcPts val="0"/>
                        </a:spcAft>
                        <a:buNone/>
                      </a:pPr>
                      <a:r>
                        <a:rPr b="1" lang="en" sz="1100"/>
                        <a:t>PLID</a:t>
                      </a:r>
                      <a:endParaRPr b="1" sz="1100"/>
                    </a:p>
                  </a:txBody>
                  <a:tcPr marT="63500" marB="63500" marR="63500" marL="63500">
                    <a:solidFill>
                      <a:srgbClr val="B6D7A8"/>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Recommendation</a:t>
            </a:r>
            <a:endParaRPr/>
          </a:p>
        </p:txBody>
      </p:sp>
      <p:sp>
        <p:nvSpPr>
          <p:cNvPr id="220" name="Google Shape;220;p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None/>
            </a:pPr>
            <a:r>
              <a:rPr lang="en" sz="1000">
                <a:solidFill>
                  <a:srgbClr val="233A44"/>
                </a:solidFill>
              </a:rPr>
              <a:t>CREATE TABLE Recommendation (</a:t>
            </a:r>
            <a:endParaRPr sz="1000">
              <a:solidFill>
                <a:srgbClr val="233A44"/>
              </a:solidFill>
            </a:endParaRPr>
          </a:p>
          <a:p>
            <a:pPr indent="0" lvl="0" marL="457200" rtl="0" algn="l">
              <a:lnSpc>
                <a:spcPct val="95000"/>
              </a:lnSpc>
              <a:spcBef>
                <a:spcPts val="1200"/>
              </a:spcBef>
              <a:spcAft>
                <a:spcPts val="0"/>
              </a:spcAft>
              <a:buNone/>
            </a:pPr>
            <a:r>
              <a:rPr lang="en" sz="1000">
                <a:solidFill>
                  <a:srgbClr val="233A44"/>
                </a:solidFill>
              </a:rPr>
              <a:t>    PID INTEGER FOREIGN KEY REFERENCES Product(PID),</a:t>
            </a:r>
            <a:endParaRPr sz="1000">
              <a:solidFill>
                <a:srgbClr val="233A44"/>
              </a:solidFill>
            </a:endParaRPr>
          </a:p>
          <a:p>
            <a:pPr indent="0" lvl="0" marL="457200" rtl="0" algn="l">
              <a:lnSpc>
                <a:spcPct val="95000"/>
              </a:lnSpc>
              <a:spcBef>
                <a:spcPts val="1200"/>
              </a:spcBef>
              <a:spcAft>
                <a:spcPts val="0"/>
              </a:spcAft>
              <a:buNone/>
            </a:pPr>
            <a:r>
              <a:rPr lang="en" sz="1000">
                <a:solidFill>
                  <a:srgbClr val="233A44"/>
                </a:solidFill>
              </a:rPr>
              <a:t>    AccountID INTEGER FOREIGN KEY REFERENCES Account(AccountID),</a:t>
            </a:r>
            <a:endParaRPr sz="1000">
              <a:solidFill>
                <a:srgbClr val="233A44"/>
              </a:solidFill>
            </a:endParaRPr>
          </a:p>
          <a:p>
            <a:pPr indent="0" lvl="0" marL="457200" rtl="0" algn="l">
              <a:lnSpc>
                <a:spcPct val="95000"/>
              </a:lnSpc>
              <a:spcBef>
                <a:spcPts val="1200"/>
              </a:spcBef>
              <a:spcAft>
                <a:spcPts val="0"/>
              </a:spcAft>
              <a:buNone/>
            </a:pPr>
            <a:r>
              <a:rPr lang="en" sz="1000">
                <a:solidFill>
                  <a:srgbClr val="233A44"/>
                </a:solidFill>
              </a:rPr>
              <a:t>    Relevance INTEGER NOT NULL,</a:t>
            </a:r>
            <a:endParaRPr sz="1000">
              <a:solidFill>
                <a:srgbClr val="233A44"/>
              </a:solidFill>
            </a:endParaRPr>
          </a:p>
          <a:p>
            <a:pPr indent="0" lvl="0" marL="457200" rtl="0" algn="l">
              <a:lnSpc>
                <a:spcPct val="95000"/>
              </a:lnSpc>
              <a:spcBef>
                <a:spcPts val="1200"/>
              </a:spcBef>
              <a:spcAft>
                <a:spcPts val="0"/>
              </a:spcAft>
              <a:buNone/>
            </a:pPr>
            <a:r>
              <a:rPr lang="en" sz="1000">
                <a:solidFill>
                  <a:srgbClr val="233A44"/>
                </a:solidFill>
              </a:rPr>
              <a:t>    Tags VARCHAR(255) NOT NULL,</a:t>
            </a:r>
            <a:endParaRPr sz="1000">
              <a:solidFill>
                <a:srgbClr val="233A44"/>
              </a:solidFill>
            </a:endParaRPr>
          </a:p>
          <a:p>
            <a:pPr indent="0" lvl="0" marL="457200" rtl="0" algn="l">
              <a:lnSpc>
                <a:spcPct val="95000"/>
              </a:lnSpc>
              <a:spcBef>
                <a:spcPts val="1200"/>
              </a:spcBef>
              <a:spcAft>
                <a:spcPts val="0"/>
              </a:spcAft>
              <a:buNone/>
            </a:pPr>
            <a:r>
              <a:rPr lang="en" sz="1000">
                <a:solidFill>
                  <a:srgbClr val="233A44"/>
                </a:solidFill>
              </a:rPr>
              <a:t>    Views INTEGER NOT NULL,</a:t>
            </a:r>
            <a:endParaRPr sz="1000">
              <a:solidFill>
                <a:srgbClr val="233A44"/>
              </a:solidFill>
            </a:endParaRPr>
          </a:p>
          <a:p>
            <a:pPr indent="0" lvl="0" marL="457200" rtl="0" algn="l">
              <a:lnSpc>
                <a:spcPct val="95000"/>
              </a:lnSpc>
              <a:spcBef>
                <a:spcPts val="1200"/>
              </a:spcBef>
              <a:spcAft>
                <a:spcPts val="0"/>
              </a:spcAft>
              <a:buNone/>
            </a:pPr>
            <a:r>
              <a:t/>
            </a:r>
            <a:endParaRPr sz="1000">
              <a:solidFill>
                <a:srgbClr val="233A44"/>
              </a:solidFill>
            </a:endParaRPr>
          </a:p>
          <a:p>
            <a:pPr indent="0" lvl="0" marL="457200" rtl="0" algn="l">
              <a:lnSpc>
                <a:spcPct val="95000"/>
              </a:lnSpc>
              <a:spcBef>
                <a:spcPts val="1200"/>
              </a:spcBef>
              <a:spcAft>
                <a:spcPts val="0"/>
              </a:spcAft>
              <a:buNone/>
            </a:pPr>
            <a:r>
              <a:rPr lang="en" sz="1000">
                <a:solidFill>
                  <a:srgbClr val="233A44"/>
                </a:solidFill>
              </a:rPr>
              <a:t>);</a:t>
            </a:r>
            <a:endParaRPr sz="1000">
              <a:solidFill>
                <a:srgbClr val="233A44"/>
              </a:solidFill>
            </a:endParaRPr>
          </a:p>
          <a:p>
            <a:pPr indent="0" lvl="0" marL="457200" rtl="0" algn="l">
              <a:lnSpc>
                <a:spcPct val="95000"/>
              </a:lnSpc>
              <a:spcBef>
                <a:spcPts val="1200"/>
              </a:spcBef>
              <a:spcAft>
                <a:spcPts val="0"/>
              </a:spcAft>
              <a:buNone/>
            </a:pPr>
            <a:r>
              <a:t/>
            </a:r>
            <a:endParaRPr sz="1000">
              <a:solidFill>
                <a:srgbClr val="233A44"/>
              </a:solidFill>
            </a:endParaRPr>
          </a:p>
          <a:p>
            <a:pPr indent="0" lvl="0" marL="457200" rtl="0" algn="l">
              <a:lnSpc>
                <a:spcPct val="95000"/>
              </a:lnSpc>
              <a:spcBef>
                <a:spcPts val="1200"/>
              </a:spcBef>
              <a:spcAft>
                <a:spcPts val="0"/>
              </a:spcAft>
              <a:buNone/>
            </a:pPr>
            <a:r>
              <a:t/>
            </a:r>
            <a:endParaRPr sz="1000">
              <a:solidFill>
                <a:srgbClr val="233A44"/>
              </a:solidFill>
            </a:endParaRPr>
          </a:p>
          <a:p>
            <a:pPr indent="0" lvl="0" marL="457200" rtl="0" algn="l">
              <a:lnSpc>
                <a:spcPct val="95000"/>
              </a:lnSpc>
              <a:spcBef>
                <a:spcPts val="1200"/>
              </a:spcBef>
              <a:spcAft>
                <a:spcPts val="1200"/>
              </a:spcAft>
              <a:buNone/>
            </a:pPr>
            <a:r>
              <a:t/>
            </a:r>
            <a:endParaRPr sz="1000">
              <a:solidFill>
                <a:srgbClr val="233A44"/>
              </a:solidFill>
              <a:latin typeface="Calibri"/>
              <a:ea typeface="Calibri"/>
              <a:cs typeface="Calibri"/>
              <a:sym typeface="Calibri"/>
            </a:endParaRPr>
          </a:p>
        </p:txBody>
      </p:sp>
      <p:graphicFrame>
        <p:nvGraphicFramePr>
          <p:cNvPr id="221" name="Google Shape;221;p24"/>
          <p:cNvGraphicFramePr/>
          <p:nvPr/>
        </p:nvGraphicFramePr>
        <p:xfrm>
          <a:off x="988675" y="1692275"/>
          <a:ext cx="3000000" cy="3000000"/>
        </p:xfrm>
        <a:graphic>
          <a:graphicData uri="http://schemas.openxmlformats.org/drawingml/2006/table">
            <a:tbl>
              <a:tblPr>
                <a:noFill/>
                <a:tableStyleId>{6307F6AA-0052-4280-9064-8C09785ED551}</a:tableStyleId>
              </a:tblPr>
              <a:tblGrid>
                <a:gridCol w="873525"/>
                <a:gridCol w="522325"/>
                <a:gridCol w="864525"/>
                <a:gridCol w="567350"/>
                <a:gridCol w="1557950"/>
              </a:tblGrid>
              <a:tr h="12700">
                <a:tc>
                  <a:txBody>
                    <a:bodyPr/>
                    <a:lstStyle/>
                    <a:p>
                      <a:pPr indent="0" lvl="0" marL="0" rtl="0" algn="l">
                        <a:spcBef>
                          <a:spcPts val="0"/>
                        </a:spcBef>
                        <a:spcAft>
                          <a:spcPts val="0"/>
                        </a:spcAft>
                        <a:buNone/>
                      </a:pPr>
                      <a:r>
                        <a:rPr b="1" lang="en" sz="1100" u="sng"/>
                        <a:t>Account ID</a:t>
                      </a:r>
                      <a:endParaRPr b="1" sz="1100" u="sng"/>
                    </a:p>
                  </a:txBody>
                  <a:tcPr marT="63500" marB="63500" marR="63500" marL="63500">
                    <a:solidFill>
                      <a:srgbClr val="E06666"/>
                    </a:solidFill>
                  </a:tcPr>
                </a:tc>
                <a:tc>
                  <a:txBody>
                    <a:bodyPr/>
                    <a:lstStyle/>
                    <a:p>
                      <a:pPr indent="0" lvl="0" marL="0" rtl="0" algn="l">
                        <a:spcBef>
                          <a:spcPts val="0"/>
                        </a:spcBef>
                        <a:spcAft>
                          <a:spcPts val="0"/>
                        </a:spcAft>
                        <a:buNone/>
                      </a:pPr>
                      <a:r>
                        <a:rPr b="1" lang="en" sz="1100" u="sng"/>
                        <a:t>PID</a:t>
                      </a:r>
                      <a:endParaRPr b="1" sz="1100" u="sng"/>
                    </a:p>
                  </a:txBody>
                  <a:tcPr marT="63500" marB="63500" marR="63500" marL="63500">
                    <a:solidFill>
                      <a:srgbClr val="E06666"/>
                    </a:solidFill>
                  </a:tcPr>
                </a:tc>
                <a:tc>
                  <a:txBody>
                    <a:bodyPr/>
                    <a:lstStyle/>
                    <a:p>
                      <a:pPr indent="0" lvl="0" marL="0" rtl="0" algn="l">
                        <a:spcBef>
                          <a:spcPts val="0"/>
                        </a:spcBef>
                        <a:spcAft>
                          <a:spcPts val="0"/>
                        </a:spcAft>
                        <a:buNone/>
                      </a:pPr>
                      <a:r>
                        <a:rPr b="1" lang="en" sz="1100"/>
                        <a:t>Relevance</a:t>
                      </a:r>
                      <a:endParaRPr b="1" sz="1100"/>
                    </a:p>
                  </a:txBody>
                  <a:tcPr marT="63500" marB="63500" marR="63500" marL="63500">
                    <a:solidFill>
                      <a:srgbClr val="9FC5E8"/>
                    </a:solidFill>
                  </a:tcPr>
                </a:tc>
                <a:tc>
                  <a:txBody>
                    <a:bodyPr/>
                    <a:lstStyle/>
                    <a:p>
                      <a:pPr indent="0" lvl="0" marL="0" rtl="0" algn="l">
                        <a:spcBef>
                          <a:spcPts val="0"/>
                        </a:spcBef>
                        <a:spcAft>
                          <a:spcPts val="0"/>
                        </a:spcAft>
                        <a:buNone/>
                      </a:pPr>
                      <a:r>
                        <a:rPr b="1" lang="en" sz="1100"/>
                        <a:t>Tags</a:t>
                      </a:r>
                      <a:endParaRPr b="1" sz="1100"/>
                    </a:p>
                  </a:txBody>
                  <a:tcPr marT="63500" marB="63500" marR="63500" marL="63500">
                    <a:solidFill>
                      <a:srgbClr val="9FC5E8"/>
                    </a:solidFill>
                  </a:tcPr>
                </a:tc>
                <a:tc>
                  <a:txBody>
                    <a:bodyPr/>
                    <a:lstStyle/>
                    <a:p>
                      <a:pPr indent="0" lvl="0" marL="0" rtl="0" algn="l">
                        <a:spcBef>
                          <a:spcPts val="0"/>
                        </a:spcBef>
                        <a:spcAft>
                          <a:spcPts val="0"/>
                        </a:spcAft>
                        <a:buNone/>
                      </a:pPr>
                      <a:r>
                        <a:rPr b="1" lang="en" sz="1100"/>
                        <a:t>NumberOfVeiws</a:t>
                      </a:r>
                      <a:endParaRPr b="1" sz="1100"/>
                    </a:p>
                  </a:txBody>
                  <a:tcPr marT="63500" marB="63500" marR="63500" marL="63500">
                    <a:solidFill>
                      <a:srgbClr val="9FC5E8"/>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5"/>
          <p:cNvSpPr txBox="1"/>
          <p:nvPr>
            <p:ph type="title"/>
          </p:nvPr>
        </p:nvSpPr>
        <p:spPr>
          <a:xfrm>
            <a:off x="859913" y="875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Shopping Cart</a:t>
            </a:r>
            <a:endParaRPr/>
          </a:p>
        </p:txBody>
      </p:sp>
      <p:sp>
        <p:nvSpPr>
          <p:cNvPr id="227" name="Google Shape;227;p25"/>
          <p:cNvSpPr txBox="1"/>
          <p:nvPr>
            <p:ph idx="1" type="body"/>
          </p:nvPr>
        </p:nvSpPr>
        <p:spPr>
          <a:xfrm>
            <a:off x="778388" y="2012900"/>
            <a:ext cx="7505700" cy="2448000"/>
          </a:xfrm>
          <a:prstGeom prst="rect">
            <a:avLst/>
          </a:prstGeom>
        </p:spPr>
        <p:txBody>
          <a:bodyPr anchorCtr="0" anchor="t" bIns="91425" lIns="91425" spcFirstLastPara="1" rIns="91425" wrap="square" tIns="91425">
            <a:noAutofit/>
          </a:bodyPr>
          <a:lstStyle/>
          <a:p>
            <a:pPr indent="457200" lvl="0" marL="0" rtl="0" algn="l">
              <a:lnSpc>
                <a:spcPct val="95000"/>
              </a:lnSpc>
              <a:spcBef>
                <a:spcPts val="0"/>
              </a:spcBef>
              <a:spcAft>
                <a:spcPts val="0"/>
              </a:spcAft>
              <a:buNone/>
            </a:pPr>
            <a:r>
              <a:rPr lang="en" sz="1000">
                <a:solidFill>
                  <a:srgbClr val="233A44"/>
                </a:solidFill>
              </a:rPr>
              <a:t>CREATE TABLE Shopping_Cart (</a:t>
            </a:r>
            <a:endParaRPr sz="1000">
              <a:solidFill>
                <a:srgbClr val="233A44"/>
              </a:solidFill>
            </a:endParaRPr>
          </a:p>
          <a:p>
            <a:pPr indent="457200" lvl="0" marL="0" rtl="0" algn="l">
              <a:lnSpc>
                <a:spcPct val="95000"/>
              </a:lnSpc>
              <a:spcBef>
                <a:spcPts val="1200"/>
              </a:spcBef>
              <a:spcAft>
                <a:spcPts val="0"/>
              </a:spcAft>
              <a:buNone/>
            </a:pPr>
            <a:r>
              <a:rPr lang="en" sz="1000">
                <a:solidFill>
                  <a:srgbClr val="233A44"/>
                </a:solidFill>
              </a:rPr>
              <a:t>    SCID INTEGER IDENTITY(1,1) PRIMARY KEY,</a:t>
            </a:r>
            <a:endParaRPr sz="1000">
              <a:solidFill>
                <a:srgbClr val="233A44"/>
              </a:solidFill>
            </a:endParaRPr>
          </a:p>
          <a:p>
            <a:pPr indent="457200" lvl="0" marL="0" rtl="0" algn="l">
              <a:lnSpc>
                <a:spcPct val="95000"/>
              </a:lnSpc>
              <a:spcBef>
                <a:spcPts val="1200"/>
              </a:spcBef>
              <a:spcAft>
                <a:spcPts val="0"/>
              </a:spcAft>
              <a:buNone/>
            </a:pPr>
            <a:r>
              <a:rPr lang="en" sz="1000">
                <a:solidFill>
                  <a:srgbClr val="233A44"/>
                </a:solidFill>
              </a:rPr>
              <a:t>    AccountID INTEGER FOREIGN KEY REFERENCES Account(AccountID),</a:t>
            </a:r>
            <a:endParaRPr sz="1000">
              <a:solidFill>
                <a:srgbClr val="233A44"/>
              </a:solidFill>
            </a:endParaRPr>
          </a:p>
          <a:p>
            <a:pPr indent="457200" lvl="0" marL="0" rtl="0" algn="l">
              <a:lnSpc>
                <a:spcPct val="95000"/>
              </a:lnSpc>
              <a:spcBef>
                <a:spcPts val="1200"/>
              </a:spcBef>
              <a:spcAft>
                <a:spcPts val="0"/>
              </a:spcAft>
              <a:buNone/>
            </a:pPr>
            <a:r>
              <a:rPr lang="en" sz="1000">
                <a:solidFill>
                  <a:srgbClr val="233A44"/>
                </a:solidFill>
              </a:rPr>
              <a:t>    Total INTEGER NOT NULL,</a:t>
            </a:r>
            <a:endParaRPr sz="1000">
              <a:solidFill>
                <a:srgbClr val="233A44"/>
              </a:solidFill>
            </a:endParaRPr>
          </a:p>
          <a:p>
            <a:pPr indent="457200" lvl="0" marL="0" rtl="0" algn="l">
              <a:lnSpc>
                <a:spcPct val="95000"/>
              </a:lnSpc>
              <a:spcBef>
                <a:spcPts val="1200"/>
              </a:spcBef>
              <a:spcAft>
                <a:spcPts val="0"/>
              </a:spcAft>
              <a:buNone/>
            </a:pPr>
            <a:r>
              <a:rPr lang="en" sz="1000">
                <a:solidFill>
                  <a:srgbClr val="233A44"/>
                </a:solidFill>
              </a:rPr>
              <a:t>    Prime_Eligible BIT NOT NULL,</a:t>
            </a:r>
            <a:endParaRPr sz="1000">
              <a:solidFill>
                <a:srgbClr val="233A44"/>
              </a:solidFill>
            </a:endParaRPr>
          </a:p>
          <a:p>
            <a:pPr indent="457200" lvl="0" marL="0" rtl="0" algn="l">
              <a:lnSpc>
                <a:spcPct val="95000"/>
              </a:lnSpc>
              <a:spcBef>
                <a:spcPts val="1200"/>
              </a:spcBef>
              <a:spcAft>
                <a:spcPts val="0"/>
              </a:spcAft>
              <a:buNone/>
            </a:pPr>
            <a:r>
              <a:rPr lang="en" sz="1000">
                <a:solidFill>
                  <a:srgbClr val="233A44"/>
                </a:solidFill>
              </a:rPr>
              <a:t>    PLID INTEGER FOREIGN KEY REFERENCES Product_List(PLID),</a:t>
            </a:r>
            <a:endParaRPr sz="1000">
              <a:solidFill>
                <a:srgbClr val="233A44"/>
              </a:solidFill>
            </a:endParaRPr>
          </a:p>
          <a:p>
            <a:pPr indent="457200" lvl="0" marL="0" rtl="0" algn="l">
              <a:lnSpc>
                <a:spcPct val="95000"/>
              </a:lnSpc>
              <a:spcBef>
                <a:spcPts val="1200"/>
              </a:spcBef>
              <a:spcAft>
                <a:spcPts val="0"/>
              </a:spcAft>
              <a:buNone/>
            </a:pPr>
            <a:r>
              <a:rPr lang="en" sz="1000">
                <a:solidFill>
                  <a:srgbClr val="233A44"/>
                </a:solidFill>
              </a:rPr>
              <a:t>);</a:t>
            </a:r>
            <a:endParaRPr sz="1000">
              <a:solidFill>
                <a:srgbClr val="233A44"/>
              </a:solidFill>
            </a:endParaRPr>
          </a:p>
          <a:p>
            <a:pPr indent="457200" lvl="0" marL="0" rtl="0" algn="l">
              <a:lnSpc>
                <a:spcPct val="95000"/>
              </a:lnSpc>
              <a:spcBef>
                <a:spcPts val="1200"/>
              </a:spcBef>
              <a:spcAft>
                <a:spcPts val="0"/>
              </a:spcAft>
              <a:buNone/>
            </a:pPr>
            <a:r>
              <a:t/>
            </a:r>
            <a:endParaRPr sz="1000">
              <a:solidFill>
                <a:srgbClr val="233A44"/>
              </a:solidFill>
            </a:endParaRPr>
          </a:p>
          <a:p>
            <a:pPr indent="457200" lvl="0" marL="0" rtl="0" algn="l">
              <a:lnSpc>
                <a:spcPct val="95000"/>
              </a:lnSpc>
              <a:spcBef>
                <a:spcPts val="1200"/>
              </a:spcBef>
              <a:spcAft>
                <a:spcPts val="1200"/>
              </a:spcAft>
              <a:buNone/>
            </a:pPr>
            <a:r>
              <a:t/>
            </a:r>
            <a:endParaRPr sz="1000">
              <a:solidFill>
                <a:srgbClr val="233A44"/>
              </a:solidFill>
            </a:endParaRPr>
          </a:p>
        </p:txBody>
      </p:sp>
      <p:graphicFrame>
        <p:nvGraphicFramePr>
          <p:cNvPr id="228" name="Google Shape;228;p25"/>
          <p:cNvGraphicFramePr/>
          <p:nvPr/>
        </p:nvGraphicFramePr>
        <p:xfrm>
          <a:off x="1166300" y="1714450"/>
          <a:ext cx="3000000" cy="3000000"/>
        </p:xfrm>
        <a:graphic>
          <a:graphicData uri="http://schemas.openxmlformats.org/drawingml/2006/table">
            <a:tbl>
              <a:tblPr>
                <a:noFill/>
                <a:tableStyleId>{6307F6AA-0052-4280-9064-8C09785ED551}</a:tableStyleId>
              </a:tblPr>
              <a:tblGrid>
                <a:gridCol w="923925"/>
                <a:gridCol w="552450"/>
                <a:gridCol w="742950"/>
                <a:gridCol w="1181100"/>
                <a:gridCol w="542925"/>
              </a:tblGrid>
              <a:tr h="12700">
                <a:tc>
                  <a:txBody>
                    <a:bodyPr/>
                    <a:lstStyle/>
                    <a:p>
                      <a:pPr indent="0" lvl="0" marL="0" rtl="0" algn="l">
                        <a:spcBef>
                          <a:spcPts val="0"/>
                        </a:spcBef>
                        <a:spcAft>
                          <a:spcPts val="0"/>
                        </a:spcAft>
                        <a:buNone/>
                      </a:pPr>
                      <a:r>
                        <a:rPr b="1" lang="en" sz="1100" u="sng"/>
                        <a:t>Account ID</a:t>
                      </a:r>
                      <a:endParaRPr b="1" sz="1100" u="sng"/>
                    </a:p>
                  </a:txBody>
                  <a:tcPr marT="63500" marB="63500" marR="63500" marL="63500">
                    <a:solidFill>
                      <a:srgbClr val="E06666"/>
                    </a:solidFill>
                  </a:tcPr>
                </a:tc>
                <a:tc>
                  <a:txBody>
                    <a:bodyPr/>
                    <a:lstStyle/>
                    <a:p>
                      <a:pPr indent="0" lvl="0" marL="0" rtl="0" algn="l">
                        <a:spcBef>
                          <a:spcPts val="0"/>
                        </a:spcBef>
                        <a:spcAft>
                          <a:spcPts val="0"/>
                        </a:spcAft>
                        <a:buNone/>
                      </a:pPr>
                      <a:r>
                        <a:rPr b="1" lang="en" sz="1100" u="sng"/>
                        <a:t>SCID</a:t>
                      </a:r>
                      <a:endParaRPr b="1" sz="1100" u="sng"/>
                    </a:p>
                  </a:txBody>
                  <a:tcPr marT="63500" marB="63500" marR="63500" marL="63500">
                    <a:solidFill>
                      <a:srgbClr val="E06666"/>
                    </a:solidFill>
                  </a:tcPr>
                </a:tc>
                <a:tc>
                  <a:txBody>
                    <a:bodyPr/>
                    <a:lstStyle/>
                    <a:p>
                      <a:pPr indent="0" lvl="0" marL="0" rtl="0" algn="l">
                        <a:spcBef>
                          <a:spcPts val="0"/>
                        </a:spcBef>
                        <a:spcAft>
                          <a:spcPts val="0"/>
                        </a:spcAft>
                        <a:buNone/>
                      </a:pPr>
                      <a:r>
                        <a:rPr b="1" lang="en" sz="1100"/>
                        <a:t>Total</a:t>
                      </a:r>
                      <a:endParaRPr b="1" sz="1100"/>
                    </a:p>
                  </a:txBody>
                  <a:tcPr marT="63500" marB="63500" marR="63500" marL="63500">
                    <a:solidFill>
                      <a:srgbClr val="9FC5E8"/>
                    </a:solidFill>
                  </a:tcPr>
                </a:tc>
                <a:tc>
                  <a:txBody>
                    <a:bodyPr/>
                    <a:lstStyle/>
                    <a:p>
                      <a:pPr indent="0" lvl="0" marL="0" rtl="0" algn="l">
                        <a:spcBef>
                          <a:spcPts val="0"/>
                        </a:spcBef>
                        <a:spcAft>
                          <a:spcPts val="0"/>
                        </a:spcAft>
                        <a:buNone/>
                      </a:pPr>
                      <a:r>
                        <a:rPr b="1" lang="en" sz="1100"/>
                        <a:t>Prime Eligible</a:t>
                      </a:r>
                      <a:endParaRPr b="1" sz="1100"/>
                    </a:p>
                  </a:txBody>
                  <a:tcPr marT="63500" marB="63500" marR="63500" marL="63500">
                    <a:solidFill>
                      <a:srgbClr val="9FC5E8"/>
                    </a:solidFill>
                  </a:tcPr>
                </a:tc>
                <a:tc>
                  <a:txBody>
                    <a:bodyPr/>
                    <a:lstStyle/>
                    <a:p>
                      <a:pPr indent="0" lvl="0" marL="0" rtl="0" algn="l">
                        <a:spcBef>
                          <a:spcPts val="0"/>
                        </a:spcBef>
                        <a:spcAft>
                          <a:spcPts val="0"/>
                        </a:spcAft>
                        <a:buNone/>
                      </a:pPr>
                      <a:r>
                        <a:rPr b="1" lang="en" sz="1100"/>
                        <a:t>PLID</a:t>
                      </a:r>
                      <a:endParaRPr b="1" sz="1100"/>
                    </a:p>
                  </a:txBody>
                  <a:tcPr marT="63500" marB="63500" marR="63500" marL="63500">
                    <a:solidFill>
                      <a:srgbClr val="B6D7A8"/>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Product List</a:t>
            </a:r>
            <a:endParaRPr/>
          </a:p>
        </p:txBody>
      </p:sp>
      <p:sp>
        <p:nvSpPr>
          <p:cNvPr id="234" name="Google Shape;234;p2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None/>
            </a:pPr>
            <a:r>
              <a:rPr lang="en" sz="1000">
                <a:solidFill>
                  <a:srgbClr val="233A44"/>
                </a:solidFill>
              </a:rPr>
              <a:t>CREATE TABLE Product_List (</a:t>
            </a:r>
            <a:endParaRPr sz="1000">
              <a:solidFill>
                <a:srgbClr val="233A44"/>
              </a:solidFill>
            </a:endParaRPr>
          </a:p>
          <a:p>
            <a:pPr indent="0" lvl="0" marL="457200" rtl="0" algn="l">
              <a:lnSpc>
                <a:spcPct val="95000"/>
              </a:lnSpc>
              <a:spcBef>
                <a:spcPts val="1200"/>
              </a:spcBef>
              <a:spcAft>
                <a:spcPts val="0"/>
              </a:spcAft>
              <a:buNone/>
            </a:pPr>
            <a:r>
              <a:rPr lang="en" sz="1000">
                <a:solidFill>
                  <a:srgbClr val="233A44"/>
                </a:solidFill>
              </a:rPr>
              <a:t>    PLID INTEGER IDENTITY(1,1) PRIMARY KEY,</a:t>
            </a:r>
            <a:endParaRPr sz="1000">
              <a:solidFill>
                <a:srgbClr val="233A44"/>
              </a:solidFill>
            </a:endParaRPr>
          </a:p>
          <a:p>
            <a:pPr indent="0" lvl="0" marL="457200" rtl="0" algn="l">
              <a:lnSpc>
                <a:spcPct val="95000"/>
              </a:lnSpc>
              <a:spcBef>
                <a:spcPts val="1200"/>
              </a:spcBef>
              <a:spcAft>
                <a:spcPts val="0"/>
              </a:spcAft>
              <a:buNone/>
            </a:pPr>
            <a:r>
              <a:rPr lang="en" sz="1000">
                <a:solidFill>
                  <a:srgbClr val="233A44"/>
                </a:solidFill>
              </a:rPr>
              <a:t>    AccountID INTEGER FOREIGN KEY REFERENCES Account(AccountID),</a:t>
            </a:r>
            <a:endParaRPr sz="1000">
              <a:solidFill>
                <a:srgbClr val="233A44"/>
              </a:solidFill>
            </a:endParaRPr>
          </a:p>
          <a:p>
            <a:pPr indent="0" lvl="0" marL="457200" rtl="0" algn="l">
              <a:lnSpc>
                <a:spcPct val="95000"/>
              </a:lnSpc>
              <a:spcBef>
                <a:spcPts val="1200"/>
              </a:spcBef>
              <a:spcAft>
                <a:spcPts val="0"/>
              </a:spcAft>
              <a:buNone/>
            </a:pPr>
            <a:r>
              <a:rPr lang="en" sz="1000">
                <a:solidFill>
                  <a:srgbClr val="233A44"/>
                </a:solidFill>
              </a:rPr>
              <a:t>    PID INTEGER FOREIGN KEY REFERENCES Product(PID),</a:t>
            </a:r>
            <a:endParaRPr sz="1000">
              <a:solidFill>
                <a:srgbClr val="233A44"/>
              </a:solidFill>
            </a:endParaRPr>
          </a:p>
          <a:p>
            <a:pPr indent="0" lvl="0" marL="457200" rtl="0" algn="l">
              <a:lnSpc>
                <a:spcPct val="95000"/>
              </a:lnSpc>
              <a:spcBef>
                <a:spcPts val="1200"/>
              </a:spcBef>
              <a:spcAft>
                <a:spcPts val="0"/>
              </a:spcAft>
              <a:buNone/>
            </a:pPr>
            <a:r>
              <a:rPr lang="en" sz="1000">
                <a:solidFill>
                  <a:srgbClr val="233A44"/>
                </a:solidFill>
              </a:rPr>
              <a:t>    Quantity INTEGER NOT NULL</a:t>
            </a:r>
            <a:endParaRPr sz="1000">
              <a:solidFill>
                <a:srgbClr val="233A44"/>
              </a:solidFill>
            </a:endParaRPr>
          </a:p>
          <a:p>
            <a:pPr indent="0" lvl="0" marL="457200" rtl="0" algn="l">
              <a:lnSpc>
                <a:spcPct val="95000"/>
              </a:lnSpc>
              <a:spcBef>
                <a:spcPts val="1200"/>
              </a:spcBef>
              <a:spcAft>
                <a:spcPts val="0"/>
              </a:spcAft>
              <a:buNone/>
            </a:pPr>
            <a:r>
              <a:rPr lang="en" sz="1000">
                <a:solidFill>
                  <a:srgbClr val="233A44"/>
                </a:solidFill>
              </a:rPr>
              <a:t>);</a:t>
            </a:r>
            <a:endParaRPr sz="1000">
              <a:solidFill>
                <a:srgbClr val="233A44"/>
              </a:solidFill>
            </a:endParaRPr>
          </a:p>
          <a:p>
            <a:pPr indent="0" lvl="0" marL="0" rtl="0" algn="l">
              <a:lnSpc>
                <a:spcPct val="95000"/>
              </a:lnSpc>
              <a:spcBef>
                <a:spcPts val="1200"/>
              </a:spcBef>
              <a:spcAft>
                <a:spcPts val="0"/>
              </a:spcAft>
              <a:buNone/>
            </a:pPr>
            <a:r>
              <a:t/>
            </a:r>
            <a:endParaRPr sz="1000">
              <a:solidFill>
                <a:srgbClr val="233A44"/>
              </a:solidFill>
            </a:endParaRPr>
          </a:p>
          <a:p>
            <a:pPr indent="0" lvl="0" marL="0" rtl="0" algn="l">
              <a:lnSpc>
                <a:spcPct val="95000"/>
              </a:lnSpc>
              <a:spcBef>
                <a:spcPts val="1200"/>
              </a:spcBef>
              <a:spcAft>
                <a:spcPts val="0"/>
              </a:spcAft>
              <a:buNone/>
            </a:pPr>
            <a:r>
              <a:t/>
            </a:r>
            <a:endParaRPr sz="1000">
              <a:solidFill>
                <a:srgbClr val="233A44"/>
              </a:solidFill>
            </a:endParaRPr>
          </a:p>
          <a:p>
            <a:pPr indent="0" lvl="0" marL="457200" rtl="0" algn="l">
              <a:spcBef>
                <a:spcPts val="1200"/>
              </a:spcBef>
              <a:spcAft>
                <a:spcPts val="0"/>
              </a:spcAft>
              <a:buNone/>
            </a:pPr>
            <a:r>
              <a:t/>
            </a:r>
            <a:endParaRPr sz="1000">
              <a:solidFill>
                <a:srgbClr val="233A44"/>
              </a:solidFill>
              <a:latin typeface="Calibri"/>
              <a:ea typeface="Calibri"/>
              <a:cs typeface="Calibri"/>
              <a:sym typeface="Calibri"/>
            </a:endParaRPr>
          </a:p>
          <a:p>
            <a:pPr indent="0" lvl="0" marL="0" rtl="0" algn="l">
              <a:spcBef>
                <a:spcPts val="1200"/>
              </a:spcBef>
              <a:spcAft>
                <a:spcPts val="1200"/>
              </a:spcAft>
              <a:buNone/>
            </a:pPr>
            <a:r>
              <a:t/>
            </a:r>
            <a:endParaRPr sz="1000"/>
          </a:p>
        </p:txBody>
      </p:sp>
      <p:graphicFrame>
        <p:nvGraphicFramePr>
          <p:cNvPr id="235" name="Google Shape;235;p26"/>
          <p:cNvGraphicFramePr/>
          <p:nvPr/>
        </p:nvGraphicFramePr>
        <p:xfrm>
          <a:off x="1095375" y="1692275"/>
          <a:ext cx="3000000" cy="3000000"/>
        </p:xfrm>
        <a:graphic>
          <a:graphicData uri="http://schemas.openxmlformats.org/drawingml/2006/table">
            <a:tbl>
              <a:tblPr>
                <a:noFill/>
                <a:tableStyleId>{6307F6AA-0052-4280-9064-8C09785ED551}</a:tableStyleId>
              </a:tblPr>
              <a:tblGrid>
                <a:gridCol w="923925"/>
                <a:gridCol w="552450"/>
                <a:gridCol w="819150"/>
                <a:gridCol w="1181100"/>
              </a:tblGrid>
              <a:tr h="12700">
                <a:tc>
                  <a:txBody>
                    <a:bodyPr/>
                    <a:lstStyle/>
                    <a:p>
                      <a:pPr indent="0" lvl="0" marL="0" rtl="0" algn="l">
                        <a:spcBef>
                          <a:spcPts val="0"/>
                        </a:spcBef>
                        <a:spcAft>
                          <a:spcPts val="0"/>
                        </a:spcAft>
                        <a:buNone/>
                      </a:pPr>
                      <a:r>
                        <a:rPr b="1" lang="en" sz="1100" u="sng"/>
                        <a:t>Account ID</a:t>
                      </a:r>
                      <a:endParaRPr b="1" sz="1100" u="sng"/>
                    </a:p>
                  </a:txBody>
                  <a:tcPr marT="63500" marB="63500" marR="63500" marL="63500">
                    <a:solidFill>
                      <a:srgbClr val="E06666"/>
                    </a:solidFill>
                  </a:tcPr>
                </a:tc>
                <a:tc>
                  <a:txBody>
                    <a:bodyPr/>
                    <a:lstStyle/>
                    <a:p>
                      <a:pPr indent="0" lvl="0" marL="0" rtl="0" algn="l">
                        <a:spcBef>
                          <a:spcPts val="0"/>
                        </a:spcBef>
                        <a:spcAft>
                          <a:spcPts val="0"/>
                        </a:spcAft>
                        <a:buNone/>
                      </a:pPr>
                      <a:r>
                        <a:rPr b="1" lang="en" sz="1100" u="sng"/>
                        <a:t>PLID</a:t>
                      </a:r>
                      <a:endParaRPr b="1" sz="1100" u="sng"/>
                    </a:p>
                  </a:txBody>
                  <a:tcPr marT="63500" marB="63500" marR="63500" marL="63500">
                    <a:solidFill>
                      <a:srgbClr val="E06666"/>
                    </a:solidFill>
                  </a:tcPr>
                </a:tc>
                <a:tc>
                  <a:txBody>
                    <a:bodyPr/>
                    <a:lstStyle/>
                    <a:p>
                      <a:pPr indent="0" lvl="0" marL="0" rtl="0" algn="l">
                        <a:spcBef>
                          <a:spcPts val="0"/>
                        </a:spcBef>
                        <a:spcAft>
                          <a:spcPts val="0"/>
                        </a:spcAft>
                        <a:buNone/>
                      </a:pPr>
                      <a:r>
                        <a:rPr b="1" lang="en" sz="1100"/>
                        <a:t>PID</a:t>
                      </a:r>
                      <a:endParaRPr b="1" sz="1100"/>
                    </a:p>
                  </a:txBody>
                  <a:tcPr marT="63500" marB="63500" marR="63500" marL="63500">
                    <a:solidFill>
                      <a:srgbClr val="B6D7A8"/>
                    </a:solidFill>
                  </a:tcPr>
                </a:tc>
                <a:tc>
                  <a:txBody>
                    <a:bodyPr/>
                    <a:lstStyle/>
                    <a:p>
                      <a:pPr indent="0" lvl="0" marL="0" rtl="0" algn="l">
                        <a:spcBef>
                          <a:spcPts val="0"/>
                        </a:spcBef>
                        <a:spcAft>
                          <a:spcPts val="0"/>
                        </a:spcAft>
                        <a:buNone/>
                      </a:pPr>
                      <a:r>
                        <a:rPr b="1" lang="en" sz="1100"/>
                        <a:t>Quantity</a:t>
                      </a:r>
                      <a:endParaRPr b="1" sz="1100"/>
                    </a:p>
                  </a:txBody>
                  <a:tcPr marT="63500" marB="63500" marR="63500" marL="63500">
                    <a:solidFill>
                      <a:srgbClr val="9FC5E8"/>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Product Order</a:t>
            </a:r>
            <a:endParaRPr/>
          </a:p>
        </p:txBody>
      </p:sp>
      <p:sp>
        <p:nvSpPr>
          <p:cNvPr id="241" name="Google Shape;241;p27"/>
          <p:cNvSpPr txBox="1"/>
          <p:nvPr>
            <p:ph idx="1" type="body"/>
          </p:nvPr>
        </p:nvSpPr>
        <p:spPr>
          <a:xfrm>
            <a:off x="819150" y="1975925"/>
            <a:ext cx="7505700" cy="24480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n" sz="1000">
                <a:solidFill>
                  <a:srgbClr val="233A44"/>
                </a:solidFill>
              </a:rPr>
              <a:t>CREATE TABLE Product_Order(</a:t>
            </a:r>
            <a:endParaRPr sz="1000">
              <a:solidFill>
                <a:srgbClr val="233A44"/>
              </a:solidFill>
            </a:endParaRPr>
          </a:p>
          <a:p>
            <a:pPr indent="0" lvl="0" marL="457200" rtl="0" algn="l">
              <a:lnSpc>
                <a:spcPct val="100000"/>
              </a:lnSpc>
              <a:spcBef>
                <a:spcPts val="1200"/>
              </a:spcBef>
              <a:spcAft>
                <a:spcPts val="0"/>
              </a:spcAft>
              <a:buNone/>
            </a:pPr>
            <a:r>
              <a:rPr lang="en" sz="1000">
                <a:solidFill>
                  <a:srgbClr val="233A44"/>
                </a:solidFill>
              </a:rPr>
              <a:t>    OrderNumber INTEGER IDENTITY(1,1) PRIMARY KEY,</a:t>
            </a:r>
            <a:endParaRPr sz="1000">
              <a:solidFill>
                <a:srgbClr val="233A44"/>
              </a:solidFill>
            </a:endParaRPr>
          </a:p>
          <a:p>
            <a:pPr indent="0" lvl="0" marL="457200" rtl="0" algn="l">
              <a:lnSpc>
                <a:spcPct val="100000"/>
              </a:lnSpc>
              <a:spcBef>
                <a:spcPts val="1200"/>
              </a:spcBef>
              <a:spcAft>
                <a:spcPts val="0"/>
              </a:spcAft>
              <a:buNone/>
            </a:pPr>
            <a:r>
              <a:rPr lang="en" sz="1000">
                <a:solidFill>
                  <a:srgbClr val="233A44"/>
                </a:solidFill>
              </a:rPr>
              <a:t>    AccountID INTEGER FOREIGN KEY REFERENCES Account(AccountID),</a:t>
            </a:r>
            <a:endParaRPr sz="1000">
              <a:solidFill>
                <a:srgbClr val="233A44"/>
              </a:solidFill>
            </a:endParaRPr>
          </a:p>
          <a:p>
            <a:pPr indent="0" lvl="0" marL="457200" rtl="0" algn="l">
              <a:lnSpc>
                <a:spcPct val="100000"/>
              </a:lnSpc>
              <a:spcBef>
                <a:spcPts val="1200"/>
              </a:spcBef>
              <a:spcAft>
                <a:spcPts val="0"/>
              </a:spcAft>
              <a:buNone/>
            </a:pPr>
            <a:r>
              <a:rPr lang="en" sz="1000">
                <a:solidFill>
                  <a:srgbClr val="233A44"/>
                </a:solidFill>
              </a:rPr>
              <a:t>    Status TINYINT NOT NULL,</a:t>
            </a:r>
            <a:endParaRPr sz="1000">
              <a:solidFill>
                <a:srgbClr val="233A44"/>
              </a:solidFill>
            </a:endParaRPr>
          </a:p>
          <a:p>
            <a:pPr indent="0" lvl="0" marL="457200" rtl="0" algn="l">
              <a:lnSpc>
                <a:spcPct val="100000"/>
              </a:lnSpc>
              <a:spcBef>
                <a:spcPts val="1200"/>
              </a:spcBef>
              <a:spcAft>
                <a:spcPts val="0"/>
              </a:spcAft>
              <a:buNone/>
            </a:pPr>
            <a:r>
              <a:rPr lang="en" sz="1000">
                <a:solidFill>
                  <a:srgbClr val="233A44"/>
                </a:solidFill>
              </a:rPr>
              <a:t>    Total INTEGER NOT NULL,</a:t>
            </a:r>
            <a:endParaRPr sz="1000">
              <a:solidFill>
                <a:srgbClr val="233A44"/>
              </a:solidFill>
            </a:endParaRPr>
          </a:p>
          <a:p>
            <a:pPr indent="0" lvl="0" marL="457200" rtl="0" algn="l">
              <a:lnSpc>
                <a:spcPct val="100000"/>
              </a:lnSpc>
              <a:spcBef>
                <a:spcPts val="1200"/>
              </a:spcBef>
              <a:spcAft>
                <a:spcPts val="0"/>
              </a:spcAft>
              <a:buNone/>
            </a:pPr>
            <a:r>
              <a:rPr lang="en" sz="1000">
                <a:solidFill>
                  <a:srgbClr val="233A44"/>
                </a:solidFill>
              </a:rPr>
              <a:t>    Time TIMESTAMP NOT NULL,</a:t>
            </a:r>
            <a:endParaRPr sz="1000">
              <a:solidFill>
                <a:srgbClr val="233A44"/>
              </a:solidFill>
            </a:endParaRPr>
          </a:p>
          <a:p>
            <a:pPr indent="0" lvl="0" marL="457200" rtl="0" algn="l">
              <a:lnSpc>
                <a:spcPct val="100000"/>
              </a:lnSpc>
              <a:spcBef>
                <a:spcPts val="1200"/>
              </a:spcBef>
              <a:spcAft>
                <a:spcPts val="0"/>
              </a:spcAft>
              <a:buNone/>
            </a:pPr>
            <a:r>
              <a:rPr lang="en" sz="1000">
                <a:solidFill>
                  <a:srgbClr val="233A44"/>
                </a:solidFill>
              </a:rPr>
              <a:t>    PLID INTEGER FOREIGN KEY REFERENCES Product_List(PLID),</a:t>
            </a:r>
            <a:endParaRPr sz="1000">
              <a:solidFill>
                <a:srgbClr val="233A44"/>
              </a:solidFill>
            </a:endParaRPr>
          </a:p>
          <a:p>
            <a:pPr indent="0" lvl="0" marL="457200" rtl="0" algn="l">
              <a:lnSpc>
                <a:spcPct val="100000"/>
              </a:lnSpc>
              <a:spcBef>
                <a:spcPts val="1200"/>
              </a:spcBef>
              <a:spcAft>
                <a:spcPts val="0"/>
              </a:spcAft>
              <a:buNone/>
            </a:pPr>
            <a:r>
              <a:rPr lang="en" sz="1000">
                <a:solidFill>
                  <a:srgbClr val="233A44"/>
                </a:solidFill>
              </a:rPr>
              <a:t>    AddressID INTEGER FOREIGN KEY REFERENCES Address(AddressID),</a:t>
            </a:r>
            <a:endParaRPr sz="1000">
              <a:solidFill>
                <a:srgbClr val="233A44"/>
              </a:solidFill>
            </a:endParaRPr>
          </a:p>
          <a:p>
            <a:pPr indent="0" lvl="0" marL="457200" rtl="0" algn="l">
              <a:lnSpc>
                <a:spcPct val="100000"/>
              </a:lnSpc>
              <a:spcBef>
                <a:spcPts val="1200"/>
              </a:spcBef>
              <a:spcAft>
                <a:spcPts val="0"/>
              </a:spcAft>
              <a:buNone/>
            </a:pPr>
            <a:r>
              <a:rPr lang="en" sz="1000">
                <a:solidFill>
                  <a:srgbClr val="233A44"/>
                </a:solidFill>
              </a:rPr>
              <a:t>    PMID INTEGER FOREIGN KEY REFERENCES Payment_Method(PMID)</a:t>
            </a:r>
            <a:endParaRPr sz="1000">
              <a:solidFill>
                <a:srgbClr val="233A44"/>
              </a:solidFill>
            </a:endParaRPr>
          </a:p>
          <a:p>
            <a:pPr indent="0" lvl="0" marL="457200" rtl="0" algn="l">
              <a:lnSpc>
                <a:spcPct val="100000"/>
              </a:lnSpc>
              <a:spcBef>
                <a:spcPts val="1200"/>
              </a:spcBef>
              <a:spcAft>
                <a:spcPts val="0"/>
              </a:spcAft>
              <a:buNone/>
            </a:pPr>
            <a:r>
              <a:rPr lang="en" sz="1000">
                <a:solidFill>
                  <a:srgbClr val="233A44"/>
                </a:solidFill>
              </a:rPr>
              <a:t>);</a:t>
            </a:r>
            <a:endParaRPr sz="1000">
              <a:solidFill>
                <a:srgbClr val="233A44"/>
              </a:solidFill>
            </a:endParaRPr>
          </a:p>
          <a:p>
            <a:pPr indent="0" lvl="0" marL="457200" rtl="0" algn="l">
              <a:lnSpc>
                <a:spcPct val="95000"/>
              </a:lnSpc>
              <a:spcBef>
                <a:spcPts val="1200"/>
              </a:spcBef>
              <a:spcAft>
                <a:spcPts val="0"/>
              </a:spcAft>
              <a:buNone/>
            </a:pPr>
            <a:r>
              <a:t/>
            </a:r>
            <a:endParaRPr sz="1000">
              <a:solidFill>
                <a:srgbClr val="233A44"/>
              </a:solidFill>
            </a:endParaRPr>
          </a:p>
          <a:p>
            <a:pPr indent="0" lvl="0" marL="457200" rtl="0" algn="l">
              <a:lnSpc>
                <a:spcPct val="95000"/>
              </a:lnSpc>
              <a:spcBef>
                <a:spcPts val="1200"/>
              </a:spcBef>
              <a:spcAft>
                <a:spcPts val="0"/>
              </a:spcAft>
              <a:buNone/>
            </a:pPr>
            <a:r>
              <a:t/>
            </a:r>
            <a:endParaRPr sz="1000">
              <a:solidFill>
                <a:srgbClr val="233A44"/>
              </a:solidFill>
            </a:endParaRPr>
          </a:p>
          <a:p>
            <a:pPr indent="0" lvl="0" marL="0" rtl="0" algn="l">
              <a:lnSpc>
                <a:spcPct val="95000"/>
              </a:lnSpc>
              <a:spcBef>
                <a:spcPts val="1200"/>
              </a:spcBef>
              <a:spcAft>
                <a:spcPts val="0"/>
              </a:spcAft>
              <a:buNone/>
            </a:pPr>
            <a:r>
              <a:t/>
            </a:r>
            <a:endParaRPr sz="1000">
              <a:solidFill>
                <a:srgbClr val="233A44"/>
              </a:solidFill>
            </a:endParaRPr>
          </a:p>
          <a:p>
            <a:pPr indent="0" lvl="0" marL="0" rtl="0" algn="l">
              <a:lnSpc>
                <a:spcPct val="95000"/>
              </a:lnSpc>
              <a:spcBef>
                <a:spcPts val="1200"/>
              </a:spcBef>
              <a:spcAft>
                <a:spcPts val="0"/>
              </a:spcAft>
              <a:buNone/>
            </a:pPr>
            <a:r>
              <a:t/>
            </a:r>
            <a:endParaRPr sz="1000">
              <a:solidFill>
                <a:srgbClr val="233A44"/>
              </a:solidFill>
            </a:endParaRPr>
          </a:p>
          <a:p>
            <a:pPr indent="0" lvl="0" marL="457200" rtl="0" algn="l">
              <a:spcBef>
                <a:spcPts val="1200"/>
              </a:spcBef>
              <a:spcAft>
                <a:spcPts val="0"/>
              </a:spcAft>
              <a:buNone/>
            </a:pPr>
            <a:r>
              <a:t/>
            </a:r>
            <a:endParaRPr sz="1000">
              <a:solidFill>
                <a:srgbClr val="233A44"/>
              </a:solidFill>
              <a:latin typeface="Calibri"/>
              <a:ea typeface="Calibri"/>
              <a:cs typeface="Calibri"/>
              <a:sym typeface="Calibri"/>
            </a:endParaRPr>
          </a:p>
          <a:p>
            <a:pPr indent="0" lvl="0" marL="0" rtl="0" algn="l">
              <a:spcBef>
                <a:spcPts val="1200"/>
              </a:spcBef>
              <a:spcAft>
                <a:spcPts val="1200"/>
              </a:spcAft>
              <a:buNone/>
            </a:pPr>
            <a:r>
              <a:t/>
            </a:r>
            <a:endParaRPr sz="1000"/>
          </a:p>
        </p:txBody>
      </p:sp>
      <p:graphicFrame>
        <p:nvGraphicFramePr>
          <p:cNvPr id="242" name="Google Shape;242;p27"/>
          <p:cNvGraphicFramePr/>
          <p:nvPr/>
        </p:nvGraphicFramePr>
        <p:xfrm>
          <a:off x="1003475" y="1758875"/>
          <a:ext cx="3000000" cy="3000000"/>
        </p:xfrm>
        <a:graphic>
          <a:graphicData uri="http://schemas.openxmlformats.org/drawingml/2006/table">
            <a:tbl>
              <a:tblPr>
                <a:noFill/>
                <a:tableStyleId>{6307F6AA-0052-4280-9064-8C09785ED551}</a:tableStyleId>
              </a:tblPr>
              <a:tblGrid>
                <a:gridCol w="838200"/>
                <a:gridCol w="1123950"/>
                <a:gridCol w="609600"/>
                <a:gridCol w="485775"/>
                <a:gridCol w="495300"/>
                <a:gridCol w="838200"/>
                <a:gridCol w="495300"/>
                <a:gridCol w="981075"/>
              </a:tblGrid>
              <a:tr h="12700">
                <a:tc>
                  <a:txBody>
                    <a:bodyPr/>
                    <a:lstStyle/>
                    <a:p>
                      <a:pPr indent="0" lvl="0" marL="0" rtl="0" algn="l">
                        <a:spcBef>
                          <a:spcPts val="0"/>
                        </a:spcBef>
                        <a:spcAft>
                          <a:spcPts val="0"/>
                        </a:spcAft>
                        <a:buNone/>
                      </a:pPr>
                      <a:r>
                        <a:rPr b="1" lang="en" sz="1100" u="sng"/>
                        <a:t>AccountID</a:t>
                      </a:r>
                      <a:endParaRPr b="1" sz="1100" u="sng"/>
                    </a:p>
                  </a:txBody>
                  <a:tcPr marT="63500" marB="63500" marR="63500" marL="63500">
                    <a:solidFill>
                      <a:srgbClr val="E06666"/>
                    </a:solidFill>
                  </a:tcPr>
                </a:tc>
                <a:tc>
                  <a:txBody>
                    <a:bodyPr/>
                    <a:lstStyle/>
                    <a:p>
                      <a:pPr indent="0" lvl="0" marL="0" rtl="0" algn="l">
                        <a:spcBef>
                          <a:spcPts val="0"/>
                        </a:spcBef>
                        <a:spcAft>
                          <a:spcPts val="0"/>
                        </a:spcAft>
                        <a:buNone/>
                      </a:pPr>
                      <a:r>
                        <a:rPr b="1" lang="en" sz="1100" u="sng"/>
                        <a:t>Order Number</a:t>
                      </a:r>
                      <a:endParaRPr b="1" sz="1100" u="sng"/>
                    </a:p>
                  </a:txBody>
                  <a:tcPr marT="63500" marB="63500" marR="63500" marL="63500">
                    <a:solidFill>
                      <a:srgbClr val="E06666"/>
                    </a:solidFill>
                  </a:tcPr>
                </a:tc>
                <a:tc>
                  <a:txBody>
                    <a:bodyPr/>
                    <a:lstStyle/>
                    <a:p>
                      <a:pPr indent="0" lvl="0" marL="0" rtl="0" algn="l">
                        <a:spcBef>
                          <a:spcPts val="0"/>
                        </a:spcBef>
                        <a:spcAft>
                          <a:spcPts val="0"/>
                        </a:spcAft>
                        <a:buNone/>
                      </a:pPr>
                      <a:r>
                        <a:rPr b="1" lang="en" sz="1100"/>
                        <a:t>Status</a:t>
                      </a:r>
                      <a:endParaRPr b="1" sz="1100"/>
                    </a:p>
                  </a:txBody>
                  <a:tcPr marT="63500" marB="63500" marR="63500" marL="63500">
                    <a:solidFill>
                      <a:srgbClr val="9FC5E8"/>
                    </a:solidFill>
                  </a:tcPr>
                </a:tc>
                <a:tc>
                  <a:txBody>
                    <a:bodyPr/>
                    <a:lstStyle/>
                    <a:p>
                      <a:pPr indent="0" lvl="0" marL="0" rtl="0" algn="l">
                        <a:spcBef>
                          <a:spcPts val="0"/>
                        </a:spcBef>
                        <a:spcAft>
                          <a:spcPts val="0"/>
                        </a:spcAft>
                        <a:buNone/>
                      </a:pPr>
                      <a:r>
                        <a:rPr b="1" lang="en" sz="1100"/>
                        <a:t>Total</a:t>
                      </a:r>
                      <a:endParaRPr b="1" sz="1100"/>
                    </a:p>
                  </a:txBody>
                  <a:tcPr marT="63500" marB="63500" marR="63500" marL="63500">
                    <a:solidFill>
                      <a:srgbClr val="9FC5E8"/>
                    </a:solidFill>
                  </a:tcPr>
                </a:tc>
                <a:tc>
                  <a:txBody>
                    <a:bodyPr/>
                    <a:lstStyle/>
                    <a:p>
                      <a:pPr indent="0" lvl="0" marL="0" rtl="0" algn="l">
                        <a:spcBef>
                          <a:spcPts val="0"/>
                        </a:spcBef>
                        <a:spcAft>
                          <a:spcPts val="0"/>
                        </a:spcAft>
                        <a:buNone/>
                      </a:pPr>
                      <a:r>
                        <a:rPr b="1" lang="en" sz="1100"/>
                        <a:t>PLID</a:t>
                      </a:r>
                      <a:endParaRPr b="1" sz="1100"/>
                    </a:p>
                  </a:txBody>
                  <a:tcPr marT="63500" marB="63500" marR="63500" marL="63500">
                    <a:solidFill>
                      <a:srgbClr val="B6D7A8"/>
                    </a:solidFill>
                  </a:tcPr>
                </a:tc>
                <a:tc>
                  <a:txBody>
                    <a:bodyPr/>
                    <a:lstStyle/>
                    <a:p>
                      <a:pPr indent="0" lvl="0" marL="0" rtl="0" algn="l">
                        <a:spcBef>
                          <a:spcPts val="0"/>
                        </a:spcBef>
                        <a:spcAft>
                          <a:spcPts val="0"/>
                        </a:spcAft>
                        <a:buNone/>
                      </a:pPr>
                      <a:r>
                        <a:rPr b="1" lang="en" sz="1100"/>
                        <a:t>AddressID</a:t>
                      </a:r>
                      <a:endParaRPr b="1" sz="1100"/>
                    </a:p>
                  </a:txBody>
                  <a:tcPr marT="63500" marB="63500" marR="63500" marL="63500">
                    <a:solidFill>
                      <a:srgbClr val="B6D7A8"/>
                    </a:solidFill>
                  </a:tcPr>
                </a:tc>
                <a:tc>
                  <a:txBody>
                    <a:bodyPr/>
                    <a:lstStyle/>
                    <a:p>
                      <a:pPr indent="0" lvl="0" marL="0" rtl="0" algn="l">
                        <a:spcBef>
                          <a:spcPts val="0"/>
                        </a:spcBef>
                        <a:spcAft>
                          <a:spcPts val="0"/>
                        </a:spcAft>
                        <a:buNone/>
                      </a:pPr>
                      <a:r>
                        <a:rPr b="1" lang="en" sz="1100"/>
                        <a:t>PMID</a:t>
                      </a:r>
                      <a:endParaRPr b="1" sz="1100"/>
                    </a:p>
                  </a:txBody>
                  <a:tcPr marT="63500" marB="63500" marR="63500" marL="63500">
                    <a:solidFill>
                      <a:srgbClr val="B6D7A8"/>
                    </a:solidFill>
                  </a:tcPr>
                </a:tc>
                <a:tc>
                  <a:txBody>
                    <a:bodyPr/>
                    <a:lstStyle/>
                    <a:p>
                      <a:pPr indent="0" lvl="0" marL="0" rtl="0" algn="l">
                        <a:spcBef>
                          <a:spcPts val="0"/>
                        </a:spcBef>
                        <a:spcAft>
                          <a:spcPts val="0"/>
                        </a:spcAft>
                        <a:buNone/>
                      </a:pPr>
                      <a:r>
                        <a:rPr b="1" lang="en" sz="1100"/>
                        <a:t>Timestamp</a:t>
                      </a:r>
                      <a:endParaRPr b="1" sz="1100"/>
                    </a:p>
                  </a:txBody>
                  <a:tcPr marT="63500" marB="63500" marR="63500" marL="63500">
                    <a:solidFill>
                      <a:srgbClr val="9FC5E8"/>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14"/>
          <p:cNvPicPr preferRelativeResize="0"/>
          <p:nvPr/>
        </p:nvPicPr>
        <p:blipFill>
          <a:blip r:embed="rId3">
            <a:alphaModFix/>
          </a:blip>
          <a:stretch>
            <a:fillRect/>
          </a:stretch>
        </p:blipFill>
        <p:spPr>
          <a:xfrm>
            <a:off x="819150" y="839597"/>
            <a:ext cx="7505699" cy="404112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40" name="Google Shape;140;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1" name="Google Shape;141;p15"/>
          <p:cNvPicPr preferRelativeResize="0"/>
          <p:nvPr/>
        </p:nvPicPr>
        <p:blipFill>
          <a:blip r:embed="rId3">
            <a:alphaModFix/>
          </a:blip>
          <a:stretch>
            <a:fillRect/>
          </a:stretch>
        </p:blipFill>
        <p:spPr>
          <a:xfrm>
            <a:off x="310013" y="450387"/>
            <a:ext cx="8523977" cy="42427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16"/>
          <p:cNvPicPr preferRelativeResize="0"/>
          <p:nvPr/>
        </p:nvPicPr>
        <p:blipFill>
          <a:blip r:embed="rId3">
            <a:alphaModFix/>
          </a:blip>
          <a:stretch>
            <a:fillRect/>
          </a:stretch>
        </p:blipFill>
        <p:spPr>
          <a:xfrm>
            <a:off x="224900" y="637725"/>
            <a:ext cx="8694199" cy="3692800"/>
          </a:xfrm>
          <a:prstGeom prst="rect">
            <a:avLst/>
          </a:prstGeom>
          <a:noFill/>
          <a:ln>
            <a:noFill/>
          </a:ln>
        </p:spPr>
      </p:pic>
      <p:sp>
        <p:nvSpPr>
          <p:cNvPr id="149" name="Google Shape;149;p16"/>
          <p:cNvSpPr/>
          <p:nvPr/>
        </p:nvSpPr>
        <p:spPr>
          <a:xfrm>
            <a:off x="2823125" y="2135150"/>
            <a:ext cx="48900" cy="100200"/>
          </a:xfrm>
          <a:prstGeom prst="downArrowCallout">
            <a:avLst>
              <a:gd fmla="val 32576" name="adj1"/>
              <a:gd fmla="val 25000" name="adj2"/>
              <a:gd fmla="val 25000" name="adj3"/>
              <a:gd fmla="val 36708" name="adj4"/>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a:off x="382750" y="2100325"/>
            <a:ext cx="48900" cy="100200"/>
          </a:xfrm>
          <a:prstGeom prst="downArrowCallout">
            <a:avLst>
              <a:gd fmla="val 32576" name="adj1"/>
              <a:gd fmla="val 25000" name="adj2"/>
              <a:gd fmla="val 25000" name="adj3"/>
              <a:gd fmla="val 36708" name="adj4"/>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a:off x="5345550" y="2343850"/>
            <a:ext cx="48900" cy="100200"/>
          </a:xfrm>
          <a:prstGeom prst="downArrowCallout">
            <a:avLst>
              <a:gd fmla="val 32576" name="adj1"/>
              <a:gd fmla="val 25000" name="adj2"/>
              <a:gd fmla="val 25000" name="adj3"/>
              <a:gd fmla="val 36708" name="adj4"/>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a:off x="7703300" y="3183600"/>
            <a:ext cx="48900" cy="100200"/>
          </a:xfrm>
          <a:prstGeom prst="downArrowCallout">
            <a:avLst>
              <a:gd fmla="val 32576" name="adj1"/>
              <a:gd fmla="val 25000" name="adj2"/>
              <a:gd fmla="val 25000" name="adj3"/>
              <a:gd fmla="val 36708" name="adj4"/>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p:nvPr/>
        </p:nvSpPr>
        <p:spPr>
          <a:xfrm>
            <a:off x="5345550" y="2684750"/>
            <a:ext cx="48900" cy="100200"/>
          </a:xfrm>
          <a:prstGeom prst="downArrowCallout">
            <a:avLst>
              <a:gd fmla="val 32576" name="adj1"/>
              <a:gd fmla="val 25000" name="adj2"/>
              <a:gd fmla="val 25000" name="adj3"/>
              <a:gd fmla="val 36708" name="adj4"/>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p:nvPr/>
        </p:nvSpPr>
        <p:spPr>
          <a:xfrm>
            <a:off x="382750" y="2210875"/>
            <a:ext cx="48900" cy="100200"/>
          </a:xfrm>
          <a:prstGeom prst="downArrowCallout">
            <a:avLst>
              <a:gd fmla="val 32576" name="adj1"/>
              <a:gd fmla="val 25000" name="adj2"/>
              <a:gd fmla="val 25000" name="adj3"/>
              <a:gd fmla="val 36708" name="adj4"/>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
          <p:cNvSpPr/>
          <p:nvPr/>
        </p:nvSpPr>
        <p:spPr>
          <a:xfrm>
            <a:off x="7717000" y="3063350"/>
            <a:ext cx="48900" cy="100200"/>
          </a:xfrm>
          <a:prstGeom prst="downArrowCallout">
            <a:avLst>
              <a:gd fmla="val 32576" name="adj1"/>
              <a:gd fmla="val 25000" name="adj2"/>
              <a:gd fmla="val 25000" name="adj3"/>
              <a:gd fmla="val 36708" name="adj4"/>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p:nvPr/>
        </p:nvSpPr>
        <p:spPr>
          <a:xfrm>
            <a:off x="3911100" y="2471550"/>
            <a:ext cx="48900" cy="100200"/>
          </a:xfrm>
          <a:prstGeom prst="downArrowCallout">
            <a:avLst>
              <a:gd fmla="val 32576" name="adj1"/>
              <a:gd fmla="val 25000" name="adj2"/>
              <a:gd fmla="val 25000" name="adj3"/>
              <a:gd fmla="val 36708" name="adj4"/>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
          <p:cNvSpPr/>
          <p:nvPr/>
        </p:nvSpPr>
        <p:spPr>
          <a:xfrm>
            <a:off x="3911100" y="2135150"/>
            <a:ext cx="48900" cy="100200"/>
          </a:xfrm>
          <a:prstGeom prst="downArrowCallout">
            <a:avLst>
              <a:gd fmla="val 32576" name="adj1"/>
              <a:gd fmla="val 25000" name="adj2"/>
              <a:gd fmla="val 25000" name="adj3"/>
              <a:gd fmla="val 36708" name="adj4"/>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p:nvPr/>
        </p:nvSpPr>
        <p:spPr>
          <a:xfrm>
            <a:off x="4516600" y="3758675"/>
            <a:ext cx="48900" cy="100200"/>
          </a:xfrm>
          <a:prstGeom prst="downArrowCallout">
            <a:avLst>
              <a:gd fmla="val 32576" name="adj1"/>
              <a:gd fmla="val 25000" name="adj2"/>
              <a:gd fmla="val 25000" name="adj3"/>
              <a:gd fmla="val 36708" name="adj4"/>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p:nvPr/>
        </p:nvSpPr>
        <p:spPr>
          <a:xfrm>
            <a:off x="6416825" y="2235350"/>
            <a:ext cx="48900" cy="100200"/>
          </a:xfrm>
          <a:prstGeom prst="downArrowCallout">
            <a:avLst>
              <a:gd fmla="val 32576" name="adj1"/>
              <a:gd fmla="val 25000" name="adj2"/>
              <a:gd fmla="val 25000" name="adj3"/>
              <a:gd fmla="val 36708" name="adj4"/>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a:off x="4516600" y="3870600"/>
            <a:ext cx="48900" cy="100200"/>
          </a:xfrm>
          <a:prstGeom prst="downArrowCallout">
            <a:avLst>
              <a:gd fmla="val 32576" name="adj1"/>
              <a:gd fmla="val 25000" name="adj2"/>
              <a:gd fmla="val 25000" name="adj3"/>
              <a:gd fmla="val 36708" name="adj4"/>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
          <p:cNvSpPr/>
          <p:nvPr/>
        </p:nvSpPr>
        <p:spPr>
          <a:xfrm>
            <a:off x="1568600" y="2135150"/>
            <a:ext cx="48900" cy="100200"/>
          </a:xfrm>
          <a:prstGeom prst="downArrowCallout">
            <a:avLst>
              <a:gd fmla="val 32576" name="adj1"/>
              <a:gd fmla="val 25000" name="adj2"/>
              <a:gd fmla="val 25000" name="adj3"/>
              <a:gd fmla="val 36708" name="adj4"/>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
          <p:cNvSpPr/>
          <p:nvPr/>
        </p:nvSpPr>
        <p:spPr>
          <a:xfrm>
            <a:off x="1568600" y="2655150"/>
            <a:ext cx="48900" cy="100200"/>
          </a:xfrm>
          <a:prstGeom prst="downArrowCallout">
            <a:avLst>
              <a:gd fmla="val 32576" name="adj1"/>
              <a:gd fmla="val 25000" name="adj2"/>
              <a:gd fmla="val 25000" name="adj3"/>
              <a:gd fmla="val 36708" name="adj4"/>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p:nvPr/>
        </p:nvSpPr>
        <p:spPr>
          <a:xfrm>
            <a:off x="1568600" y="2760925"/>
            <a:ext cx="48900" cy="100200"/>
          </a:xfrm>
          <a:prstGeom prst="downArrowCallout">
            <a:avLst>
              <a:gd fmla="val 32576" name="adj1"/>
              <a:gd fmla="val 25000" name="adj2"/>
              <a:gd fmla="val 25000" name="adj3"/>
              <a:gd fmla="val 36708" name="adj4"/>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6"/>
          <p:cNvSpPr/>
          <p:nvPr/>
        </p:nvSpPr>
        <p:spPr>
          <a:xfrm>
            <a:off x="1568600" y="2554950"/>
            <a:ext cx="48900" cy="100200"/>
          </a:xfrm>
          <a:prstGeom prst="downArrowCallout">
            <a:avLst>
              <a:gd fmla="val 32576" name="adj1"/>
              <a:gd fmla="val 25000" name="adj2"/>
              <a:gd fmla="val 25000" name="adj3"/>
              <a:gd fmla="val 36708" name="adj4"/>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6"/>
          <p:cNvSpPr/>
          <p:nvPr/>
        </p:nvSpPr>
        <p:spPr>
          <a:xfrm>
            <a:off x="6416825" y="2358150"/>
            <a:ext cx="48900" cy="100200"/>
          </a:xfrm>
          <a:prstGeom prst="downArrowCallout">
            <a:avLst>
              <a:gd fmla="val 32576" name="adj1"/>
              <a:gd fmla="val 25000" name="adj2"/>
              <a:gd fmla="val 25000" name="adj3"/>
              <a:gd fmla="val 36708" name="adj4"/>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Customers Table</a:t>
            </a:r>
            <a:endParaRPr/>
          </a:p>
        </p:txBody>
      </p:sp>
      <p:sp>
        <p:nvSpPr>
          <p:cNvPr id="171" name="Google Shape;171;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457200" rtl="0" algn="l">
              <a:lnSpc>
                <a:spcPct val="60000"/>
              </a:lnSpc>
              <a:spcBef>
                <a:spcPts val="0"/>
              </a:spcBef>
              <a:spcAft>
                <a:spcPts val="0"/>
              </a:spcAft>
              <a:buNone/>
            </a:pPr>
            <a:r>
              <a:t/>
            </a:r>
            <a:endParaRPr sz="1035">
              <a:solidFill>
                <a:srgbClr val="233A44"/>
              </a:solidFill>
            </a:endParaRPr>
          </a:p>
          <a:p>
            <a:pPr indent="0" lvl="0" marL="457200" rtl="0" algn="l">
              <a:lnSpc>
                <a:spcPct val="60000"/>
              </a:lnSpc>
              <a:spcBef>
                <a:spcPts val="1200"/>
              </a:spcBef>
              <a:spcAft>
                <a:spcPts val="0"/>
              </a:spcAft>
              <a:buNone/>
            </a:pPr>
            <a:r>
              <a:t/>
            </a:r>
            <a:endParaRPr sz="1035">
              <a:solidFill>
                <a:srgbClr val="233A44"/>
              </a:solidFill>
            </a:endParaRPr>
          </a:p>
          <a:p>
            <a:pPr indent="0" lvl="0" marL="457200" rtl="0" algn="l">
              <a:lnSpc>
                <a:spcPct val="60000"/>
              </a:lnSpc>
              <a:spcBef>
                <a:spcPts val="1200"/>
              </a:spcBef>
              <a:spcAft>
                <a:spcPts val="0"/>
              </a:spcAft>
              <a:buNone/>
            </a:pPr>
            <a:r>
              <a:rPr lang="en" sz="1035">
                <a:solidFill>
                  <a:srgbClr val="233A44"/>
                </a:solidFill>
              </a:rPr>
              <a:t>CREATE TABLE Account (</a:t>
            </a:r>
            <a:endParaRPr sz="1035">
              <a:solidFill>
                <a:srgbClr val="233A44"/>
              </a:solidFill>
            </a:endParaRPr>
          </a:p>
          <a:p>
            <a:pPr indent="0" lvl="0" marL="457200" rtl="0" algn="l">
              <a:lnSpc>
                <a:spcPct val="60000"/>
              </a:lnSpc>
              <a:spcBef>
                <a:spcPts val="1200"/>
              </a:spcBef>
              <a:spcAft>
                <a:spcPts val="0"/>
              </a:spcAft>
              <a:buNone/>
            </a:pPr>
            <a:r>
              <a:rPr lang="en" sz="1035">
                <a:solidFill>
                  <a:srgbClr val="233A44"/>
                </a:solidFill>
              </a:rPr>
              <a:t>    AccountID INTEGER IDENTITY(1,1) PRIMARY KEY,</a:t>
            </a:r>
            <a:endParaRPr sz="1035">
              <a:solidFill>
                <a:srgbClr val="233A44"/>
              </a:solidFill>
            </a:endParaRPr>
          </a:p>
          <a:p>
            <a:pPr indent="0" lvl="0" marL="457200" rtl="0" algn="l">
              <a:lnSpc>
                <a:spcPct val="60000"/>
              </a:lnSpc>
              <a:spcBef>
                <a:spcPts val="1200"/>
              </a:spcBef>
              <a:spcAft>
                <a:spcPts val="0"/>
              </a:spcAft>
              <a:buNone/>
            </a:pPr>
            <a:r>
              <a:rPr lang="en" sz="1035">
                <a:solidFill>
                  <a:srgbClr val="233A44"/>
                </a:solidFill>
              </a:rPr>
              <a:t>    Name VARCHAR(255) NOT NULL,</a:t>
            </a:r>
            <a:endParaRPr sz="1035">
              <a:solidFill>
                <a:srgbClr val="233A44"/>
              </a:solidFill>
            </a:endParaRPr>
          </a:p>
          <a:p>
            <a:pPr indent="0" lvl="0" marL="457200" rtl="0" algn="l">
              <a:lnSpc>
                <a:spcPct val="60000"/>
              </a:lnSpc>
              <a:spcBef>
                <a:spcPts val="1200"/>
              </a:spcBef>
              <a:spcAft>
                <a:spcPts val="0"/>
              </a:spcAft>
              <a:buNone/>
            </a:pPr>
            <a:r>
              <a:rPr lang="en" sz="1035">
                <a:solidFill>
                  <a:srgbClr val="233A44"/>
                </a:solidFill>
              </a:rPr>
              <a:t>    Description VARCHAR(255) NOT NULL,</a:t>
            </a:r>
            <a:endParaRPr sz="1035">
              <a:solidFill>
                <a:srgbClr val="233A44"/>
              </a:solidFill>
            </a:endParaRPr>
          </a:p>
          <a:p>
            <a:pPr indent="0" lvl="0" marL="457200" rtl="0" algn="l">
              <a:lnSpc>
                <a:spcPct val="60000"/>
              </a:lnSpc>
              <a:spcBef>
                <a:spcPts val="1200"/>
              </a:spcBef>
              <a:spcAft>
                <a:spcPts val="0"/>
              </a:spcAft>
              <a:buNone/>
            </a:pPr>
            <a:r>
              <a:rPr lang="en" sz="1035">
                <a:solidFill>
                  <a:srgbClr val="233A44"/>
                </a:solidFill>
              </a:rPr>
              <a:t>    Price DECIMAL(18, 2) NOT NULL,</a:t>
            </a:r>
            <a:endParaRPr sz="1035">
              <a:solidFill>
                <a:srgbClr val="233A44"/>
              </a:solidFill>
            </a:endParaRPr>
          </a:p>
          <a:p>
            <a:pPr indent="0" lvl="0" marL="457200" rtl="0" algn="l">
              <a:lnSpc>
                <a:spcPct val="60000"/>
              </a:lnSpc>
              <a:spcBef>
                <a:spcPts val="1200"/>
              </a:spcBef>
              <a:spcAft>
                <a:spcPts val="0"/>
              </a:spcAft>
              <a:buNone/>
            </a:pPr>
            <a:r>
              <a:rPr lang="en" sz="1035">
                <a:solidFill>
                  <a:srgbClr val="233A44"/>
                </a:solidFill>
              </a:rPr>
              <a:t>    Prime_Elegable BIT NOT NULL</a:t>
            </a:r>
            <a:endParaRPr sz="1035">
              <a:solidFill>
                <a:srgbClr val="233A44"/>
              </a:solidFill>
            </a:endParaRPr>
          </a:p>
          <a:p>
            <a:pPr indent="0" lvl="0" marL="457200" rtl="0" algn="l">
              <a:lnSpc>
                <a:spcPct val="60000"/>
              </a:lnSpc>
              <a:spcBef>
                <a:spcPts val="1200"/>
              </a:spcBef>
              <a:spcAft>
                <a:spcPts val="0"/>
              </a:spcAft>
              <a:buNone/>
            </a:pPr>
            <a:r>
              <a:rPr lang="en" sz="1035">
                <a:solidFill>
                  <a:srgbClr val="233A44"/>
                </a:solidFill>
              </a:rPr>
              <a:t>);</a:t>
            </a:r>
            <a:endParaRPr sz="1035">
              <a:solidFill>
                <a:srgbClr val="233A44"/>
              </a:solidFill>
            </a:endParaRPr>
          </a:p>
          <a:p>
            <a:pPr indent="0" lvl="0" marL="457200" rtl="0" algn="l">
              <a:lnSpc>
                <a:spcPct val="60000"/>
              </a:lnSpc>
              <a:spcBef>
                <a:spcPts val="1200"/>
              </a:spcBef>
              <a:spcAft>
                <a:spcPts val="0"/>
              </a:spcAft>
              <a:buNone/>
            </a:pPr>
            <a:r>
              <a:t/>
            </a:r>
            <a:endParaRPr sz="1035">
              <a:solidFill>
                <a:srgbClr val="233A44"/>
              </a:solidFill>
            </a:endParaRPr>
          </a:p>
          <a:p>
            <a:pPr indent="0" lvl="0" marL="457200" rtl="0" algn="l">
              <a:lnSpc>
                <a:spcPct val="60000"/>
              </a:lnSpc>
              <a:spcBef>
                <a:spcPts val="1200"/>
              </a:spcBef>
              <a:spcAft>
                <a:spcPts val="1200"/>
              </a:spcAft>
              <a:buSzPts val="725"/>
              <a:buNone/>
            </a:pPr>
            <a:r>
              <a:t/>
            </a:r>
            <a:endParaRPr sz="1035">
              <a:solidFill>
                <a:srgbClr val="233A44"/>
              </a:solidFill>
            </a:endParaRPr>
          </a:p>
        </p:txBody>
      </p:sp>
      <p:graphicFrame>
        <p:nvGraphicFramePr>
          <p:cNvPr id="172" name="Google Shape;172;p17"/>
          <p:cNvGraphicFramePr/>
          <p:nvPr/>
        </p:nvGraphicFramePr>
        <p:xfrm>
          <a:off x="1161350" y="1692275"/>
          <a:ext cx="3000000" cy="3000000"/>
        </p:xfrm>
        <a:graphic>
          <a:graphicData uri="http://schemas.openxmlformats.org/drawingml/2006/table">
            <a:tbl>
              <a:tblPr>
                <a:noFill/>
                <a:tableStyleId>{6307F6AA-0052-4280-9064-8C09785ED551}</a:tableStyleId>
              </a:tblPr>
              <a:tblGrid>
                <a:gridCol w="990600"/>
                <a:gridCol w="819150"/>
                <a:gridCol w="1162050"/>
                <a:gridCol w="990600"/>
                <a:gridCol w="504825"/>
                <a:gridCol w="1476375"/>
              </a:tblGrid>
              <a:tr h="12700">
                <a:tc>
                  <a:txBody>
                    <a:bodyPr/>
                    <a:lstStyle/>
                    <a:p>
                      <a:pPr indent="0" lvl="0" marL="0" rtl="0" algn="l">
                        <a:spcBef>
                          <a:spcPts val="0"/>
                        </a:spcBef>
                        <a:spcAft>
                          <a:spcPts val="0"/>
                        </a:spcAft>
                        <a:buNone/>
                      </a:pPr>
                      <a:r>
                        <a:rPr b="1" lang="en" sz="1100" u="sng"/>
                        <a:t>PID</a:t>
                      </a:r>
                      <a:endParaRPr b="1" sz="1100" u="sng"/>
                    </a:p>
                  </a:txBody>
                  <a:tcPr marT="63500" marB="63500" marR="63500" marL="63500">
                    <a:solidFill>
                      <a:srgbClr val="E06666"/>
                    </a:solidFill>
                  </a:tcPr>
                </a:tc>
                <a:tc>
                  <a:txBody>
                    <a:bodyPr/>
                    <a:lstStyle/>
                    <a:p>
                      <a:pPr indent="0" lvl="0" marL="0" rtl="0" algn="l">
                        <a:spcBef>
                          <a:spcPts val="0"/>
                        </a:spcBef>
                        <a:spcAft>
                          <a:spcPts val="0"/>
                        </a:spcAft>
                        <a:buNone/>
                      </a:pPr>
                      <a:r>
                        <a:rPr b="1" lang="en" sz="1100"/>
                        <a:t>Name</a:t>
                      </a:r>
                      <a:endParaRPr b="1" sz="1100"/>
                    </a:p>
                  </a:txBody>
                  <a:tcPr marT="63500" marB="63500" marR="63500" marL="63500">
                    <a:solidFill>
                      <a:srgbClr val="9FC5E8"/>
                    </a:solidFill>
                  </a:tcPr>
                </a:tc>
                <a:tc>
                  <a:txBody>
                    <a:bodyPr/>
                    <a:lstStyle/>
                    <a:p>
                      <a:pPr indent="0" lvl="0" marL="0" rtl="0" algn="l">
                        <a:spcBef>
                          <a:spcPts val="0"/>
                        </a:spcBef>
                        <a:spcAft>
                          <a:spcPts val="0"/>
                        </a:spcAft>
                        <a:buNone/>
                      </a:pPr>
                      <a:r>
                        <a:rPr b="1" lang="en" sz="1100"/>
                        <a:t>Description</a:t>
                      </a:r>
                      <a:endParaRPr b="1" sz="1100"/>
                    </a:p>
                  </a:txBody>
                  <a:tcPr marT="63500" marB="63500" marR="63500" marL="63500">
                    <a:solidFill>
                      <a:srgbClr val="9FC5E8"/>
                    </a:solidFill>
                  </a:tcPr>
                </a:tc>
                <a:tc>
                  <a:txBody>
                    <a:bodyPr/>
                    <a:lstStyle/>
                    <a:p>
                      <a:pPr indent="0" lvl="0" marL="0" rtl="0" algn="l">
                        <a:spcBef>
                          <a:spcPts val="0"/>
                        </a:spcBef>
                        <a:spcAft>
                          <a:spcPts val="0"/>
                        </a:spcAft>
                        <a:buNone/>
                      </a:pPr>
                      <a:r>
                        <a:rPr b="1" lang="en" sz="1100"/>
                        <a:t>Seller</a:t>
                      </a:r>
                      <a:endParaRPr b="1" sz="1100"/>
                    </a:p>
                  </a:txBody>
                  <a:tcPr marT="63500" marB="63500" marR="63500" marL="63500">
                    <a:solidFill>
                      <a:srgbClr val="9FC5E8"/>
                    </a:solidFill>
                  </a:tcPr>
                </a:tc>
                <a:tc>
                  <a:txBody>
                    <a:bodyPr/>
                    <a:lstStyle/>
                    <a:p>
                      <a:pPr indent="0" lvl="0" marL="0" rtl="0" algn="l">
                        <a:spcBef>
                          <a:spcPts val="0"/>
                        </a:spcBef>
                        <a:spcAft>
                          <a:spcPts val="0"/>
                        </a:spcAft>
                        <a:buNone/>
                      </a:pPr>
                      <a:r>
                        <a:rPr b="1" lang="en" sz="1100"/>
                        <a:t>Price</a:t>
                      </a:r>
                      <a:endParaRPr b="1" sz="1100"/>
                    </a:p>
                  </a:txBody>
                  <a:tcPr marT="63500" marB="63500" marR="63500" marL="63500">
                    <a:solidFill>
                      <a:srgbClr val="9FC5E8"/>
                    </a:solidFill>
                  </a:tcPr>
                </a:tc>
                <a:tc>
                  <a:txBody>
                    <a:bodyPr/>
                    <a:lstStyle/>
                    <a:p>
                      <a:pPr indent="0" lvl="0" marL="0" rtl="0" algn="l">
                        <a:spcBef>
                          <a:spcPts val="0"/>
                        </a:spcBef>
                        <a:spcAft>
                          <a:spcPts val="0"/>
                        </a:spcAft>
                        <a:buNone/>
                      </a:pPr>
                      <a:r>
                        <a:rPr b="1" lang="en" sz="1100"/>
                        <a:t>Prime Eligible</a:t>
                      </a:r>
                      <a:endParaRPr b="1" sz="1100"/>
                    </a:p>
                  </a:txBody>
                  <a:tcPr marT="63500" marB="63500" marR="63500" marL="63500">
                    <a:solidFill>
                      <a:srgbClr val="9FC5E8"/>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Product Table</a:t>
            </a:r>
            <a:endParaRPr/>
          </a:p>
        </p:txBody>
      </p:sp>
      <p:sp>
        <p:nvSpPr>
          <p:cNvPr id="178" name="Google Shape;178;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None/>
            </a:pPr>
            <a:r>
              <a:rPr lang="en" sz="1000">
                <a:solidFill>
                  <a:srgbClr val="233A44"/>
                </a:solidFill>
              </a:rPr>
              <a:t>CREATE TABLE Product (</a:t>
            </a:r>
            <a:endParaRPr sz="1000">
              <a:solidFill>
                <a:srgbClr val="233A44"/>
              </a:solidFill>
            </a:endParaRPr>
          </a:p>
          <a:p>
            <a:pPr indent="0" lvl="0" marL="457200" rtl="0" algn="l">
              <a:lnSpc>
                <a:spcPct val="95000"/>
              </a:lnSpc>
              <a:spcBef>
                <a:spcPts val="1200"/>
              </a:spcBef>
              <a:spcAft>
                <a:spcPts val="0"/>
              </a:spcAft>
              <a:buNone/>
            </a:pPr>
            <a:r>
              <a:rPr lang="en" sz="1000">
                <a:solidFill>
                  <a:srgbClr val="233A44"/>
                </a:solidFill>
              </a:rPr>
              <a:t>    PID INTEGER IDENTITY(1,1) PRIMARY KEY,</a:t>
            </a:r>
            <a:endParaRPr sz="1000">
              <a:solidFill>
                <a:srgbClr val="233A44"/>
              </a:solidFill>
            </a:endParaRPr>
          </a:p>
          <a:p>
            <a:pPr indent="0" lvl="0" marL="457200" rtl="0" algn="l">
              <a:lnSpc>
                <a:spcPct val="95000"/>
              </a:lnSpc>
              <a:spcBef>
                <a:spcPts val="1200"/>
              </a:spcBef>
              <a:spcAft>
                <a:spcPts val="0"/>
              </a:spcAft>
              <a:buNone/>
            </a:pPr>
            <a:r>
              <a:rPr lang="en" sz="1000">
                <a:solidFill>
                  <a:srgbClr val="233A44"/>
                </a:solidFill>
              </a:rPr>
              <a:t>    Name VARCHAR(255) NOT NULL,</a:t>
            </a:r>
            <a:endParaRPr sz="1000">
              <a:solidFill>
                <a:srgbClr val="233A44"/>
              </a:solidFill>
            </a:endParaRPr>
          </a:p>
          <a:p>
            <a:pPr indent="0" lvl="0" marL="457200" rtl="0" algn="l">
              <a:lnSpc>
                <a:spcPct val="95000"/>
              </a:lnSpc>
              <a:spcBef>
                <a:spcPts val="1200"/>
              </a:spcBef>
              <a:spcAft>
                <a:spcPts val="0"/>
              </a:spcAft>
              <a:buNone/>
            </a:pPr>
            <a:r>
              <a:rPr lang="en" sz="1000">
                <a:solidFill>
                  <a:srgbClr val="233A44"/>
                </a:solidFill>
              </a:rPr>
              <a:t>    Description VARCHAR(255) NOT NULL,</a:t>
            </a:r>
            <a:endParaRPr sz="1000">
              <a:solidFill>
                <a:srgbClr val="233A44"/>
              </a:solidFill>
            </a:endParaRPr>
          </a:p>
          <a:p>
            <a:pPr indent="0" lvl="0" marL="457200" rtl="0" algn="l">
              <a:lnSpc>
                <a:spcPct val="95000"/>
              </a:lnSpc>
              <a:spcBef>
                <a:spcPts val="1200"/>
              </a:spcBef>
              <a:spcAft>
                <a:spcPts val="0"/>
              </a:spcAft>
              <a:buNone/>
            </a:pPr>
            <a:r>
              <a:rPr lang="en" sz="1000">
                <a:solidFill>
                  <a:srgbClr val="233A44"/>
                </a:solidFill>
              </a:rPr>
              <a:t>    Seller VARCHAR(255) NOT NULL,</a:t>
            </a:r>
            <a:endParaRPr sz="1000">
              <a:solidFill>
                <a:srgbClr val="233A44"/>
              </a:solidFill>
            </a:endParaRPr>
          </a:p>
          <a:p>
            <a:pPr indent="0" lvl="0" marL="457200" rtl="0" algn="l">
              <a:lnSpc>
                <a:spcPct val="95000"/>
              </a:lnSpc>
              <a:spcBef>
                <a:spcPts val="1200"/>
              </a:spcBef>
              <a:spcAft>
                <a:spcPts val="0"/>
              </a:spcAft>
              <a:buNone/>
            </a:pPr>
            <a:r>
              <a:rPr lang="en" sz="1000">
                <a:solidFill>
                  <a:srgbClr val="233A44"/>
                </a:solidFill>
              </a:rPr>
              <a:t>    Price DECIMAL(18, 2) NOT NULL,</a:t>
            </a:r>
            <a:endParaRPr sz="1000">
              <a:solidFill>
                <a:srgbClr val="233A44"/>
              </a:solidFill>
            </a:endParaRPr>
          </a:p>
          <a:p>
            <a:pPr indent="0" lvl="0" marL="457200" rtl="0" algn="l">
              <a:lnSpc>
                <a:spcPct val="95000"/>
              </a:lnSpc>
              <a:spcBef>
                <a:spcPts val="1200"/>
              </a:spcBef>
              <a:spcAft>
                <a:spcPts val="0"/>
              </a:spcAft>
              <a:buNone/>
            </a:pPr>
            <a:r>
              <a:rPr lang="en" sz="1000">
                <a:solidFill>
                  <a:srgbClr val="233A44"/>
                </a:solidFill>
              </a:rPr>
              <a:t>    Prime_Elegable BIT NOT NULL</a:t>
            </a:r>
            <a:endParaRPr sz="1000">
              <a:solidFill>
                <a:srgbClr val="233A44"/>
              </a:solidFill>
            </a:endParaRPr>
          </a:p>
          <a:p>
            <a:pPr indent="0" lvl="0" marL="457200" rtl="0" algn="l">
              <a:lnSpc>
                <a:spcPct val="95000"/>
              </a:lnSpc>
              <a:spcBef>
                <a:spcPts val="1200"/>
              </a:spcBef>
              <a:spcAft>
                <a:spcPts val="1200"/>
              </a:spcAft>
              <a:buNone/>
            </a:pPr>
            <a:r>
              <a:rPr lang="en" sz="1000">
                <a:solidFill>
                  <a:srgbClr val="233A44"/>
                </a:solidFill>
              </a:rPr>
              <a:t>);</a:t>
            </a:r>
            <a:endParaRPr sz="1000">
              <a:solidFill>
                <a:srgbClr val="233A44"/>
              </a:solidFill>
              <a:latin typeface="Calibri"/>
              <a:ea typeface="Calibri"/>
              <a:cs typeface="Calibri"/>
              <a:sym typeface="Calibri"/>
            </a:endParaRPr>
          </a:p>
        </p:txBody>
      </p:sp>
      <p:graphicFrame>
        <p:nvGraphicFramePr>
          <p:cNvPr id="179" name="Google Shape;179;p18"/>
          <p:cNvGraphicFramePr/>
          <p:nvPr/>
        </p:nvGraphicFramePr>
        <p:xfrm>
          <a:off x="1189550" y="1692275"/>
          <a:ext cx="3000000" cy="3000000"/>
        </p:xfrm>
        <a:graphic>
          <a:graphicData uri="http://schemas.openxmlformats.org/drawingml/2006/table">
            <a:tbl>
              <a:tblPr>
                <a:noFill/>
                <a:tableStyleId>{6307F6AA-0052-4280-9064-8C09785ED551}</a:tableStyleId>
              </a:tblPr>
              <a:tblGrid>
                <a:gridCol w="990600"/>
                <a:gridCol w="819150"/>
                <a:gridCol w="1162050"/>
                <a:gridCol w="990600"/>
                <a:gridCol w="504825"/>
                <a:gridCol w="1476375"/>
              </a:tblGrid>
              <a:tr h="12700">
                <a:tc>
                  <a:txBody>
                    <a:bodyPr/>
                    <a:lstStyle/>
                    <a:p>
                      <a:pPr indent="0" lvl="0" marL="0" rtl="0" algn="l">
                        <a:spcBef>
                          <a:spcPts val="0"/>
                        </a:spcBef>
                        <a:spcAft>
                          <a:spcPts val="0"/>
                        </a:spcAft>
                        <a:buNone/>
                      </a:pPr>
                      <a:r>
                        <a:rPr b="1" lang="en" sz="1100" u="sng"/>
                        <a:t>PID</a:t>
                      </a:r>
                      <a:endParaRPr b="1" sz="1100" u="sng"/>
                    </a:p>
                  </a:txBody>
                  <a:tcPr marT="63500" marB="63500" marR="63500" marL="63500">
                    <a:solidFill>
                      <a:srgbClr val="E06666"/>
                    </a:solidFill>
                  </a:tcPr>
                </a:tc>
                <a:tc>
                  <a:txBody>
                    <a:bodyPr/>
                    <a:lstStyle/>
                    <a:p>
                      <a:pPr indent="0" lvl="0" marL="0" rtl="0" algn="l">
                        <a:spcBef>
                          <a:spcPts val="0"/>
                        </a:spcBef>
                        <a:spcAft>
                          <a:spcPts val="0"/>
                        </a:spcAft>
                        <a:buNone/>
                      </a:pPr>
                      <a:r>
                        <a:rPr b="1" lang="en" sz="1100"/>
                        <a:t>Name</a:t>
                      </a:r>
                      <a:endParaRPr b="1" sz="1100"/>
                    </a:p>
                  </a:txBody>
                  <a:tcPr marT="63500" marB="63500" marR="63500" marL="63500">
                    <a:solidFill>
                      <a:srgbClr val="9FC5E8"/>
                    </a:solidFill>
                  </a:tcPr>
                </a:tc>
                <a:tc>
                  <a:txBody>
                    <a:bodyPr/>
                    <a:lstStyle/>
                    <a:p>
                      <a:pPr indent="0" lvl="0" marL="0" rtl="0" algn="l">
                        <a:spcBef>
                          <a:spcPts val="0"/>
                        </a:spcBef>
                        <a:spcAft>
                          <a:spcPts val="0"/>
                        </a:spcAft>
                        <a:buNone/>
                      </a:pPr>
                      <a:r>
                        <a:rPr b="1" lang="en" sz="1100"/>
                        <a:t>Description</a:t>
                      </a:r>
                      <a:endParaRPr b="1" sz="1100"/>
                    </a:p>
                  </a:txBody>
                  <a:tcPr marT="63500" marB="63500" marR="63500" marL="63500">
                    <a:solidFill>
                      <a:srgbClr val="9FC5E8"/>
                    </a:solidFill>
                  </a:tcPr>
                </a:tc>
                <a:tc>
                  <a:txBody>
                    <a:bodyPr/>
                    <a:lstStyle/>
                    <a:p>
                      <a:pPr indent="0" lvl="0" marL="0" rtl="0" algn="l">
                        <a:spcBef>
                          <a:spcPts val="0"/>
                        </a:spcBef>
                        <a:spcAft>
                          <a:spcPts val="0"/>
                        </a:spcAft>
                        <a:buNone/>
                      </a:pPr>
                      <a:r>
                        <a:rPr b="1" lang="en" sz="1100"/>
                        <a:t>Seller</a:t>
                      </a:r>
                      <a:endParaRPr b="1" sz="1100"/>
                    </a:p>
                  </a:txBody>
                  <a:tcPr marT="63500" marB="63500" marR="63500" marL="63500">
                    <a:solidFill>
                      <a:srgbClr val="9FC5E8"/>
                    </a:solidFill>
                  </a:tcPr>
                </a:tc>
                <a:tc>
                  <a:txBody>
                    <a:bodyPr/>
                    <a:lstStyle/>
                    <a:p>
                      <a:pPr indent="0" lvl="0" marL="0" rtl="0" algn="l">
                        <a:spcBef>
                          <a:spcPts val="0"/>
                        </a:spcBef>
                        <a:spcAft>
                          <a:spcPts val="0"/>
                        </a:spcAft>
                        <a:buNone/>
                      </a:pPr>
                      <a:r>
                        <a:rPr b="1" lang="en" sz="1100"/>
                        <a:t>Price</a:t>
                      </a:r>
                      <a:endParaRPr b="1" sz="1100"/>
                    </a:p>
                  </a:txBody>
                  <a:tcPr marT="63500" marB="63500" marR="63500" marL="63500">
                    <a:solidFill>
                      <a:srgbClr val="9FC5E8"/>
                    </a:solidFill>
                  </a:tcPr>
                </a:tc>
                <a:tc>
                  <a:txBody>
                    <a:bodyPr/>
                    <a:lstStyle/>
                    <a:p>
                      <a:pPr indent="0" lvl="0" marL="0" rtl="0" algn="l">
                        <a:spcBef>
                          <a:spcPts val="0"/>
                        </a:spcBef>
                        <a:spcAft>
                          <a:spcPts val="0"/>
                        </a:spcAft>
                        <a:buNone/>
                      </a:pPr>
                      <a:r>
                        <a:rPr b="1" lang="en" sz="1100"/>
                        <a:t>Prime Eligible</a:t>
                      </a:r>
                      <a:endParaRPr b="1" sz="1100"/>
                    </a:p>
                  </a:txBody>
                  <a:tcPr marT="63500" marB="63500" marR="63500" marL="63500">
                    <a:solidFill>
                      <a:srgbClr val="9FC5E8"/>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Viewed</a:t>
            </a:r>
            <a:endParaRPr/>
          </a:p>
        </p:txBody>
      </p:sp>
      <p:sp>
        <p:nvSpPr>
          <p:cNvPr id="185" name="Google Shape;185;p19"/>
          <p:cNvSpPr txBox="1"/>
          <p:nvPr>
            <p:ph idx="1" type="body"/>
          </p:nvPr>
        </p:nvSpPr>
        <p:spPr>
          <a:xfrm>
            <a:off x="819150" y="1975925"/>
            <a:ext cx="7505700" cy="24480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n" sz="1000">
                <a:solidFill>
                  <a:srgbClr val="233A44"/>
                </a:solidFill>
              </a:rPr>
              <a:t>CREATE TABLE Viewed (</a:t>
            </a:r>
            <a:endParaRPr sz="1000">
              <a:solidFill>
                <a:srgbClr val="233A44"/>
              </a:solidFill>
            </a:endParaRPr>
          </a:p>
          <a:p>
            <a:pPr indent="0" lvl="0" marL="457200" rtl="0" algn="l">
              <a:lnSpc>
                <a:spcPct val="100000"/>
              </a:lnSpc>
              <a:spcBef>
                <a:spcPts val="1200"/>
              </a:spcBef>
              <a:spcAft>
                <a:spcPts val="0"/>
              </a:spcAft>
              <a:buNone/>
            </a:pPr>
            <a:r>
              <a:rPr lang="en" sz="1000">
                <a:solidFill>
                  <a:srgbClr val="233A44"/>
                </a:solidFill>
              </a:rPr>
              <a:t>    PID INTEGER FOREIGN KEY REFERENCES Product(PID),</a:t>
            </a:r>
            <a:endParaRPr sz="1000">
              <a:solidFill>
                <a:srgbClr val="233A44"/>
              </a:solidFill>
            </a:endParaRPr>
          </a:p>
          <a:p>
            <a:pPr indent="0" lvl="0" marL="457200" rtl="0" algn="l">
              <a:lnSpc>
                <a:spcPct val="100000"/>
              </a:lnSpc>
              <a:spcBef>
                <a:spcPts val="1200"/>
              </a:spcBef>
              <a:spcAft>
                <a:spcPts val="0"/>
              </a:spcAft>
              <a:buNone/>
            </a:pPr>
            <a:r>
              <a:rPr lang="en" sz="1000">
                <a:solidFill>
                  <a:srgbClr val="233A44"/>
                </a:solidFill>
              </a:rPr>
              <a:t>    AccountID INTEGER FOREIGN KEY REFERENCES Account(AccountID),</a:t>
            </a:r>
            <a:endParaRPr sz="1000"/>
          </a:p>
          <a:p>
            <a:pPr indent="0" lvl="0" marL="457200" rtl="0" algn="l">
              <a:lnSpc>
                <a:spcPct val="100000"/>
              </a:lnSpc>
              <a:spcBef>
                <a:spcPts val="1200"/>
              </a:spcBef>
              <a:spcAft>
                <a:spcPts val="0"/>
              </a:spcAft>
              <a:buNone/>
            </a:pPr>
            <a:r>
              <a:rPr lang="en" sz="1000"/>
              <a:t>    TimesViewed INTEGER NOT NULL,</a:t>
            </a:r>
            <a:endParaRPr sz="1000">
              <a:solidFill>
                <a:srgbClr val="233A44"/>
              </a:solidFill>
            </a:endParaRPr>
          </a:p>
          <a:p>
            <a:pPr indent="0" lvl="0" marL="457200" rtl="0" algn="l">
              <a:lnSpc>
                <a:spcPct val="100000"/>
              </a:lnSpc>
              <a:spcBef>
                <a:spcPts val="1200"/>
              </a:spcBef>
              <a:spcAft>
                <a:spcPts val="0"/>
              </a:spcAft>
              <a:buNone/>
            </a:pPr>
            <a:r>
              <a:rPr lang="en" sz="1000">
                <a:solidFill>
                  <a:srgbClr val="233A44"/>
                </a:solidFill>
              </a:rPr>
              <a:t>    LastViewed TIMESTAMP NOT NULL</a:t>
            </a:r>
            <a:endParaRPr sz="1000">
              <a:solidFill>
                <a:srgbClr val="233A44"/>
              </a:solidFill>
            </a:endParaRPr>
          </a:p>
          <a:p>
            <a:pPr indent="0" lvl="0" marL="457200" rtl="0" algn="l">
              <a:lnSpc>
                <a:spcPct val="100000"/>
              </a:lnSpc>
              <a:spcBef>
                <a:spcPts val="1200"/>
              </a:spcBef>
              <a:spcAft>
                <a:spcPts val="0"/>
              </a:spcAft>
              <a:buNone/>
            </a:pPr>
            <a:r>
              <a:rPr lang="en" sz="1000">
                <a:solidFill>
                  <a:srgbClr val="233A44"/>
                </a:solidFill>
              </a:rPr>
              <a:t>);</a:t>
            </a:r>
            <a:endParaRPr sz="1000">
              <a:solidFill>
                <a:srgbClr val="233A44"/>
              </a:solidFill>
            </a:endParaRPr>
          </a:p>
          <a:p>
            <a:pPr indent="0" lvl="0" marL="457200" rtl="0" algn="l">
              <a:lnSpc>
                <a:spcPct val="100000"/>
              </a:lnSpc>
              <a:spcBef>
                <a:spcPts val="1200"/>
              </a:spcBef>
              <a:spcAft>
                <a:spcPts val="0"/>
              </a:spcAft>
              <a:buNone/>
            </a:pPr>
            <a:r>
              <a:t/>
            </a:r>
            <a:endParaRPr sz="1000">
              <a:solidFill>
                <a:srgbClr val="233A44"/>
              </a:solidFill>
            </a:endParaRPr>
          </a:p>
          <a:p>
            <a:pPr indent="0" lvl="0" marL="457200" rtl="0" algn="l">
              <a:lnSpc>
                <a:spcPct val="100000"/>
              </a:lnSpc>
              <a:spcBef>
                <a:spcPts val="1200"/>
              </a:spcBef>
              <a:spcAft>
                <a:spcPts val="0"/>
              </a:spcAft>
              <a:buNone/>
            </a:pPr>
            <a:r>
              <a:t/>
            </a:r>
            <a:endParaRPr sz="1000">
              <a:solidFill>
                <a:srgbClr val="233A44"/>
              </a:solidFill>
            </a:endParaRPr>
          </a:p>
          <a:p>
            <a:pPr indent="0" lvl="0" marL="457200" rtl="0" algn="l">
              <a:lnSpc>
                <a:spcPct val="95000"/>
              </a:lnSpc>
              <a:spcBef>
                <a:spcPts val="1200"/>
              </a:spcBef>
              <a:spcAft>
                <a:spcPts val="0"/>
              </a:spcAft>
              <a:buNone/>
            </a:pPr>
            <a:r>
              <a:t/>
            </a:r>
            <a:endParaRPr sz="1000">
              <a:solidFill>
                <a:srgbClr val="233A44"/>
              </a:solidFill>
            </a:endParaRPr>
          </a:p>
          <a:p>
            <a:pPr indent="0" lvl="0" marL="457200" rtl="0" algn="l">
              <a:lnSpc>
                <a:spcPct val="95000"/>
              </a:lnSpc>
              <a:spcBef>
                <a:spcPts val="1200"/>
              </a:spcBef>
              <a:spcAft>
                <a:spcPts val="0"/>
              </a:spcAft>
              <a:buNone/>
            </a:pPr>
            <a:r>
              <a:t/>
            </a:r>
            <a:endParaRPr sz="1000">
              <a:solidFill>
                <a:srgbClr val="233A44"/>
              </a:solidFill>
            </a:endParaRPr>
          </a:p>
          <a:p>
            <a:pPr indent="0" lvl="0" marL="0" rtl="0" algn="l">
              <a:lnSpc>
                <a:spcPct val="95000"/>
              </a:lnSpc>
              <a:spcBef>
                <a:spcPts val="1200"/>
              </a:spcBef>
              <a:spcAft>
                <a:spcPts val="0"/>
              </a:spcAft>
              <a:buNone/>
            </a:pPr>
            <a:r>
              <a:t/>
            </a:r>
            <a:endParaRPr sz="1000">
              <a:solidFill>
                <a:srgbClr val="233A44"/>
              </a:solidFill>
            </a:endParaRPr>
          </a:p>
          <a:p>
            <a:pPr indent="0" lvl="0" marL="0" rtl="0" algn="l">
              <a:lnSpc>
                <a:spcPct val="95000"/>
              </a:lnSpc>
              <a:spcBef>
                <a:spcPts val="1200"/>
              </a:spcBef>
              <a:spcAft>
                <a:spcPts val="0"/>
              </a:spcAft>
              <a:buNone/>
            </a:pPr>
            <a:r>
              <a:t/>
            </a:r>
            <a:endParaRPr sz="1000">
              <a:solidFill>
                <a:srgbClr val="233A44"/>
              </a:solidFill>
            </a:endParaRPr>
          </a:p>
          <a:p>
            <a:pPr indent="0" lvl="0" marL="457200" rtl="0" algn="l">
              <a:spcBef>
                <a:spcPts val="1200"/>
              </a:spcBef>
              <a:spcAft>
                <a:spcPts val="0"/>
              </a:spcAft>
              <a:buNone/>
            </a:pPr>
            <a:r>
              <a:t/>
            </a:r>
            <a:endParaRPr sz="1000">
              <a:solidFill>
                <a:srgbClr val="233A44"/>
              </a:solidFill>
              <a:latin typeface="Calibri"/>
              <a:ea typeface="Calibri"/>
              <a:cs typeface="Calibri"/>
              <a:sym typeface="Calibri"/>
            </a:endParaRPr>
          </a:p>
          <a:p>
            <a:pPr indent="0" lvl="0" marL="0" rtl="0" algn="l">
              <a:spcBef>
                <a:spcPts val="1200"/>
              </a:spcBef>
              <a:spcAft>
                <a:spcPts val="1200"/>
              </a:spcAft>
              <a:buNone/>
            </a:pPr>
            <a:r>
              <a:t/>
            </a:r>
            <a:endParaRPr sz="1000"/>
          </a:p>
        </p:txBody>
      </p:sp>
      <p:graphicFrame>
        <p:nvGraphicFramePr>
          <p:cNvPr id="186" name="Google Shape;186;p19"/>
          <p:cNvGraphicFramePr/>
          <p:nvPr/>
        </p:nvGraphicFramePr>
        <p:xfrm>
          <a:off x="1181100" y="1677475"/>
          <a:ext cx="3000000" cy="3000000"/>
        </p:xfrm>
        <a:graphic>
          <a:graphicData uri="http://schemas.openxmlformats.org/drawingml/2006/table">
            <a:tbl>
              <a:tblPr>
                <a:noFill/>
                <a:tableStyleId>{6307F6AA-0052-4280-9064-8C09785ED551}</a:tableStyleId>
              </a:tblPr>
              <a:tblGrid>
                <a:gridCol w="1040225"/>
                <a:gridCol w="621975"/>
                <a:gridCol w="1244000"/>
                <a:gridCol w="1244000"/>
              </a:tblGrid>
              <a:tr h="12700">
                <a:tc>
                  <a:txBody>
                    <a:bodyPr/>
                    <a:lstStyle/>
                    <a:p>
                      <a:pPr indent="0" lvl="0" marL="0" rtl="0" algn="l">
                        <a:spcBef>
                          <a:spcPts val="0"/>
                        </a:spcBef>
                        <a:spcAft>
                          <a:spcPts val="0"/>
                        </a:spcAft>
                        <a:buNone/>
                      </a:pPr>
                      <a:r>
                        <a:rPr b="1" lang="en" sz="1100" u="sng"/>
                        <a:t>Account ID</a:t>
                      </a:r>
                      <a:endParaRPr b="1" sz="1100" u="sng"/>
                    </a:p>
                  </a:txBody>
                  <a:tcPr marT="63500" marB="63500" marR="63500" marL="63500">
                    <a:solidFill>
                      <a:srgbClr val="E06666"/>
                    </a:solidFill>
                  </a:tcPr>
                </a:tc>
                <a:tc>
                  <a:txBody>
                    <a:bodyPr/>
                    <a:lstStyle/>
                    <a:p>
                      <a:pPr indent="0" lvl="0" marL="0" rtl="0" algn="l">
                        <a:spcBef>
                          <a:spcPts val="0"/>
                        </a:spcBef>
                        <a:spcAft>
                          <a:spcPts val="0"/>
                        </a:spcAft>
                        <a:buNone/>
                      </a:pPr>
                      <a:r>
                        <a:rPr b="1" lang="en" sz="1100" u="sng"/>
                        <a:t>PID</a:t>
                      </a:r>
                      <a:endParaRPr b="1" sz="1100" u="sng"/>
                    </a:p>
                  </a:txBody>
                  <a:tcPr marT="63500" marB="63500" marR="63500" marL="63500">
                    <a:solidFill>
                      <a:srgbClr val="E06666"/>
                    </a:solidFill>
                  </a:tcPr>
                </a:tc>
                <a:tc>
                  <a:txBody>
                    <a:bodyPr/>
                    <a:lstStyle/>
                    <a:p>
                      <a:pPr indent="0" lvl="0" marL="0" rtl="0" algn="l">
                        <a:spcBef>
                          <a:spcPts val="0"/>
                        </a:spcBef>
                        <a:spcAft>
                          <a:spcPts val="0"/>
                        </a:spcAft>
                        <a:buNone/>
                      </a:pPr>
                      <a:r>
                        <a:rPr b="1" lang="en" sz="1100"/>
                        <a:t>Times Viewed</a:t>
                      </a:r>
                      <a:endParaRPr b="1" sz="1100"/>
                    </a:p>
                  </a:txBody>
                  <a:tcPr marT="63500" marB="63500" marR="63500" marL="63500">
                    <a:solidFill>
                      <a:srgbClr val="9FC5E8"/>
                    </a:solidFill>
                  </a:tcPr>
                </a:tc>
                <a:tc>
                  <a:txBody>
                    <a:bodyPr/>
                    <a:lstStyle/>
                    <a:p>
                      <a:pPr indent="0" lvl="0" marL="0" rtl="0" algn="l">
                        <a:spcBef>
                          <a:spcPts val="0"/>
                        </a:spcBef>
                        <a:spcAft>
                          <a:spcPts val="0"/>
                        </a:spcAft>
                        <a:buNone/>
                      </a:pPr>
                      <a:r>
                        <a:rPr b="1" lang="en" sz="1100"/>
                        <a:t>LastViewed</a:t>
                      </a:r>
                      <a:endParaRPr b="1" sz="1100"/>
                    </a:p>
                  </a:txBody>
                  <a:tcPr marT="63500" marB="63500" marR="63500" marL="63500">
                    <a:solidFill>
                      <a:srgbClr val="9FC5E8"/>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Payment Type</a:t>
            </a:r>
            <a:endParaRPr/>
          </a:p>
        </p:txBody>
      </p:sp>
      <p:sp>
        <p:nvSpPr>
          <p:cNvPr id="192" name="Google Shape;192;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t/>
            </a:r>
            <a:endParaRPr sz="1000">
              <a:solidFill>
                <a:srgbClr val="233A44"/>
              </a:solidFill>
            </a:endParaRPr>
          </a:p>
          <a:p>
            <a:pPr indent="457200" lvl="0" marL="0" rtl="0" algn="l">
              <a:lnSpc>
                <a:spcPct val="95000"/>
              </a:lnSpc>
              <a:spcBef>
                <a:spcPts val="1200"/>
              </a:spcBef>
              <a:spcAft>
                <a:spcPts val="0"/>
              </a:spcAft>
              <a:buNone/>
            </a:pPr>
            <a:r>
              <a:rPr lang="en" sz="1000">
                <a:solidFill>
                  <a:srgbClr val="233A44"/>
                </a:solidFill>
              </a:rPr>
              <a:t>CREATE TABLE Payment_Type (</a:t>
            </a:r>
            <a:endParaRPr sz="1000">
              <a:solidFill>
                <a:srgbClr val="233A44"/>
              </a:solidFill>
            </a:endParaRPr>
          </a:p>
          <a:p>
            <a:pPr indent="0" lvl="0" marL="457200" rtl="0" algn="l">
              <a:lnSpc>
                <a:spcPct val="95000"/>
              </a:lnSpc>
              <a:spcBef>
                <a:spcPts val="1200"/>
              </a:spcBef>
              <a:spcAft>
                <a:spcPts val="0"/>
              </a:spcAft>
              <a:buNone/>
            </a:pPr>
            <a:r>
              <a:rPr lang="en" sz="1000">
                <a:solidFill>
                  <a:srgbClr val="233A44"/>
                </a:solidFill>
              </a:rPr>
              <a:t>    PTID INTEGER IDENTITY(1,1) PRIMARY KEY,</a:t>
            </a:r>
            <a:endParaRPr sz="1000">
              <a:solidFill>
                <a:srgbClr val="233A44"/>
              </a:solidFill>
            </a:endParaRPr>
          </a:p>
          <a:p>
            <a:pPr indent="0" lvl="0" marL="457200" rtl="0" algn="l">
              <a:lnSpc>
                <a:spcPct val="95000"/>
              </a:lnSpc>
              <a:spcBef>
                <a:spcPts val="1200"/>
              </a:spcBef>
              <a:spcAft>
                <a:spcPts val="0"/>
              </a:spcAft>
              <a:buNone/>
            </a:pPr>
            <a:r>
              <a:rPr lang="en" sz="1000">
                <a:solidFill>
                  <a:srgbClr val="233A44"/>
                </a:solidFill>
              </a:rPr>
              <a:t>    PTType VARCHAR(255) NOT NULL</a:t>
            </a:r>
            <a:endParaRPr sz="1000">
              <a:solidFill>
                <a:srgbClr val="233A44"/>
              </a:solidFill>
            </a:endParaRPr>
          </a:p>
          <a:p>
            <a:pPr indent="0" lvl="0" marL="457200" rtl="0" algn="l">
              <a:lnSpc>
                <a:spcPct val="95000"/>
              </a:lnSpc>
              <a:spcBef>
                <a:spcPts val="1200"/>
              </a:spcBef>
              <a:spcAft>
                <a:spcPts val="0"/>
              </a:spcAft>
              <a:buNone/>
            </a:pPr>
            <a:r>
              <a:rPr lang="en" sz="1000">
                <a:solidFill>
                  <a:srgbClr val="233A44"/>
                </a:solidFill>
              </a:rPr>
              <a:t>);</a:t>
            </a:r>
            <a:endParaRPr sz="1000">
              <a:solidFill>
                <a:srgbClr val="233A44"/>
              </a:solidFill>
            </a:endParaRPr>
          </a:p>
          <a:p>
            <a:pPr indent="0" lvl="0" marL="457200" rtl="0" algn="l">
              <a:lnSpc>
                <a:spcPct val="95000"/>
              </a:lnSpc>
              <a:spcBef>
                <a:spcPts val="1200"/>
              </a:spcBef>
              <a:spcAft>
                <a:spcPts val="0"/>
              </a:spcAft>
              <a:buNone/>
            </a:pPr>
            <a:r>
              <a:t/>
            </a:r>
            <a:endParaRPr sz="1000">
              <a:solidFill>
                <a:srgbClr val="233A44"/>
              </a:solidFill>
            </a:endParaRPr>
          </a:p>
          <a:p>
            <a:pPr indent="0" lvl="0" marL="457200" rtl="0" algn="l">
              <a:lnSpc>
                <a:spcPct val="95000"/>
              </a:lnSpc>
              <a:spcBef>
                <a:spcPts val="1200"/>
              </a:spcBef>
              <a:spcAft>
                <a:spcPts val="0"/>
              </a:spcAft>
              <a:buNone/>
            </a:pPr>
            <a:r>
              <a:t/>
            </a:r>
            <a:endParaRPr sz="1000">
              <a:solidFill>
                <a:srgbClr val="233A44"/>
              </a:solidFill>
            </a:endParaRPr>
          </a:p>
          <a:p>
            <a:pPr indent="0" lvl="0" marL="457200" rtl="0" algn="l">
              <a:lnSpc>
                <a:spcPct val="95000"/>
              </a:lnSpc>
              <a:spcBef>
                <a:spcPts val="1200"/>
              </a:spcBef>
              <a:spcAft>
                <a:spcPts val="0"/>
              </a:spcAft>
              <a:buNone/>
            </a:pPr>
            <a:r>
              <a:t/>
            </a:r>
            <a:endParaRPr sz="1000">
              <a:solidFill>
                <a:srgbClr val="233A44"/>
              </a:solidFill>
            </a:endParaRPr>
          </a:p>
          <a:p>
            <a:pPr indent="0" lvl="0" marL="457200" rtl="0" algn="l">
              <a:lnSpc>
                <a:spcPct val="95000"/>
              </a:lnSpc>
              <a:spcBef>
                <a:spcPts val="1200"/>
              </a:spcBef>
              <a:spcAft>
                <a:spcPts val="0"/>
              </a:spcAft>
              <a:buSzPts val="935"/>
              <a:buNone/>
            </a:pPr>
            <a:r>
              <a:t/>
            </a:r>
            <a:endParaRPr sz="1000">
              <a:solidFill>
                <a:srgbClr val="233A44"/>
              </a:solidFill>
            </a:endParaRPr>
          </a:p>
          <a:p>
            <a:pPr indent="0" lvl="0" marL="457200" rtl="0" algn="l">
              <a:lnSpc>
                <a:spcPct val="80000"/>
              </a:lnSpc>
              <a:spcBef>
                <a:spcPts val="1200"/>
              </a:spcBef>
              <a:spcAft>
                <a:spcPts val="1200"/>
              </a:spcAft>
              <a:buSzPts val="852"/>
              <a:buNone/>
            </a:pPr>
            <a:r>
              <a:t/>
            </a:r>
            <a:endParaRPr sz="1000">
              <a:solidFill>
                <a:srgbClr val="233A44"/>
              </a:solidFill>
              <a:latin typeface="Calibri"/>
              <a:ea typeface="Calibri"/>
              <a:cs typeface="Calibri"/>
              <a:sym typeface="Calibri"/>
            </a:endParaRPr>
          </a:p>
        </p:txBody>
      </p:sp>
      <p:graphicFrame>
        <p:nvGraphicFramePr>
          <p:cNvPr id="193" name="Google Shape;193;p20"/>
          <p:cNvGraphicFramePr/>
          <p:nvPr/>
        </p:nvGraphicFramePr>
        <p:xfrm>
          <a:off x="1196625" y="1692275"/>
          <a:ext cx="3000000" cy="3000000"/>
        </p:xfrm>
        <a:graphic>
          <a:graphicData uri="http://schemas.openxmlformats.org/drawingml/2006/table">
            <a:tbl>
              <a:tblPr>
                <a:noFill/>
                <a:tableStyleId>{6307F6AA-0052-4280-9064-8C09785ED551}</a:tableStyleId>
              </a:tblPr>
              <a:tblGrid>
                <a:gridCol w="923925"/>
                <a:gridCol w="552450"/>
              </a:tblGrid>
              <a:tr h="12700">
                <a:tc>
                  <a:txBody>
                    <a:bodyPr/>
                    <a:lstStyle/>
                    <a:p>
                      <a:pPr indent="0" lvl="0" marL="0" rtl="0" algn="l">
                        <a:spcBef>
                          <a:spcPts val="0"/>
                        </a:spcBef>
                        <a:spcAft>
                          <a:spcPts val="0"/>
                        </a:spcAft>
                        <a:buNone/>
                      </a:pPr>
                      <a:r>
                        <a:rPr b="1" lang="en" sz="1100" u="sng"/>
                        <a:t>PTID</a:t>
                      </a:r>
                      <a:endParaRPr b="1" sz="1100" u="sng"/>
                    </a:p>
                  </a:txBody>
                  <a:tcPr marT="63500" marB="63500" marR="63500" marL="63500">
                    <a:solidFill>
                      <a:srgbClr val="E06666"/>
                    </a:solidFill>
                  </a:tcPr>
                </a:tc>
                <a:tc>
                  <a:txBody>
                    <a:bodyPr/>
                    <a:lstStyle/>
                    <a:p>
                      <a:pPr indent="0" lvl="0" marL="0" rtl="0" algn="l">
                        <a:spcBef>
                          <a:spcPts val="0"/>
                        </a:spcBef>
                        <a:spcAft>
                          <a:spcPts val="0"/>
                        </a:spcAft>
                        <a:buNone/>
                      </a:pPr>
                      <a:r>
                        <a:rPr b="1" lang="en" sz="1100"/>
                        <a:t>Type</a:t>
                      </a:r>
                      <a:endParaRPr b="1" sz="1100"/>
                    </a:p>
                  </a:txBody>
                  <a:tcPr marT="63500" marB="63500" marR="63500" marL="63500">
                    <a:solidFill>
                      <a:srgbClr val="9FC5E8"/>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Payment Method</a:t>
            </a:r>
            <a:endParaRPr/>
          </a:p>
        </p:txBody>
      </p:sp>
      <p:sp>
        <p:nvSpPr>
          <p:cNvPr id="199" name="Google Shape;199;p21"/>
          <p:cNvSpPr txBox="1"/>
          <p:nvPr>
            <p:ph idx="1" type="body"/>
          </p:nvPr>
        </p:nvSpPr>
        <p:spPr>
          <a:xfrm>
            <a:off x="819150" y="1694275"/>
            <a:ext cx="7505700" cy="24480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None/>
            </a:pPr>
            <a:r>
              <a:t/>
            </a:r>
            <a:endParaRPr sz="1000">
              <a:solidFill>
                <a:srgbClr val="233A44"/>
              </a:solidFill>
            </a:endParaRPr>
          </a:p>
          <a:p>
            <a:pPr indent="0" lvl="0" marL="457200" rtl="0" algn="l">
              <a:lnSpc>
                <a:spcPct val="95000"/>
              </a:lnSpc>
              <a:spcBef>
                <a:spcPts val="1200"/>
              </a:spcBef>
              <a:spcAft>
                <a:spcPts val="0"/>
              </a:spcAft>
              <a:buNone/>
            </a:pPr>
            <a:r>
              <a:rPr lang="en" sz="1000">
                <a:solidFill>
                  <a:srgbClr val="233A44"/>
                </a:solidFill>
              </a:rPr>
              <a:t>CREATE TABLE Payment_Method (</a:t>
            </a:r>
            <a:endParaRPr sz="1000">
              <a:solidFill>
                <a:srgbClr val="233A44"/>
              </a:solidFill>
            </a:endParaRPr>
          </a:p>
          <a:p>
            <a:pPr indent="0" lvl="0" marL="457200" rtl="0" algn="l">
              <a:lnSpc>
                <a:spcPct val="95000"/>
              </a:lnSpc>
              <a:spcBef>
                <a:spcPts val="1200"/>
              </a:spcBef>
              <a:spcAft>
                <a:spcPts val="0"/>
              </a:spcAft>
              <a:buNone/>
            </a:pPr>
            <a:r>
              <a:rPr lang="en" sz="1000">
                <a:solidFill>
                  <a:srgbClr val="233A44"/>
                </a:solidFill>
              </a:rPr>
              <a:t>    PMID INTEGER IDENTITY(1,1) PRIMARY KEY,</a:t>
            </a:r>
            <a:endParaRPr sz="1000">
              <a:solidFill>
                <a:srgbClr val="233A44"/>
              </a:solidFill>
            </a:endParaRPr>
          </a:p>
          <a:p>
            <a:pPr indent="0" lvl="0" marL="457200" rtl="0" algn="l">
              <a:lnSpc>
                <a:spcPct val="95000"/>
              </a:lnSpc>
              <a:spcBef>
                <a:spcPts val="1200"/>
              </a:spcBef>
              <a:spcAft>
                <a:spcPts val="0"/>
              </a:spcAft>
              <a:buNone/>
            </a:pPr>
            <a:r>
              <a:rPr lang="en" sz="1000">
                <a:solidFill>
                  <a:srgbClr val="233A44"/>
                </a:solidFill>
              </a:rPr>
              <a:t>    AccountID INTEGER FOREIGN KEY REFERENCES Account(AccountID),</a:t>
            </a:r>
            <a:endParaRPr sz="1000">
              <a:solidFill>
                <a:srgbClr val="233A44"/>
              </a:solidFill>
            </a:endParaRPr>
          </a:p>
          <a:p>
            <a:pPr indent="0" lvl="0" marL="457200" rtl="0" algn="l">
              <a:lnSpc>
                <a:spcPct val="95000"/>
              </a:lnSpc>
              <a:spcBef>
                <a:spcPts val="1200"/>
              </a:spcBef>
              <a:spcAft>
                <a:spcPts val="0"/>
              </a:spcAft>
              <a:buNone/>
            </a:pPr>
            <a:r>
              <a:rPr lang="en" sz="1000">
                <a:solidFill>
                  <a:srgbClr val="233A44"/>
                </a:solidFill>
              </a:rPr>
              <a:t>    PTID INTEGER FOREIGN KEY REFERENCES Payment_Type(PTID),</a:t>
            </a:r>
            <a:endParaRPr sz="1000">
              <a:solidFill>
                <a:srgbClr val="233A44"/>
              </a:solidFill>
            </a:endParaRPr>
          </a:p>
          <a:p>
            <a:pPr indent="0" lvl="0" marL="457200" rtl="0" algn="l">
              <a:lnSpc>
                <a:spcPct val="95000"/>
              </a:lnSpc>
              <a:spcBef>
                <a:spcPts val="1200"/>
              </a:spcBef>
              <a:spcAft>
                <a:spcPts val="0"/>
              </a:spcAft>
              <a:buNone/>
            </a:pPr>
            <a:r>
              <a:rPr lang="en" sz="1000">
                <a:solidFill>
                  <a:srgbClr val="233A44"/>
                </a:solidFill>
              </a:rPr>
              <a:t>    NameOnCard VARCHAR(255) NULL,</a:t>
            </a:r>
            <a:endParaRPr sz="1000">
              <a:solidFill>
                <a:srgbClr val="233A44"/>
              </a:solidFill>
            </a:endParaRPr>
          </a:p>
          <a:p>
            <a:pPr indent="0" lvl="0" marL="457200" rtl="0" algn="l">
              <a:lnSpc>
                <a:spcPct val="95000"/>
              </a:lnSpc>
              <a:spcBef>
                <a:spcPts val="1200"/>
              </a:spcBef>
              <a:spcAft>
                <a:spcPts val="0"/>
              </a:spcAft>
              <a:buNone/>
            </a:pPr>
            <a:r>
              <a:rPr lang="en" sz="1000">
                <a:solidFill>
                  <a:srgbClr val="233A44"/>
                </a:solidFill>
              </a:rPr>
              <a:t>    CardNumber VARCHAR(16) NULL,</a:t>
            </a:r>
            <a:endParaRPr sz="1000">
              <a:solidFill>
                <a:srgbClr val="233A44"/>
              </a:solidFill>
            </a:endParaRPr>
          </a:p>
          <a:p>
            <a:pPr indent="0" lvl="0" marL="457200" rtl="0" algn="l">
              <a:lnSpc>
                <a:spcPct val="95000"/>
              </a:lnSpc>
              <a:spcBef>
                <a:spcPts val="1200"/>
              </a:spcBef>
              <a:spcAft>
                <a:spcPts val="0"/>
              </a:spcAft>
              <a:buNone/>
            </a:pPr>
            <a:r>
              <a:rPr lang="en" sz="1000">
                <a:solidFill>
                  <a:srgbClr val="233A44"/>
                </a:solidFill>
              </a:rPr>
              <a:t>    PMExp VARCHAR(5) NULL,</a:t>
            </a:r>
            <a:endParaRPr sz="1000">
              <a:solidFill>
                <a:srgbClr val="233A44"/>
              </a:solidFill>
            </a:endParaRPr>
          </a:p>
          <a:p>
            <a:pPr indent="0" lvl="0" marL="457200" rtl="0" algn="l">
              <a:lnSpc>
                <a:spcPct val="95000"/>
              </a:lnSpc>
              <a:spcBef>
                <a:spcPts val="1200"/>
              </a:spcBef>
              <a:spcAft>
                <a:spcPts val="0"/>
              </a:spcAft>
              <a:buNone/>
            </a:pPr>
            <a:r>
              <a:rPr lang="en" sz="1000">
                <a:solidFill>
                  <a:srgbClr val="233A44"/>
                </a:solidFill>
              </a:rPr>
              <a:t>    PMCvv VARCHAR(3) NULL,</a:t>
            </a:r>
            <a:endParaRPr sz="1000">
              <a:solidFill>
                <a:srgbClr val="233A44"/>
              </a:solidFill>
            </a:endParaRPr>
          </a:p>
          <a:p>
            <a:pPr indent="0" lvl="0" marL="457200" rtl="0" algn="l">
              <a:lnSpc>
                <a:spcPct val="95000"/>
              </a:lnSpc>
              <a:spcBef>
                <a:spcPts val="1200"/>
              </a:spcBef>
              <a:spcAft>
                <a:spcPts val="0"/>
              </a:spcAft>
              <a:buNone/>
            </a:pPr>
            <a:r>
              <a:rPr lang="en" sz="1000">
                <a:solidFill>
                  <a:srgbClr val="233A44"/>
                </a:solidFill>
              </a:rPr>
              <a:t>    PMFavorite BIT NOT NULL</a:t>
            </a:r>
            <a:endParaRPr sz="1000">
              <a:solidFill>
                <a:srgbClr val="233A44"/>
              </a:solidFill>
            </a:endParaRPr>
          </a:p>
          <a:p>
            <a:pPr indent="0" lvl="0" marL="457200" rtl="0" algn="l">
              <a:lnSpc>
                <a:spcPct val="95000"/>
              </a:lnSpc>
              <a:spcBef>
                <a:spcPts val="1200"/>
              </a:spcBef>
              <a:spcAft>
                <a:spcPts val="0"/>
              </a:spcAft>
              <a:buNone/>
            </a:pPr>
            <a:r>
              <a:rPr lang="en" sz="1000">
                <a:solidFill>
                  <a:srgbClr val="233A44"/>
                </a:solidFill>
              </a:rPr>
              <a:t>);</a:t>
            </a:r>
            <a:endParaRPr sz="1000">
              <a:solidFill>
                <a:srgbClr val="233A44"/>
              </a:solidFill>
            </a:endParaRPr>
          </a:p>
          <a:p>
            <a:pPr indent="0" lvl="0" marL="457200" rtl="0" algn="l">
              <a:lnSpc>
                <a:spcPct val="95000"/>
              </a:lnSpc>
              <a:spcBef>
                <a:spcPts val="1200"/>
              </a:spcBef>
              <a:spcAft>
                <a:spcPts val="0"/>
              </a:spcAft>
              <a:buNone/>
            </a:pPr>
            <a:r>
              <a:t/>
            </a:r>
            <a:endParaRPr sz="1000">
              <a:solidFill>
                <a:srgbClr val="233A44"/>
              </a:solidFill>
            </a:endParaRPr>
          </a:p>
          <a:p>
            <a:pPr indent="0" lvl="0" marL="457200" rtl="0" algn="l">
              <a:lnSpc>
                <a:spcPct val="95000"/>
              </a:lnSpc>
              <a:spcBef>
                <a:spcPts val="1200"/>
              </a:spcBef>
              <a:spcAft>
                <a:spcPts val="0"/>
              </a:spcAft>
              <a:buNone/>
            </a:pPr>
            <a:r>
              <a:t/>
            </a:r>
            <a:endParaRPr sz="1000">
              <a:solidFill>
                <a:srgbClr val="233A44"/>
              </a:solidFill>
            </a:endParaRPr>
          </a:p>
          <a:p>
            <a:pPr indent="0" lvl="0" marL="457200" rtl="0" algn="l">
              <a:lnSpc>
                <a:spcPct val="95000"/>
              </a:lnSpc>
              <a:spcBef>
                <a:spcPts val="1200"/>
              </a:spcBef>
              <a:spcAft>
                <a:spcPts val="0"/>
              </a:spcAft>
              <a:buNone/>
            </a:pPr>
            <a:r>
              <a:t/>
            </a:r>
            <a:endParaRPr sz="1000">
              <a:solidFill>
                <a:srgbClr val="233A44"/>
              </a:solidFill>
            </a:endParaRPr>
          </a:p>
          <a:p>
            <a:pPr indent="0" lvl="0" marL="457200" rtl="0" algn="l">
              <a:lnSpc>
                <a:spcPct val="95000"/>
              </a:lnSpc>
              <a:spcBef>
                <a:spcPts val="1200"/>
              </a:spcBef>
              <a:spcAft>
                <a:spcPts val="0"/>
              </a:spcAft>
              <a:buSzPts val="935"/>
              <a:buNone/>
            </a:pPr>
            <a:r>
              <a:t/>
            </a:r>
            <a:endParaRPr sz="1000">
              <a:solidFill>
                <a:srgbClr val="233A44"/>
              </a:solidFill>
            </a:endParaRPr>
          </a:p>
          <a:p>
            <a:pPr indent="0" lvl="0" marL="457200" rtl="0" algn="l">
              <a:lnSpc>
                <a:spcPct val="80000"/>
              </a:lnSpc>
              <a:spcBef>
                <a:spcPts val="1200"/>
              </a:spcBef>
              <a:spcAft>
                <a:spcPts val="0"/>
              </a:spcAft>
              <a:buSzPts val="852"/>
              <a:buNone/>
            </a:pPr>
            <a:r>
              <a:rPr lang="en" sz="1000">
                <a:solidFill>
                  <a:srgbClr val="233A44"/>
                </a:solidFill>
                <a:latin typeface="Calibri"/>
                <a:ea typeface="Calibri"/>
                <a:cs typeface="Calibri"/>
                <a:sym typeface="Calibri"/>
              </a:rPr>
              <a:t>ALTER TABLE PM ADD PRIMARY KEY (PMID);</a:t>
            </a:r>
            <a:endParaRPr sz="1000">
              <a:solidFill>
                <a:srgbClr val="233A44"/>
              </a:solidFill>
              <a:latin typeface="Calibri"/>
              <a:ea typeface="Calibri"/>
              <a:cs typeface="Calibri"/>
              <a:sym typeface="Calibri"/>
            </a:endParaRPr>
          </a:p>
          <a:p>
            <a:pPr indent="0" lvl="0" marL="0" rtl="0" algn="l">
              <a:lnSpc>
                <a:spcPct val="95000"/>
              </a:lnSpc>
              <a:spcBef>
                <a:spcPts val="1200"/>
              </a:spcBef>
              <a:spcAft>
                <a:spcPts val="0"/>
              </a:spcAft>
              <a:buSzPts val="935"/>
              <a:buNone/>
            </a:pPr>
            <a:r>
              <a:rPr lang="en" sz="1000">
                <a:solidFill>
                  <a:srgbClr val="233A44"/>
                </a:solidFill>
                <a:latin typeface="Calibri"/>
                <a:ea typeface="Calibri"/>
                <a:cs typeface="Calibri"/>
                <a:sym typeface="Calibri"/>
              </a:rPr>
              <a:t>	DELETE FROM PM WHERE PMID = ‘____’;</a:t>
            </a:r>
            <a:endParaRPr sz="1000">
              <a:solidFill>
                <a:srgbClr val="233A44"/>
              </a:solidFill>
              <a:latin typeface="Calibri"/>
              <a:ea typeface="Calibri"/>
              <a:cs typeface="Calibri"/>
              <a:sym typeface="Calibri"/>
            </a:endParaRPr>
          </a:p>
          <a:p>
            <a:pPr indent="0" lvl="0" marL="0" rtl="0" algn="l">
              <a:lnSpc>
                <a:spcPct val="95000"/>
              </a:lnSpc>
              <a:spcBef>
                <a:spcPts val="1200"/>
              </a:spcBef>
              <a:spcAft>
                <a:spcPts val="1200"/>
              </a:spcAft>
              <a:buSzPts val="935"/>
              <a:buNone/>
            </a:pPr>
            <a:r>
              <a:t/>
            </a:r>
            <a:endParaRPr sz="1000">
              <a:solidFill>
                <a:srgbClr val="233A44"/>
              </a:solidFill>
              <a:latin typeface="Calibri"/>
              <a:ea typeface="Calibri"/>
              <a:cs typeface="Calibri"/>
              <a:sym typeface="Calibri"/>
            </a:endParaRPr>
          </a:p>
        </p:txBody>
      </p:sp>
      <p:graphicFrame>
        <p:nvGraphicFramePr>
          <p:cNvPr id="200" name="Google Shape;200;p21"/>
          <p:cNvGraphicFramePr/>
          <p:nvPr/>
        </p:nvGraphicFramePr>
        <p:xfrm>
          <a:off x="1118125" y="1694275"/>
          <a:ext cx="3000000" cy="3000000"/>
        </p:xfrm>
        <a:graphic>
          <a:graphicData uri="http://schemas.openxmlformats.org/drawingml/2006/table">
            <a:tbl>
              <a:tblPr>
                <a:noFill/>
                <a:tableStyleId>{6307F6AA-0052-4280-9064-8C09785ED551}</a:tableStyleId>
              </a:tblPr>
              <a:tblGrid>
                <a:gridCol w="905000"/>
                <a:gridCol w="478925"/>
                <a:gridCol w="696950"/>
                <a:gridCol w="1105125"/>
                <a:gridCol w="1284350"/>
                <a:gridCol w="627250"/>
                <a:gridCol w="736750"/>
                <a:gridCol w="1136100"/>
              </a:tblGrid>
              <a:tr h="12700">
                <a:tc>
                  <a:txBody>
                    <a:bodyPr/>
                    <a:lstStyle/>
                    <a:p>
                      <a:pPr indent="0" lvl="0" marL="0" rtl="0" algn="l">
                        <a:spcBef>
                          <a:spcPts val="0"/>
                        </a:spcBef>
                        <a:spcAft>
                          <a:spcPts val="0"/>
                        </a:spcAft>
                        <a:buNone/>
                      </a:pPr>
                      <a:r>
                        <a:rPr b="1" lang="en" sz="1100" u="sng"/>
                        <a:t>Account ID</a:t>
                      </a:r>
                      <a:endParaRPr b="1" sz="1100" u="sng"/>
                    </a:p>
                  </a:txBody>
                  <a:tcPr marT="63500" marB="63500" marR="63500" marL="63500">
                    <a:solidFill>
                      <a:srgbClr val="E06666"/>
                    </a:solidFill>
                  </a:tcPr>
                </a:tc>
                <a:tc>
                  <a:txBody>
                    <a:bodyPr/>
                    <a:lstStyle/>
                    <a:p>
                      <a:pPr indent="0" lvl="0" marL="0" rtl="0" algn="l">
                        <a:spcBef>
                          <a:spcPts val="0"/>
                        </a:spcBef>
                        <a:spcAft>
                          <a:spcPts val="0"/>
                        </a:spcAft>
                        <a:buNone/>
                      </a:pPr>
                      <a:r>
                        <a:rPr b="1" lang="en" sz="1100" u="sng"/>
                        <a:t>PMID</a:t>
                      </a:r>
                      <a:endParaRPr b="1" sz="1100" u="sng"/>
                    </a:p>
                  </a:txBody>
                  <a:tcPr marT="63500" marB="63500" marR="63500" marL="63500">
                    <a:solidFill>
                      <a:srgbClr val="E06666"/>
                    </a:solidFill>
                  </a:tcPr>
                </a:tc>
                <a:tc>
                  <a:txBody>
                    <a:bodyPr/>
                    <a:lstStyle/>
                    <a:p>
                      <a:pPr indent="0" lvl="0" marL="0" rtl="0" algn="l">
                        <a:spcBef>
                          <a:spcPts val="0"/>
                        </a:spcBef>
                        <a:spcAft>
                          <a:spcPts val="0"/>
                        </a:spcAft>
                        <a:buNone/>
                      </a:pPr>
                      <a:r>
                        <a:rPr b="1" lang="en" sz="1100"/>
                        <a:t>PTID</a:t>
                      </a:r>
                      <a:endParaRPr b="1" sz="1100"/>
                    </a:p>
                  </a:txBody>
                  <a:tcPr marT="63500" marB="63500" marR="63500" marL="63500">
                    <a:solidFill>
                      <a:srgbClr val="B6D7A8"/>
                    </a:solidFill>
                  </a:tcPr>
                </a:tc>
                <a:tc>
                  <a:txBody>
                    <a:bodyPr/>
                    <a:lstStyle/>
                    <a:p>
                      <a:pPr indent="0" lvl="0" marL="0" rtl="0" algn="l">
                        <a:spcBef>
                          <a:spcPts val="0"/>
                        </a:spcBef>
                        <a:spcAft>
                          <a:spcPts val="0"/>
                        </a:spcAft>
                        <a:buNone/>
                      </a:pPr>
                      <a:r>
                        <a:rPr b="1" lang="en" sz="1100"/>
                        <a:t>N</a:t>
                      </a:r>
                      <a:r>
                        <a:rPr b="1" lang="en" sz="1100"/>
                        <a:t>a</a:t>
                      </a:r>
                      <a:r>
                        <a:rPr b="1" lang="en" sz="1100"/>
                        <a:t>meOnCard</a:t>
                      </a:r>
                      <a:endParaRPr b="1" sz="1100"/>
                    </a:p>
                  </a:txBody>
                  <a:tcPr marT="63500" marB="63500" marR="63500" marL="63500">
                    <a:solidFill>
                      <a:srgbClr val="9FC5E8"/>
                    </a:solidFill>
                  </a:tcPr>
                </a:tc>
                <a:tc>
                  <a:txBody>
                    <a:bodyPr/>
                    <a:lstStyle/>
                    <a:p>
                      <a:pPr indent="0" lvl="0" marL="0" rtl="0" algn="l">
                        <a:spcBef>
                          <a:spcPts val="0"/>
                        </a:spcBef>
                        <a:spcAft>
                          <a:spcPts val="0"/>
                        </a:spcAft>
                        <a:buNone/>
                      </a:pPr>
                      <a:r>
                        <a:rPr b="1" lang="en" sz="1100"/>
                        <a:t>PMCardNumber</a:t>
                      </a:r>
                      <a:endParaRPr b="1" sz="1100"/>
                    </a:p>
                  </a:txBody>
                  <a:tcPr marT="63500" marB="63500" marR="63500" marL="63500">
                    <a:solidFill>
                      <a:srgbClr val="9FC5E8"/>
                    </a:solidFill>
                  </a:tcPr>
                </a:tc>
                <a:tc>
                  <a:txBody>
                    <a:bodyPr/>
                    <a:lstStyle/>
                    <a:p>
                      <a:pPr indent="0" lvl="0" marL="0" rtl="0" algn="l">
                        <a:spcBef>
                          <a:spcPts val="0"/>
                        </a:spcBef>
                        <a:spcAft>
                          <a:spcPts val="0"/>
                        </a:spcAft>
                        <a:buNone/>
                      </a:pPr>
                      <a:r>
                        <a:rPr b="1" lang="en" sz="1100"/>
                        <a:t>PMExp</a:t>
                      </a:r>
                      <a:endParaRPr b="1" sz="1100"/>
                    </a:p>
                  </a:txBody>
                  <a:tcPr marT="63500" marB="63500" marR="63500" marL="63500">
                    <a:solidFill>
                      <a:srgbClr val="9FC5E8"/>
                    </a:solidFill>
                  </a:tcPr>
                </a:tc>
                <a:tc>
                  <a:txBody>
                    <a:bodyPr/>
                    <a:lstStyle/>
                    <a:p>
                      <a:pPr indent="0" lvl="0" marL="0" rtl="0" algn="l">
                        <a:spcBef>
                          <a:spcPts val="0"/>
                        </a:spcBef>
                        <a:spcAft>
                          <a:spcPts val="0"/>
                        </a:spcAft>
                        <a:buNone/>
                      </a:pPr>
                      <a:r>
                        <a:rPr b="1" lang="en" sz="1100"/>
                        <a:t>PMCVV</a:t>
                      </a:r>
                      <a:endParaRPr b="1" sz="1100"/>
                    </a:p>
                  </a:txBody>
                  <a:tcPr marT="63500" marB="63500" marR="63500" marL="63500">
                    <a:solidFill>
                      <a:srgbClr val="9FC5E8"/>
                    </a:solidFill>
                  </a:tcPr>
                </a:tc>
                <a:tc>
                  <a:txBody>
                    <a:bodyPr/>
                    <a:lstStyle/>
                    <a:p>
                      <a:pPr indent="0" lvl="0" marL="0" rtl="0" algn="l">
                        <a:spcBef>
                          <a:spcPts val="0"/>
                        </a:spcBef>
                        <a:spcAft>
                          <a:spcPts val="0"/>
                        </a:spcAft>
                        <a:buNone/>
                      </a:pPr>
                      <a:r>
                        <a:rPr b="1" lang="en" sz="1100"/>
                        <a:t>PMFavorite</a:t>
                      </a:r>
                      <a:endParaRPr b="1" sz="1100"/>
                    </a:p>
                  </a:txBody>
                  <a:tcPr marT="63500" marB="63500" marR="63500" marL="63500">
                    <a:solidFill>
                      <a:srgbClr val="9FC5E8"/>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