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to deal with big volumes of incoming emails. Easily hundreds of messages during a workday.
Since my situation wasn't unique I have learned from my coworkers some tricks that are now applicable in my personal inbox (&lt;100 messages/week).
Why do I like it?
- I execute the process when it works best for me.
- The rapid pace makes each step feel satisfying.
- It avoids the pitfals of notifications or missed emails.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prefer starting with the newest "important" emails.
I use gmail's stars ⭐ to mark my current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it doesn't slip through the cracks.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drag from the message list to the sidebar.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2024-02-27T23:23:37Z</dcterms:created>
  <dcterms:modified xsi:type="dcterms:W3CDTF">2024-02-27T23:23:37Z</dcterms:modified>
</cp:coreProperties>
</file>