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8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00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1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3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3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13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94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3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72ED8-24F2-4380-90BD-D08EB4B3F64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FE9D-6B90-4492-BC51-A7FCC83451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6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A0DFFA3-E2CA-43F9-8DC9-675CC1D05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19" y="5824062"/>
            <a:ext cx="8321761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0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Tomio</dc:creator>
  <cp:lastModifiedBy>Bruno Tomio</cp:lastModifiedBy>
  <cp:revision>1</cp:revision>
  <dcterms:created xsi:type="dcterms:W3CDTF">2020-02-14T16:41:38Z</dcterms:created>
  <dcterms:modified xsi:type="dcterms:W3CDTF">2020-02-14T16:42:45Z</dcterms:modified>
</cp:coreProperties>
</file>