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3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5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0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4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3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77235" y="1041631"/>
            <a:ext cx="1741035" cy="1641139"/>
            <a:chOff x="1277235" y="1041631"/>
            <a:chExt cx="1741035" cy="1641139"/>
          </a:xfrm>
        </p:grpSpPr>
        <p:sp>
          <p:nvSpPr>
            <p:cNvPr id="5" name="Oval 4"/>
            <p:cNvSpPr/>
            <p:nvPr/>
          </p:nvSpPr>
          <p:spPr>
            <a:xfrm>
              <a:off x="1277235" y="1041631"/>
              <a:ext cx="1641139" cy="16411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ヒラギノ角ゴ Std W8"/>
                <a:ea typeface="ヒラギノ角ゴ Std W8"/>
                <a:cs typeface="ヒラギノ角ゴ Std W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20048" y="1417044"/>
              <a:ext cx="169822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rgbClr val="FF0000"/>
                  </a:solidFill>
                  <a:latin typeface="Apple Chancery"/>
                  <a:cs typeface="Apple Chancery"/>
                </a:rPr>
                <a:t>Shoot</a:t>
              </a:r>
              <a:endParaRPr lang="en-US" sz="5000" dirty="0">
                <a:solidFill>
                  <a:srgbClr val="FF0000"/>
                </a:solidFill>
                <a:latin typeface="Apple Chancery"/>
                <a:cs typeface="Apple Chancery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108938" y="1312741"/>
            <a:ext cx="1598327" cy="966077"/>
          </a:xfrm>
          <a:prstGeom prst="ellipse">
            <a:avLst/>
          </a:prstGeom>
          <a:solidFill>
            <a:srgbClr val="434343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pple Chancery"/>
                <a:cs typeface="Apple Chancery"/>
              </a:rPr>
              <a:t>Shoot</a:t>
            </a:r>
            <a:endParaRPr lang="en-US" sz="3200" dirty="0">
              <a:solidFill>
                <a:srgbClr val="FF0000"/>
              </a:solidFill>
              <a:latin typeface="Apple Chancery"/>
              <a:cs typeface="Apple Chancery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6351" y="2682550"/>
            <a:ext cx="6849973" cy="14696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pple Chancery"/>
                <a:cs typeface="Apple Chancery"/>
              </a:rPr>
              <a:t>Welcome to The Land of Dead!</a:t>
            </a:r>
            <a:br>
              <a:rPr lang="en-US" sz="2400" dirty="0" smtClean="0">
                <a:solidFill>
                  <a:srgbClr val="FF0000"/>
                </a:solidFill>
                <a:latin typeface="Apple Chancery"/>
                <a:cs typeface="Apple Chancery"/>
              </a:rPr>
            </a:br>
            <a:r>
              <a:rPr lang="en-US" sz="2400" dirty="0" smtClean="0">
                <a:solidFill>
                  <a:srgbClr val="FF0000"/>
                </a:solidFill>
                <a:latin typeface="Apple Chancery"/>
                <a:cs typeface="Apple Chancery"/>
              </a:rPr>
              <a:t>Are you ready for Zombie </a:t>
            </a:r>
            <a:r>
              <a:rPr lang="en-US" sz="2400" dirty="0" err="1" smtClean="0">
                <a:solidFill>
                  <a:srgbClr val="FF0000"/>
                </a:solidFill>
                <a:latin typeface="Apple Chancery"/>
                <a:cs typeface="Apple Chancery"/>
              </a:rPr>
              <a:t>GunShip</a:t>
            </a:r>
            <a:r>
              <a:rPr lang="en-US" sz="2400" dirty="0" smtClean="0">
                <a:solidFill>
                  <a:srgbClr val="FF0000"/>
                </a:solidFill>
                <a:latin typeface="Apple Chancery"/>
                <a:cs typeface="Apple Chancery"/>
              </a:rPr>
              <a:t> ?</a:t>
            </a:r>
            <a:endParaRPr lang="en-US" sz="2400" dirty="0">
              <a:solidFill>
                <a:srgbClr val="FF0000"/>
              </a:solidFill>
              <a:latin typeface="Apple Chancery"/>
              <a:cs typeface="Apple Chancery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22268" y="4152249"/>
            <a:ext cx="2454573" cy="98456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rgbClr val="FF0000"/>
                </a:solidFill>
                <a:latin typeface="Apple Chancery"/>
                <a:cs typeface="Apple Chancery"/>
              </a:rPr>
              <a:t>Game Over!</a:t>
            </a:r>
            <a:endParaRPr lang="en-US" sz="2500" dirty="0">
              <a:solidFill>
                <a:srgbClr val="FF0000"/>
              </a:solidFill>
              <a:latin typeface="Apple Chancery"/>
              <a:cs typeface="Apple Chancery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22268" y="5679023"/>
            <a:ext cx="2454573" cy="98456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rgbClr val="FF0000"/>
                </a:solidFill>
                <a:latin typeface="Apple Chancery"/>
                <a:cs typeface="Apple Chancery"/>
              </a:rPr>
              <a:t>You Win!</a:t>
            </a:r>
            <a:endParaRPr lang="en-US" sz="2500" dirty="0">
              <a:solidFill>
                <a:srgbClr val="FF0000"/>
              </a:solidFill>
              <a:latin typeface="Apple Chancery"/>
              <a:cs typeface="Apple Chancery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56351" y="3766995"/>
            <a:ext cx="1412807" cy="74198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rgbClr val="FF0000"/>
                </a:solidFill>
                <a:latin typeface="Apple Chancery"/>
                <a:cs typeface="Apple Chancery"/>
              </a:rPr>
              <a:t>Bullet</a:t>
            </a:r>
            <a:endParaRPr lang="en-US" sz="2500" dirty="0">
              <a:solidFill>
                <a:srgbClr val="FF0000"/>
              </a:solidFill>
              <a:latin typeface="Apple Chancery"/>
              <a:cs typeface="Apple Chancery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56351" y="4979839"/>
            <a:ext cx="1412807" cy="74198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pple Chancery"/>
                <a:cs typeface="Apple Chancery"/>
              </a:rPr>
              <a:t>Canon</a:t>
            </a:r>
            <a:endParaRPr lang="en-US" sz="2400" dirty="0">
              <a:solidFill>
                <a:srgbClr val="FF0000"/>
              </a:solidFill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304360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17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Tung Tung au 3 Yên 0811 契約</dc:creator>
  <cp:lastModifiedBy>Thanh Tung Tung au 3 Yên 0811 契約</cp:lastModifiedBy>
  <cp:revision>11</cp:revision>
  <dcterms:created xsi:type="dcterms:W3CDTF">2014-08-23T07:50:05Z</dcterms:created>
  <dcterms:modified xsi:type="dcterms:W3CDTF">2014-08-24T07:03:46Z</dcterms:modified>
</cp:coreProperties>
</file>