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3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54E7-7713-7D43-B8E3-599CE8915D01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77235" y="1041631"/>
            <a:ext cx="1741035" cy="1641139"/>
            <a:chOff x="1277235" y="1041631"/>
            <a:chExt cx="1741035" cy="1641139"/>
          </a:xfrm>
        </p:grpSpPr>
        <p:sp>
          <p:nvSpPr>
            <p:cNvPr id="5" name="Oval 4"/>
            <p:cNvSpPr/>
            <p:nvPr/>
          </p:nvSpPr>
          <p:spPr>
            <a:xfrm>
              <a:off x="1277235" y="1041631"/>
              <a:ext cx="1641139" cy="16411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ヒラギノ角ゴ Std W8"/>
                <a:ea typeface="ヒラギノ角ゴ Std W8"/>
                <a:cs typeface="ヒラギノ角ゴ Std W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0048" y="1417044"/>
              <a:ext cx="16982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rgbClr val="FF0000"/>
                  </a:solidFill>
                  <a:latin typeface="Apple Chancery"/>
                  <a:cs typeface="Apple Chancery"/>
                </a:rPr>
                <a:t>Shoot</a:t>
              </a:r>
              <a:endParaRPr lang="en-US" sz="5000" dirty="0">
                <a:solidFill>
                  <a:srgbClr val="FF0000"/>
                </a:solidFill>
                <a:latin typeface="Apple Chancery"/>
                <a:cs typeface="Apple Chancery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108938" y="1312741"/>
            <a:ext cx="1598327" cy="966077"/>
          </a:xfrm>
          <a:prstGeom prst="ellipse">
            <a:avLst/>
          </a:prstGeom>
          <a:solidFill>
            <a:srgbClr val="434343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pple Chancery"/>
                <a:cs typeface="Apple Chancery"/>
              </a:rPr>
              <a:t>Shoot</a:t>
            </a:r>
            <a:endParaRPr lang="en-US" sz="32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6351" y="2682550"/>
            <a:ext cx="6849973" cy="14696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Welcome to The Land of Dead!</a:t>
            </a:r>
            <a:b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</a:br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Are you ready for Zombie </a:t>
            </a:r>
            <a:r>
              <a:rPr lang="en-US" sz="2400" dirty="0" err="1" smtClean="0">
                <a:solidFill>
                  <a:srgbClr val="FF0000"/>
                </a:solidFill>
                <a:latin typeface="Apple Chancery"/>
                <a:cs typeface="Apple Chancery"/>
              </a:rPr>
              <a:t>GunShip</a:t>
            </a:r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 ?</a:t>
            </a:r>
            <a:endParaRPr lang="en-US" sz="24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22268" y="2896577"/>
            <a:ext cx="2454573" cy="9845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  <a:latin typeface="Apple Chancery"/>
                <a:cs typeface="Apple Chancery"/>
              </a:rPr>
              <a:t>Game Over!</a:t>
            </a:r>
            <a:endParaRPr lang="en-US" sz="25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23401" y="5051187"/>
            <a:ext cx="2454573" cy="9845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  <a:latin typeface="Apple Chancery"/>
                <a:cs typeface="Apple Chancery"/>
              </a:rPr>
              <a:t>You Win!</a:t>
            </a:r>
            <a:endParaRPr lang="en-US" sz="25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6351" y="3766995"/>
            <a:ext cx="1412807" cy="74198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  <a:latin typeface="Apple Chancery"/>
                <a:cs typeface="Apple Chancery"/>
              </a:rPr>
              <a:t>Bullet</a:t>
            </a:r>
            <a:endParaRPr lang="en-US" sz="25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84172" y="5179605"/>
            <a:ext cx="1412807" cy="7419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Canon</a:t>
            </a:r>
            <a:endParaRPr lang="en-US" sz="24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3" name="Oval 2"/>
          <p:cNvSpPr/>
          <p:nvPr/>
        </p:nvSpPr>
        <p:spPr>
          <a:xfrm>
            <a:off x="-777757" y="3752714"/>
            <a:ext cx="1555514" cy="806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Missile</a:t>
            </a:r>
            <a:endParaRPr lang="en-US" sz="24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0436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Tung Tung au 3 Yên 0811 契約</dc:creator>
  <cp:lastModifiedBy>Thanh Tung Tung au 3 Yên 0811 契約</cp:lastModifiedBy>
  <cp:revision>14</cp:revision>
  <dcterms:created xsi:type="dcterms:W3CDTF">2014-08-23T07:50:05Z</dcterms:created>
  <dcterms:modified xsi:type="dcterms:W3CDTF">2014-08-24T15:14:35Z</dcterms:modified>
</cp:coreProperties>
</file>