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4343"/>
    <a:srgbClr val="A0A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-16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354E7-7713-7D43-B8E3-599CE8915D01}" type="datetimeFigureOut">
              <a:rPr lang="en-US" smtClean="0"/>
              <a:t>8/23/14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61721-975D-6345-9F1A-562EC31F5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334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354E7-7713-7D43-B8E3-599CE8915D01}" type="datetimeFigureOut">
              <a:rPr lang="en-US" smtClean="0"/>
              <a:t>8/23/14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61721-975D-6345-9F1A-562EC31F5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412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354E7-7713-7D43-B8E3-599CE8915D01}" type="datetimeFigureOut">
              <a:rPr lang="en-US" smtClean="0"/>
              <a:t>8/23/14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61721-975D-6345-9F1A-562EC31F5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679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354E7-7713-7D43-B8E3-599CE8915D01}" type="datetimeFigureOut">
              <a:rPr lang="en-US" smtClean="0"/>
              <a:t>8/23/14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61721-975D-6345-9F1A-562EC31F5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718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354E7-7713-7D43-B8E3-599CE8915D01}" type="datetimeFigureOut">
              <a:rPr lang="en-US" smtClean="0"/>
              <a:t>8/23/14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61721-975D-6345-9F1A-562EC31F5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784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354E7-7713-7D43-B8E3-599CE8915D01}" type="datetimeFigureOut">
              <a:rPr lang="en-US" smtClean="0"/>
              <a:t>8/23/14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61721-975D-6345-9F1A-562EC31F5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354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354E7-7713-7D43-B8E3-599CE8915D01}" type="datetimeFigureOut">
              <a:rPr lang="en-US" smtClean="0"/>
              <a:t>8/23/14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61721-975D-6345-9F1A-562EC31F5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706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354E7-7713-7D43-B8E3-599CE8915D01}" type="datetimeFigureOut">
              <a:rPr lang="en-US" smtClean="0"/>
              <a:t>8/23/14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61721-975D-6345-9F1A-562EC31F5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648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354E7-7713-7D43-B8E3-599CE8915D01}" type="datetimeFigureOut">
              <a:rPr lang="en-US" smtClean="0"/>
              <a:t>8/23/14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61721-975D-6345-9F1A-562EC31F5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898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354E7-7713-7D43-B8E3-599CE8915D01}" type="datetimeFigureOut">
              <a:rPr lang="en-US" smtClean="0"/>
              <a:t>8/23/14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61721-975D-6345-9F1A-562EC31F5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08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354E7-7713-7D43-B8E3-599CE8915D01}" type="datetimeFigureOut">
              <a:rPr lang="en-US" smtClean="0"/>
              <a:t>8/23/14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61721-975D-6345-9F1A-562EC31F5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991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354E7-7713-7D43-B8E3-599CE8915D01}" type="datetimeFigureOut">
              <a:rPr lang="en-US" smtClean="0"/>
              <a:t>8/23/14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61721-975D-6345-9F1A-562EC31F5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535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277235" y="1041631"/>
            <a:ext cx="1741035" cy="1641139"/>
            <a:chOff x="1277235" y="1041631"/>
            <a:chExt cx="1741035" cy="1641139"/>
          </a:xfrm>
        </p:grpSpPr>
        <p:sp>
          <p:nvSpPr>
            <p:cNvPr id="5" name="Oval 4"/>
            <p:cNvSpPr/>
            <p:nvPr/>
          </p:nvSpPr>
          <p:spPr>
            <a:xfrm>
              <a:off x="1277235" y="1041631"/>
              <a:ext cx="1641139" cy="164113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latin typeface="ヒラギノ角ゴ Std W8"/>
                <a:ea typeface="ヒラギノ角ゴ Std W8"/>
                <a:cs typeface="ヒラギノ角ゴ Std W8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320048" y="1417044"/>
              <a:ext cx="1698222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0" dirty="0" smtClean="0">
                  <a:solidFill>
                    <a:srgbClr val="FF0000"/>
                  </a:solidFill>
                  <a:latin typeface="Apple Chancery"/>
                  <a:cs typeface="Apple Chancery"/>
                </a:rPr>
                <a:t>Shoot</a:t>
              </a:r>
              <a:endParaRPr lang="en-US" sz="5000" dirty="0">
                <a:solidFill>
                  <a:srgbClr val="FF0000"/>
                </a:solidFill>
                <a:latin typeface="Apple Chancery"/>
                <a:cs typeface="Apple Chancery"/>
              </a:endParaRPr>
            </a:p>
          </p:txBody>
        </p:sp>
      </p:grpSp>
      <p:sp>
        <p:nvSpPr>
          <p:cNvPr id="8" name="Oval 7"/>
          <p:cNvSpPr/>
          <p:nvPr/>
        </p:nvSpPr>
        <p:spPr>
          <a:xfrm>
            <a:off x="5108938" y="1312741"/>
            <a:ext cx="1598327" cy="966077"/>
          </a:xfrm>
          <a:prstGeom prst="ellipse">
            <a:avLst/>
          </a:prstGeom>
          <a:solidFill>
            <a:srgbClr val="43434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FF0000"/>
                </a:solidFill>
                <a:latin typeface="Apple Chancery"/>
                <a:cs typeface="Apple Chancery"/>
              </a:rPr>
              <a:t>Shoot</a:t>
            </a:r>
            <a:endParaRPr lang="en-US" sz="3200" dirty="0">
              <a:solidFill>
                <a:srgbClr val="FF0000"/>
              </a:solidFill>
              <a:latin typeface="Apple Chancery"/>
              <a:cs typeface="Apple Chancery"/>
            </a:endParaRPr>
          </a:p>
        </p:txBody>
      </p:sp>
    </p:spTree>
    <p:extLst>
      <p:ext uri="{BB962C8B-B14F-4D97-AF65-F5344CB8AC3E}">
        <p14:creationId xmlns:p14="http://schemas.microsoft.com/office/powerpoint/2010/main" val="3043602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</Words>
  <Application>Microsoft Macintosh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Thanh Tung Tung au 3 Yên 0811 契約</dc:creator>
  <cp:lastModifiedBy>Thanh Tung Tung au 3 Yên 0811 契約</cp:lastModifiedBy>
  <cp:revision>3</cp:revision>
  <dcterms:created xsi:type="dcterms:W3CDTF">2014-08-23T07:50:05Z</dcterms:created>
  <dcterms:modified xsi:type="dcterms:W3CDTF">2014-08-23T08:17:40Z</dcterms:modified>
</cp:coreProperties>
</file>