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8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3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60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8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7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3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0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8F1E-1E70-A346-B067-C6A21B8184A7}" type="datetimeFigureOut">
              <a:rPr kumimoji="1" lang="ja-JP" altLang="en-US" smtClean="0"/>
              <a:t>2014/08/27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2FD7A-C4B2-9542-B55E-CDB4FAB36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5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ドーナツ 3"/>
          <p:cNvSpPr/>
          <p:nvPr/>
        </p:nvSpPr>
        <p:spPr>
          <a:xfrm>
            <a:off x="1914396" y="1693220"/>
            <a:ext cx="3239203" cy="3239203"/>
          </a:xfrm>
          <a:prstGeom prst="donut">
            <a:avLst>
              <a:gd name="adj" fmla="val 899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986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cyberagent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Thanhtung Bui</dc:creator>
  <cp:lastModifiedBy>Thanhtung Bui</cp:lastModifiedBy>
  <cp:revision>2</cp:revision>
  <dcterms:created xsi:type="dcterms:W3CDTF">2014-08-27T06:05:53Z</dcterms:created>
  <dcterms:modified xsi:type="dcterms:W3CDTF">2014-08-27T06:07:49Z</dcterms:modified>
</cp:coreProperties>
</file>