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6A497-9AAF-47DC-851B-6A6F18C25A3A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C307-5FF5-467F-BDAE-CE0C478B8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B202-2B2E-4B91-9F2F-E5B48F0FFF4D}" type="datetimeFigureOut">
              <a:rPr kumimoji="1" lang="ja-JP" altLang="en-US" smtClean="0"/>
              <a:t>2012/6/13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DED-029B-4387-A927-F1C6613BB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217.105.42/~sk002/Material/index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09694"/>
            <a:ext cx="5934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26" y="4000504"/>
            <a:ext cx="4572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2392950" y="27245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smtClean="0">
                <a:solidFill>
                  <a:schemeClr val="accent1"/>
                </a:solidFill>
              </a:rPr>
              <a:t>ログイン画面</a:t>
            </a:r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714876" y="4572008"/>
            <a:ext cx="2857520" cy="1071570"/>
          </a:xfrm>
          <a:prstGeom prst="wedgeRoundRectCallout">
            <a:avLst>
              <a:gd name="adj1" fmla="val -73287"/>
              <a:gd name="adj2" fmla="val 439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User Name: “user”</a:t>
            </a:r>
          </a:p>
          <a:p>
            <a:pPr algn="ctr"/>
            <a:r>
              <a:rPr lang="en-US" altLang="ja-JP" dirty="0" smtClean="0">
                <a:solidFill>
                  <a:srgbClr val="00B050"/>
                </a:solidFill>
              </a:rPr>
              <a:t>Password: “password”</a:t>
            </a:r>
          </a:p>
          <a:p>
            <a:pPr algn="ctr"/>
            <a:r>
              <a:rPr kumimoji="1" lang="ja-JP" altLang="en-US" smtClean="0">
                <a:solidFill>
                  <a:srgbClr val="00B050"/>
                </a:solidFill>
              </a:rPr>
              <a:t>でログインしてください。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857232"/>
            <a:ext cx="500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http://192.217.105.42/~sk002/Material/index.php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285860"/>
            <a:ext cx="70199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ボックス 5"/>
          <p:cNvSpPr txBox="1"/>
          <p:nvPr/>
        </p:nvSpPr>
        <p:spPr>
          <a:xfrm>
            <a:off x="2392950" y="27245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smtClean="0">
                <a:solidFill>
                  <a:schemeClr val="accent1"/>
                </a:solidFill>
              </a:rPr>
              <a:t>検索ページ（１）</a:t>
            </a:r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143504" y="2214554"/>
            <a:ext cx="3500462" cy="1428760"/>
          </a:xfrm>
          <a:prstGeom prst="wedgeEllipseCallout">
            <a:avLst>
              <a:gd name="adj1" fmla="val 11972"/>
              <a:gd name="adj2" fmla="val 15125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accent6">
                    <a:lumMod val="50000"/>
                  </a:schemeClr>
                </a:solidFill>
              </a:rPr>
              <a:t>管理者ではないので、ファイルの削除、アップロードする権限を与えない</a:t>
            </a:r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6572264" y="5143512"/>
            <a:ext cx="1357322" cy="3571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69818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テキスト ボックス 5"/>
          <p:cNvSpPr txBox="1"/>
          <p:nvPr/>
        </p:nvSpPr>
        <p:spPr>
          <a:xfrm>
            <a:off x="2392950" y="27245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smtClean="0">
                <a:solidFill>
                  <a:schemeClr val="accent1"/>
                </a:solidFill>
              </a:rPr>
              <a:t>検索ページ（２）</a:t>
            </a:r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214942" y="4214818"/>
            <a:ext cx="3500462" cy="857256"/>
          </a:xfrm>
          <a:prstGeom prst="wedgeRoundRectCallout">
            <a:avLst>
              <a:gd name="adj1" fmla="val -8503"/>
              <a:gd name="adj2" fmla="val 167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データベ</a:t>
            </a:r>
            <a:r>
              <a:rPr lang="ja-JP" altLang="en-US"/>
              <a:t>ー</a:t>
            </a:r>
            <a:r>
              <a:rPr lang="ja-JP" altLang="en-US" smtClean="0"/>
              <a:t>スにアップロードされ</a:t>
            </a:r>
            <a:r>
              <a:rPr kumimoji="1" lang="ja-JP" altLang="en-US" smtClean="0"/>
              <a:t>ファイル内のテキストも検索可能</a:t>
            </a:r>
            <a:endParaRPr kumimoji="1" lang="ja-JP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1428728" y="3214686"/>
            <a:ext cx="500066" cy="285752"/>
          </a:xfrm>
          <a:prstGeom prst="flowChartAlternate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Oval Callout 6"/>
          <p:cNvSpPr/>
          <p:nvPr/>
        </p:nvSpPr>
        <p:spPr>
          <a:xfrm>
            <a:off x="1857356" y="2643182"/>
            <a:ext cx="1785950" cy="642942"/>
          </a:xfrm>
          <a:prstGeom prst="wedgeEllipseCallout">
            <a:avLst>
              <a:gd name="adj1" fmla="val -52229"/>
              <a:gd name="adj2" fmla="val 5981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検索キーワード</a:t>
            </a:r>
            <a:endParaRPr kumimoji="1" lang="ja-JP" altLang="en-US"/>
          </a:p>
        </p:txBody>
      </p:sp>
      <p:sp>
        <p:nvSpPr>
          <p:cNvPr id="8" name="Oval Callout 7"/>
          <p:cNvSpPr/>
          <p:nvPr/>
        </p:nvSpPr>
        <p:spPr>
          <a:xfrm>
            <a:off x="1285852" y="4572008"/>
            <a:ext cx="1714512" cy="571504"/>
          </a:xfrm>
          <a:prstGeom prst="wedgeEllipseCallout">
            <a:avLst>
              <a:gd name="adj1" fmla="val -54218"/>
              <a:gd name="adj2" fmla="val 6451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ファイル名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Batman</dc:creator>
  <cp:lastModifiedBy>Batman</cp:lastModifiedBy>
  <cp:revision>17</cp:revision>
  <dcterms:created xsi:type="dcterms:W3CDTF">2012-06-13T04:05:00Z</dcterms:created>
  <dcterms:modified xsi:type="dcterms:W3CDTF">2012-06-13T04:28:35Z</dcterms:modified>
</cp:coreProperties>
</file>