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90" d="100"/>
          <a:sy n="90" d="100"/>
        </p:scale>
        <p:origin x="2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oercommons.org/courseware/lesson/1051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3B2D-8CF4-1A6D-1AE5-6F10651A9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838C3-15D3-F4B9-BA2C-70199B6FE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Tully</a:t>
            </a:r>
          </a:p>
        </p:txBody>
      </p:sp>
    </p:spTree>
    <p:extLst>
      <p:ext uri="{BB962C8B-B14F-4D97-AF65-F5344CB8AC3E}">
        <p14:creationId xmlns:p14="http://schemas.microsoft.com/office/powerpoint/2010/main" val="89012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uman Heart - Circulatory System | OER Commons">
            <a:extLst>
              <a:ext uri="{FF2B5EF4-FFF2-40B4-BE49-F238E27FC236}">
                <a16:creationId xmlns:a16="http://schemas.microsoft.com/office/drawing/2014/main" id="{CA164928-FDEE-964D-34CD-DBAE5A27C6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869" b="140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951E29-486E-0737-5E03-1243E760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2B35-0379-C000-22BA-4971031DB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Heart Disease Death prediction</a:t>
            </a:r>
          </a:p>
          <a:p>
            <a:pPr lvl="1"/>
            <a:r>
              <a:rPr lang="en-US" dirty="0"/>
              <a:t>13 columns</a:t>
            </a:r>
          </a:p>
          <a:p>
            <a:pPr lvl="1"/>
            <a:r>
              <a:rPr lang="en-US" dirty="0"/>
              <a:t>299 rows</a:t>
            </a:r>
          </a:p>
          <a:p>
            <a:pPr lvl="1"/>
            <a:r>
              <a:rPr lang="en-US" dirty="0"/>
              <a:t>0 Null values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0A5BF-17A5-3E5B-48D0-ED5501F33E13}"/>
              </a:ext>
            </a:extLst>
          </p:cNvPr>
          <p:cNvSpPr txBox="1"/>
          <p:nvPr/>
        </p:nvSpPr>
        <p:spPr>
          <a:xfrm>
            <a:off x="9319099" y="6657945"/>
            <a:ext cx="28729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oercommons.org/courseware/lesson/105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2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AB9B-E0CD-2EF9-0ABE-083252BA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7F77-C3B5-5D0A-432E-DB44B006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3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5BE7-14CA-C5CE-1A33-6D57155B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1956-4F00-65C0-60CF-110909071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6832-FD41-2087-B5CE-02A9B0A4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9E3B-30FA-E79A-BE79-F0BBEDDA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BE45-AD0B-4F3B-F6F5-26373BFE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76CE-788C-98C9-C25B-53B86EFC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84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</TotalTime>
  <Words>27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Individual Project 1</vt:lpstr>
      <vt:lpstr>Dataset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Project 1</dc:title>
  <dc:creator>Brett J. Tully</dc:creator>
  <cp:lastModifiedBy>Brett J. Tully</cp:lastModifiedBy>
  <cp:revision>1</cp:revision>
  <dcterms:created xsi:type="dcterms:W3CDTF">2022-10-21T06:01:30Z</dcterms:created>
  <dcterms:modified xsi:type="dcterms:W3CDTF">2022-10-21T06:04:46Z</dcterms:modified>
</cp:coreProperties>
</file>