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/>
    <p:restoredTop sz="96327"/>
  </p:normalViewPr>
  <p:slideViewPr>
    <p:cSldViewPr snapToGrid="0">
      <p:cViewPr>
        <p:scale>
          <a:sx n="82" d="100"/>
          <a:sy n="82" d="100"/>
        </p:scale>
        <p:origin x="14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C9E40-14E5-5C35-1190-64DAAEC93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36821-DACC-5558-767F-DBABB3355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Inception V4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E501-2B1D-C3EE-4DB5-F49712735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By Brett Tully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0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DBD2-3924-0FDB-6996-FF94A0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is Inception V4?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F11F-5205-8E3B-E64C-51E6A8A6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Deep Convolutional Network</a:t>
            </a:r>
          </a:p>
          <a:p>
            <a:pPr lvl="1"/>
            <a:r>
              <a:rPr lang="en-US" dirty="0"/>
              <a:t>Image Classifier</a:t>
            </a:r>
          </a:p>
          <a:p>
            <a:r>
              <a:rPr lang="en-US" dirty="0"/>
              <a:t>Name inspired from the Christopher Nolan movie, Inception</a:t>
            </a:r>
          </a:p>
          <a:p>
            <a:r>
              <a:rPr lang="en-US" dirty="0" err="1"/>
              <a:t>GoogLeNet</a:t>
            </a:r>
            <a:r>
              <a:rPr lang="en-US" dirty="0"/>
              <a:t> is a variant</a:t>
            </a:r>
          </a:p>
          <a:p>
            <a:r>
              <a:rPr lang="en-US" dirty="0"/>
              <a:t>Inception architecture offers great performance with low computational cost </a:t>
            </a:r>
          </a:p>
          <a:p>
            <a:pPr lvl="1"/>
            <a:endParaRPr lang="en-US" dirty="0"/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233160-4026-5FAE-8746-E1E6641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2865550"/>
            <a:ext cx="4613872" cy="17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C3A-2AF6-35CE-1D68-C76C699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B0D0-F94D-234B-2CBC-6746534C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Uses 1 x 1 Convolutions</a:t>
            </a:r>
          </a:p>
          <a:p>
            <a:pPr lvl="1"/>
            <a:r>
              <a:rPr lang="en-US" dirty="0"/>
              <a:t>This reduces the dimensions of data passing through the network</a:t>
            </a:r>
          </a:p>
          <a:p>
            <a:pPr lvl="2"/>
            <a:r>
              <a:rPr lang="en-US" dirty="0"/>
              <a:t>Allows an increase in the width and depth of the network</a:t>
            </a:r>
          </a:p>
          <a:p>
            <a:r>
              <a:rPr lang="en-US" dirty="0"/>
              <a:t>Takes the element-wise product of all pixel values of an image </a:t>
            </a:r>
          </a:p>
          <a:p>
            <a:pPr lvl="1"/>
            <a:r>
              <a:rPr lang="en-US" dirty="0"/>
              <a:t>Convolution occurs between the input and the 1 x 1 filter</a:t>
            </a:r>
          </a:p>
          <a:p>
            <a:pPr lvl="2"/>
            <a:r>
              <a:rPr lang="en-US" dirty="0"/>
              <a:t>Creates an output with the dimensions of 1 x 1 x n---n is the number of filters</a:t>
            </a:r>
          </a:p>
          <a:p>
            <a:r>
              <a:rPr lang="en-US" dirty="0"/>
              <a:t>A 1 x 1 filter does not learn spatial patterns, but learns patterns across the depth of the image</a:t>
            </a:r>
          </a:p>
          <a:p>
            <a:pPr lvl="1"/>
            <a:r>
              <a:rPr lang="en-US" dirty="0"/>
              <a:t>Therefore it provides a method of dimension reduction and enables the network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3224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11E4C3-B2CB-4105-9B42-B5E438A19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01A41D-49C4-4F95-AA12-FE7B943A5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73EB83-C81E-44B9-8EF1-2975C77B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0AF60-5EB0-0D4E-CE70-5E21A85B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0966"/>
          <a:stretch/>
        </p:blipFill>
        <p:spPr>
          <a:xfrm>
            <a:off x="643467" y="643467"/>
            <a:ext cx="5130799" cy="55710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570DCE-0717-9C53-DC8B-96906440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990" r="19470"/>
          <a:stretch/>
        </p:blipFill>
        <p:spPr>
          <a:xfrm>
            <a:off x="6423321" y="643467"/>
            <a:ext cx="5130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BF6E7-F085-5AAC-CE71-BD10C67E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Schema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C88B2A-AA4E-1821-2863-AD1AF927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0353" y="1116345"/>
            <a:ext cx="2918960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5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43FA-B665-5567-21B3-53AB08C9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FB8-5D69-5EA9-F826-D6A0714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Inception can also go through 3 x 3 and 5 x 5 convolutions and simultaneously go through max pooling</a:t>
            </a:r>
          </a:p>
          <a:p>
            <a:r>
              <a:rPr lang="en-US" dirty="0"/>
              <a:t>Inception V4 is a pure inception variant without any residual connection</a:t>
            </a:r>
          </a:p>
          <a:p>
            <a:pPr lvl="1"/>
            <a:r>
              <a:rPr lang="en-US" dirty="0"/>
              <a:t>If the number of filters exceeded 1000, residual variants exhibits symptoms of instabilities and the network essentially dies in the early stages of training</a:t>
            </a:r>
          </a:p>
        </p:txBody>
      </p:sp>
    </p:spTree>
    <p:extLst>
      <p:ext uri="{BB962C8B-B14F-4D97-AF65-F5344CB8AC3E}">
        <p14:creationId xmlns:p14="http://schemas.microsoft.com/office/powerpoint/2010/main" val="396707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21CA1-592C-A02E-F721-ACE6D781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Use Case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6F7B-A00D-DB51-C073-7B79956A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Since Inception V4 is an image classification algorithm it can be used with: 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Self-Driving cars </a:t>
            </a:r>
          </a:p>
          <a:p>
            <a:pPr lvl="1"/>
            <a:r>
              <a:rPr lang="en-US" dirty="0"/>
              <a:t>Facial Recognition </a:t>
            </a:r>
          </a:p>
          <a:p>
            <a:pPr lvl="1"/>
            <a:r>
              <a:rPr lang="en-US" dirty="0"/>
              <a:t>Healthcare image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4988F-6CE6-B927-8B44-BCA628D2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853754"/>
            <a:ext cx="5505475" cy="3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2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</TotalTime>
  <Words>224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Inception V4</vt:lpstr>
      <vt:lpstr>What is Inception V4?</vt:lpstr>
      <vt:lpstr>Network in Network</vt:lpstr>
      <vt:lpstr>PowerPoint Presentation</vt:lpstr>
      <vt:lpstr>Schema</vt:lpstr>
      <vt:lpstr>Continued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V4</dc:title>
  <dc:creator>Brett J. Tully</dc:creator>
  <cp:lastModifiedBy>Brett J. Tully</cp:lastModifiedBy>
  <cp:revision>2</cp:revision>
  <dcterms:created xsi:type="dcterms:W3CDTF">2022-12-05T00:22:44Z</dcterms:created>
  <dcterms:modified xsi:type="dcterms:W3CDTF">2022-12-05T03:56:26Z</dcterms:modified>
</cp:coreProperties>
</file>