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59" r:id="rId5"/>
    <p:sldId id="285" r:id="rId6"/>
    <p:sldId id="258" r:id="rId7"/>
    <p:sldId id="284" r:id="rId8"/>
    <p:sldId id="260" r:id="rId9"/>
    <p:sldId id="261" r:id="rId10"/>
    <p:sldId id="277" r:id="rId11"/>
    <p:sldId id="262" r:id="rId12"/>
    <p:sldId id="26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E1723D-B865-4ED4-B37B-DCD86AFAF282}">
          <p14:sldIdLst>
            <p14:sldId id="256"/>
            <p14:sldId id="257"/>
            <p14:sldId id="278"/>
            <p14:sldId id="259"/>
            <p14:sldId id="285"/>
            <p14:sldId id="258"/>
            <p14:sldId id="284"/>
            <p14:sldId id="260"/>
            <p14:sldId id="261"/>
            <p14:sldId id="277"/>
            <p14:sldId id="262"/>
            <p14:sldId id="263"/>
            <p14:sldId id="27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2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Аутентификация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Для Пользователей которые </a:t>
            </a:r>
            <a:r>
              <a:rPr lang="ru-RU" dirty="0"/>
              <a:t>не </a:t>
            </a:r>
            <a:r>
              <a:rPr lang="ru-RU" dirty="0" smtClean="0"/>
              <a:t>идентифицированы </a:t>
            </a:r>
            <a:r>
              <a:rPr lang="ru-RU" dirty="0"/>
              <a:t>ни в GPRS сетях, ни в сетях Домашнего Интернета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94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594359"/>
            <a:ext cx="4081549" cy="97906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Аутентификация </a:t>
            </a:r>
            <a:r>
              <a:rPr lang="ru-RU" dirty="0">
                <a:latin typeface="Century Gothic" panose="020B0502020202020204" pitchFamily="34" charset="0"/>
              </a:rPr>
              <a:t>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39329"/>
            <a:ext cx="3200400" cy="480303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ввел неверный код подтверждения.</a:t>
            </a:r>
          </a:p>
          <a:p>
            <a:r>
              <a:rPr lang="ru-RU" dirty="0">
                <a:latin typeface="Century Gothic" panose="020B0502020202020204" pitchFamily="34" charset="0"/>
              </a:rPr>
              <a:t>Если пользователь определенное количество раз ввел </a:t>
            </a:r>
            <a:r>
              <a:rPr lang="ru-RU" dirty="0" smtClean="0">
                <a:latin typeface="Century Gothic" panose="020B0502020202020204" pitchFamily="34" charset="0"/>
              </a:rPr>
              <a:t>неверный </a:t>
            </a:r>
            <a:r>
              <a:rPr lang="ru-RU" dirty="0">
                <a:latin typeface="Century Gothic" panose="020B0502020202020204" pitchFamily="34" charset="0"/>
              </a:rPr>
              <a:t>код </a:t>
            </a:r>
            <a:r>
              <a:rPr lang="ru-RU" dirty="0" smtClean="0">
                <a:latin typeface="Century Gothic" panose="020B0502020202020204" pitchFamily="34" charset="0"/>
              </a:rPr>
              <a:t>подтверждения, </a:t>
            </a:r>
            <a:r>
              <a:rPr lang="ru-RU" dirty="0">
                <a:latin typeface="Century Gothic" panose="020B0502020202020204" pitchFamily="34" charset="0"/>
              </a:rPr>
              <a:t>переход к странице «</a:t>
            </a:r>
            <a:r>
              <a:rPr lang="ru-RU" dirty="0" err="1">
                <a:latin typeface="Century Gothic" panose="020B0502020202020204" pitchFamily="34" charset="0"/>
              </a:rPr>
              <a:t>Виникли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</a:rPr>
              <a:t>проблеми</a:t>
            </a:r>
            <a:r>
              <a:rPr lang="ru-RU" dirty="0">
                <a:latin typeface="Century Gothic" panose="020B0502020202020204" pitchFamily="34" charset="0"/>
              </a:rPr>
              <a:t> з кодом?» производится автоматически</a:t>
            </a:r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Если </a:t>
            </a:r>
            <a:r>
              <a:rPr lang="ru-RU" dirty="0">
                <a:latin typeface="Century Gothic" panose="020B0502020202020204" pitchFamily="34" charset="0"/>
              </a:rPr>
              <a:t>пользователь не получил сообщение он может нажать на ссылку «</a:t>
            </a:r>
            <a:r>
              <a:rPr lang="ru-RU" dirty="0" err="1">
                <a:latin typeface="Century Gothic" panose="020B0502020202020204" pitchFamily="34" charset="0"/>
              </a:rPr>
              <a:t>Виникли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</a:rPr>
              <a:t>проблеми</a:t>
            </a:r>
            <a:r>
              <a:rPr lang="ru-RU" dirty="0">
                <a:latin typeface="Century Gothic" panose="020B0502020202020204" pitchFamily="34" charset="0"/>
              </a:rPr>
              <a:t> з кодом?»</a:t>
            </a:r>
          </a:p>
          <a:p>
            <a:endParaRPr lang="uk-UA" dirty="0" smtClean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719" y="504825"/>
            <a:ext cx="787717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2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594359"/>
            <a:ext cx="4106487" cy="97906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Аутентификация </a:t>
            </a:r>
            <a:r>
              <a:rPr lang="ru-RU" dirty="0">
                <a:latin typeface="Century Gothic" panose="020B0502020202020204" pitchFamily="34" charset="0"/>
              </a:rPr>
              <a:t>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73427"/>
            <a:ext cx="3200400" cy="473177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При проблемах с кодом подтверждения появляется возможность воспользоваться одним из альтернативных вариантов.</a:t>
            </a:r>
          </a:p>
          <a:p>
            <a:r>
              <a:rPr lang="ru-RU" dirty="0">
                <a:latin typeface="Century Gothic" panose="020B0502020202020204" pitchFamily="34" charset="0"/>
              </a:rPr>
              <a:t>Пользователь может выбрать вариант «Використати </a:t>
            </a:r>
            <a:r>
              <a:rPr lang="en-US" dirty="0">
                <a:latin typeface="Century Gothic" panose="020B0502020202020204" pitchFamily="34" charset="0"/>
              </a:rPr>
              <a:t>PUK2 </a:t>
            </a:r>
            <a:r>
              <a:rPr lang="ru-RU" dirty="0" err="1">
                <a:latin typeface="Century Gothic" panose="020B0502020202020204" pitchFamily="34" charset="0"/>
              </a:rPr>
              <a:t>вашої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SIM-</a:t>
            </a:r>
            <a:r>
              <a:rPr lang="ru-RU" dirty="0">
                <a:latin typeface="Century Gothic" panose="020B0502020202020204" pitchFamily="34" charset="0"/>
              </a:rPr>
              <a:t>картки», см. следующий слайд</a:t>
            </a:r>
            <a:endParaRPr lang="uk-UA" dirty="0" smtClean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372" y="9525"/>
            <a:ext cx="790575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9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4114800" cy="2286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Аутентификация </a:t>
            </a:r>
            <a:r>
              <a:rPr lang="ru-RU" dirty="0">
                <a:latin typeface="Century Gothic" panose="020B0502020202020204" pitchFamily="34" charset="0"/>
              </a:rPr>
              <a:t>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При проблемах с кодом подтверждения пользователь выбрал один из альтернативных вариантов подтверждения - </a:t>
            </a:r>
            <a:r>
              <a:rPr lang="ru-RU" dirty="0">
                <a:latin typeface="Century Gothic" panose="020B0502020202020204" pitchFamily="34" charset="0"/>
              </a:rPr>
              <a:t>«Використати </a:t>
            </a:r>
            <a:r>
              <a:rPr lang="en-US" dirty="0">
                <a:latin typeface="Century Gothic" panose="020B0502020202020204" pitchFamily="34" charset="0"/>
              </a:rPr>
              <a:t>PUK2 </a:t>
            </a:r>
            <a:r>
              <a:rPr lang="ru-RU" dirty="0" err="1" smtClean="0">
                <a:latin typeface="Century Gothic" panose="020B0502020202020204" pitchFamily="34" charset="0"/>
              </a:rPr>
              <a:t>вашої</a:t>
            </a:r>
            <a:r>
              <a:rPr lang="ru-RU" dirty="0" smtClean="0">
                <a:latin typeface="Century Gothic" panose="020B0502020202020204" pitchFamily="34" charset="0"/>
              </a:rPr>
              <a:t>  </a:t>
            </a:r>
            <a:r>
              <a:rPr lang="en-US" dirty="0">
                <a:latin typeface="Century Gothic" panose="020B0502020202020204" pitchFamily="34" charset="0"/>
              </a:rPr>
              <a:t>SIM-</a:t>
            </a:r>
            <a:r>
              <a:rPr lang="ru-RU" dirty="0">
                <a:latin typeface="Century Gothic" panose="020B0502020202020204" pitchFamily="34" charset="0"/>
              </a:rPr>
              <a:t>картки</a:t>
            </a:r>
            <a:r>
              <a:rPr lang="ru-RU" dirty="0" smtClean="0">
                <a:latin typeface="Century Gothic" panose="020B0502020202020204" pitchFamily="34" charset="0"/>
              </a:rPr>
              <a:t>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894" y="428278"/>
            <a:ext cx="7886700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8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4203911" cy="102849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Аутентифицирован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633" y="1712422"/>
            <a:ext cx="3374967" cy="459278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Главная страница Портала после регистрации пользователя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11" y="681643"/>
            <a:ext cx="7820288" cy="497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199" y="1557770"/>
            <a:ext cx="2286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4031673" cy="2286000"/>
          </a:xfrm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Аутентификация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Страница портала для пользователя, который </a:t>
            </a:r>
            <a:r>
              <a:rPr lang="ru-RU" dirty="0">
                <a:latin typeface="Century Gothic" panose="020B0502020202020204" pitchFamily="34" charset="0"/>
              </a:rPr>
              <a:t>не </a:t>
            </a:r>
            <a:r>
              <a:rPr lang="ru-RU" dirty="0" smtClean="0">
                <a:latin typeface="Century Gothic" panose="020B0502020202020204" pitchFamily="34" charset="0"/>
              </a:rPr>
              <a:t>идентифицирован </a:t>
            </a:r>
            <a:r>
              <a:rPr lang="ru-RU" dirty="0">
                <a:latin typeface="Century Gothic" panose="020B0502020202020204" pitchFamily="34" charset="0"/>
              </a:rPr>
              <a:t>ни в GPRS сетях, ни в сетях Домашнего </a:t>
            </a:r>
            <a:r>
              <a:rPr lang="ru-RU" dirty="0" smtClean="0">
                <a:latin typeface="Century Gothic" panose="020B0502020202020204" pitchFamily="34" charset="0"/>
              </a:rPr>
              <a:t>Интернета. 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Переход к </a:t>
            </a:r>
            <a:r>
              <a:rPr lang="ru-RU" dirty="0" smtClean="0">
                <a:latin typeface="Century Gothic" panose="020B0502020202020204" pitchFamily="34" charset="0"/>
              </a:rPr>
              <a:t>аутентификации </a:t>
            </a:r>
            <a:r>
              <a:rPr lang="ru-RU" dirty="0" smtClean="0">
                <a:latin typeface="Century Gothic" panose="020B0502020202020204" pitchFamily="34" charset="0"/>
              </a:rPr>
              <a:t>из компонента Приветствия</a:t>
            </a:r>
            <a:endParaRPr lang="uk-UA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67" y="900949"/>
            <a:ext cx="7614997" cy="486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68" y="1778924"/>
            <a:ext cx="2105396" cy="28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7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582785" cy="534225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Century Gothic" panose="020B0502020202020204" pitchFamily="34" charset="0"/>
              </a:rPr>
              <a:t>Аутентификация</a:t>
            </a:r>
            <a:endParaRPr lang="uk-UA" sz="2800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8584"/>
            <a:ext cx="3200400" cy="517662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Если пользователь создавал на странице </a:t>
            </a:r>
            <a:r>
              <a:rPr lang="ru-RU" dirty="0">
                <a:latin typeface="Century Gothic" panose="020B0502020202020204" pitchFamily="34" charset="0"/>
              </a:rPr>
              <a:t>«ПЕРСОНАЛЬНІ ДАНІ</a:t>
            </a:r>
            <a:r>
              <a:rPr lang="ru-RU" dirty="0" smtClean="0">
                <a:latin typeface="Century Gothic" panose="020B0502020202020204" pitchFamily="34" charset="0"/>
              </a:rPr>
              <a:t>» персональный пароль, он может использовать свой пароль для входа.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Пользователь </a:t>
            </a:r>
            <a:r>
              <a:rPr lang="ru-RU" dirty="0">
                <a:latin typeface="Century Gothic" panose="020B0502020202020204" pitchFamily="34" charset="0"/>
              </a:rPr>
              <a:t>может нажать на ссылку «Отримати одноразовий пароль</a:t>
            </a:r>
            <a:r>
              <a:rPr lang="ru-RU" dirty="0" smtClean="0">
                <a:latin typeface="Century Gothic" panose="020B0502020202020204" pitchFamily="34" charset="0"/>
              </a:rPr>
              <a:t>» и получить «SMS-повідомлення </a:t>
            </a:r>
            <a:r>
              <a:rPr lang="ru-RU" dirty="0">
                <a:latin typeface="Century Gothic" panose="020B0502020202020204" pitchFamily="34" charset="0"/>
              </a:rPr>
              <a:t>із кодом </a:t>
            </a:r>
            <a:r>
              <a:rPr lang="ru-RU" dirty="0" smtClean="0">
                <a:latin typeface="Century Gothic" panose="020B0502020202020204" pitchFamily="34" charset="0"/>
              </a:rPr>
              <a:t>підтвердження» на указанный номер.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На </a:t>
            </a:r>
            <a:r>
              <a:rPr lang="ru-RU" dirty="0">
                <a:latin typeface="Century Gothic" panose="020B0502020202020204" pitchFamily="34" charset="0"/>
              </a:rPr>
              <a:t>странице «</a:t>
            </a:r>
            <a:r>
              <a:rPr lang="ru-RU" sz="1600" dirty="0">
                <a:latin typeface="Century Gothic" panose="020B0502020202020204" pitchFamily="34" charset="0"/>
              </a:rPr>
              <a:t>Аутентификация</a:t>
            </a:r>
            <a:r>
              <a:rPr lang="ru-RU" dirty="0">
                <a:latin typeface="Century Gothic" panose="020B0502020202020204" pitchFamily="34" charset="0"/>
              </a:rPr>
              <a:t>» пользователь может нажать на ссылку «</a:t>
            </a:r>
            <a:r>
              <a:rPr lang="ru-RU" dirty="0" err="1">
                <a:latin typeface="Century Gothic" panose="020B0502020202020204" pitchFamily="34" charset="0"/>
              </a:rPr>
              <a:t>Ще</a:t>
            </a:r>
            <a:r>
              <a:rPr lang="ru-RU" dirty="0">
                <a:latin typeface="Century Gothic" panose="020B0502020202020204" pitchFamily="34" charset="0"/>
              </a:rPr>
              <a:t> не </a:t>
            </a:r>
            <a:r>
              <a:rPr lang="ru-RU" dirty="0" err="1">
                <a:latin typeface="Century Gothic" panose="020B0502020202020204" pitchFamily="34" charset="0"/>
              </a:rPr>
              <a:t>зареєстровані</a:t>
            </a:r>
            <a:r>
              <a:rPr lang="ru-RU" dirty="0">
                <a:latin typeface="Century Gothic" panose="020B0502020202020204" pitchFamily="34" charset="0"/>
              </a:rPr>
              <a:t>?» после чего будет перенаправлен на страницу «Регистрация»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395" y="594359"/>
            <a:ext cx="7835628" cy="5876721"/>
          </a:xfrm>
        </p:spPr>
      </p:pic>
    </p:spTree>
    <p:extLst>
      <p:ext uri="{BB962C8B-B14F-4D97-AF65-F5344CB8AC3E}">
        <p14:creationId xmlns:p14="http://schemas.microsoft.com/office/powerpoint/2010/main" val="30814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4048298" cy="2286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Аутентификация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</a:t>
            </a:r>
            <a:r>
              <a:rPr lang="uk-UA" dirty="0" smtClean="0">
                <a:latin typeface="Century Gothic" panose="020B0502020202020204" pitchFamily="34" charset="0"/>
              </a:rPr>
              <a:t>нажал на знак </a:t>
            </a:r>
            <a:r>
              <a:rPr lang="en-US" dirty="0" smtClean="0">
                <a:latin typeface="Century Gothic" panose="020B0502020202020204" pitchFamily="34" charset="0"/>
              </a:rPr>
              <a:t>“</a:t>
            </a:r>
            <a:r>
              <a:rPr lang="uk-UA" dirty="0" smtClean="0">
                <a:latin typeface="Century Gothic" panose="020B0502020202020204" pitchFamily="34" charset="0"/>
              </a:rPr>
              <a:t>Вопрос</a:t>
            </a:r>
            <a:r>
              <a:rPr lang="en-US" dirty="0" smtClean="0">
                <a:latin typeface="Century Gothic" panose="020B0502020202020204" pitchFamily="34" charset="0"/>
              </a:rPr>
              <a:t>”</a:t>
            </a:r>
            <a:r>
              <a:rPr lang="uk-UA" dirty="0" smtClean="0">
                <a:latin typeface="Century Gothic" panose="020B0502020202020204" pitchFamily="34" charset="0"/>
              </a:rPr>
              <a:t> в поле ввода логина.</a:t>
            </a:r>
          </a:p>
          <a:p>
            <a:r>
              <a:rPr lang="ru-RU" dirty="0">
                <a:latin typeface="Century Gothic" panose="020B0502020202020204" pitchFamily="34" charset="0"/>
              </a:rPr>
              <a:t>Показывается сообщение что «В якості логіна може використовуватися номер мобільного телефону або адресу </a:t>
            </a:r>
            <a:r>
              <a:rPr lang="ru-RU" dirty="0" err="1">
                <a:latin typeface="Century Gothic" panose="020B0502020202020204" pitchFamily="34" charset="0"/>
              </a:rPr>
              <a:t>електронної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err="1" smtClean="0">
                <a:latin typeface="Century Gothic" panose="020B0502020202020204" pitchFamily="34" charset="0"/>
              </a:rPr>
              <a:t>пошти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 err="1" smtClean="0">
                <a:latin typeface="Century Gothic" panose="020B0502020202020204" pitchFamily="34" charset="0"/>
              </a:rPr>
              <a:t>або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uk-UA" dirty="0" smtClean="0">
                <a:latin typeface="Century Gothic" panose="020B0502020202020204" pitchFamily="34" charset="0"/>
              </a:rPr>
              <a:t>лицьовий рахунок</a:t>
            </a:r>
            <a:r>
              <a:rPr lang="ru-RU" dirty="0" smtClean="0">
                <a:latin typeface="Century Gothic" panose="020B0502020202020204" pitchFamily="34" charset="0"/>
              </a:rPr>
              <a:t>»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95" y="652030"/>
            <a:ext cx="78486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0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4048298" cy="2286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Аутентификация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Пользователь ввел </a:t>
            </a:r>
            <a:r>
              <a:rPr lang="ru-RU" dirty="0" smtClean="0">
                <a:latin typeface="Century Gothic" panose="020B0502020202020204" pitchFamily="34" charset="0"/>
              </a:rPr>
              <a:t>верный </a:t>
            </a:r>
            <a:r>
              <a:rPr lang="ru-RU" dirty="0">
                <a:latin typeface="Century Gothic" panose="020B0502020202020204" pitchFamily="34" charset="0"/>
              </a:rPr>
              <a:t>формат </a:t>
            </a:r>
            <a:r>
              <a:rPr lang="ru-RU" dirty="0" smtClean="0">
                <a:latin typeface="Century Gothic" panose="020B0502020202020204" pitchFamily="34" charset="0"/>
              </a:rPr>
              <a:t>логина, но не указал  </a:t>
            </a:r>
            <a:r>
              <a:rPr lang="ru-RU" dirty="0">
                <a:latin typeface="Century Gothic" panose="020B0502020202020204" pitchFamily="34" charset="0"/>
              </a:rPr>
              <a:t>пароль и  нажал кнопку «</a:t>
            </a:r>
            <a:r>
              <a:rPr lang="uk-UA" dirty="0" err="1">
                <a:latin typeface="Century Gothic" panose="020B0502020202020204" pitchFamily="34" charset="0"/>
              </a:rPr>
              <a:t>Вход</a:t>
            </a:r>
            <a:r>
              <a:rPr lang="ru-RU" dirty="0">
                <a:latin typeface="Century Gothic" panose="020B0502020202020204" pitchFamily="34" charset="0"/>
              </a:rPr>
              <a:t>»</a:t>
            </a:r>
            <a:endParaRPr lang="uk-UA" dirty="0">
              <a:latin typeface="Century Gothic" panose="020B0502020202020204" pitchFamily="34" charset="0"/>
            </a:endParaRPr>
          </a:p>
          <a:p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693" y="654368"/>
            <a:ext cx="784860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6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594359"/>
            <a:ext cx="4098175" cy="2286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Аутентификация 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ввел неверный формат </a:t>
            </a:r>
            <a:r>
              <a:rPr lang="ru-RU" dirty="0" smtClean="0">
                <a:latin typeface="Century Gothic" panose="020B0502020202020204" pitchFamily="34" charset="0"/>
              </a:rPr>
              <a:t>логина и пароль и  </a:t>
            </a:r>
            <a:r>
              <a:rPr lang="ru-RU" dirty="0" smtClean="0">
                <a:latin typeface="Century Gothic" panose="020B0502020202020204" pitchFamily="34" charset="0"/>
              </a:rPr>
              <a:t>нажал кнопку </a:t>
            </a:r>
            <a:r>
              <a:rPr lang="ru-RU" dirty="0" smtClean="0">
                <a:latin typeface="Century Gothic" panose="020B0502020202020204" pitchFamily="34" charset="0"/>
              </a:rPr>
              <a:t>«</a:t>
            </a:r>
            <a:r>
              <a:rPr lang="uk-UA" dirty="0" err="1" smtClean="0">
                <a:latin typeface="Century Gothic" panose="020B0502020202020204" pitchFamily="34" charset="0"/>
              </a:rPr>
              <a:t>Вход</a:t>
            </a:r>
            <a:r>
              <a:rPr lang="ru-RU" dirty="0" smtClean="0">
                <a:latin typeface="Century Gothic" panose="020B0502020202020204" pitchFamily="34" charset="0"/>
              </a:rPr>
              <a:t>»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94" y="680519"/>
            <a:ext cx="7858125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594359"/>
            <a:ext cx="4098175" cy="2286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Аутентификация 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ввел </a:t>
            </a:r>
            <a:r>
              <a:rPr lang="ru-RU" dirty="0" smtClean="0">
                <a:latin typeface="Century Gothic" panose="020B0502020202020204" pitchFamily="34" charset="0"/>
              </a:rPr>
              <a:t>незарегистрированный логин или неверный пароль и </a:t>
            </a:r>
            <a:r>
              <a:rPr lang="ru-RU" dirty="0" smtClean="0">
                <a:latin typeface="Century Gothic" panose="020B0502020202020204" pitchFamily="34" charset="0"/>
              </a:rPr>
              <a:t>нажал кнопку </a:t>
            </a:r>
            <a:r>
              <a:rPr lang="ru-RU" dirty="0" smtClean="0">
                <a:latin typeface="Century Gothic" panose="020B0502020202020204" pitchFamily="34" charset="0"/>
              </a:rPr>
              <a:t>«</a:t>
            </a:r>
            <a:r>
              <a:rPr lang="uk-UA" dirty="0" err="1" smtClean="0">
                <a:latin typeface="Century Gothic" panose="020B0502020202020204" pitchFamily="34" charset="0"/>
              </a:rPr>
              <a:t>Вход</a:t>
            </a:r>
            <a:r>
              <a:rPr lang="ru-RU" dirty="0" smtClean="0">
                <a:latin typeface="Century Gothic" panose="020B0502020202020204" pitchFamily="34" charset="0"/>
              </a:rPr>
              <a:t>»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56" y="509588"/>
            <a:ext cx="787717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4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94359"/>
            <a:ext cx="4081548" cy="12179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Аутентификация </a:t>
            </a:r>
            <a:r>
              <a:rPr lang="ru-RU" dirty="0">
                <a:latin typeface="Century Gothic" panose="020B0502020202020204" pitchFamily="34" charset="0"/>
              </a:rPr>
              <a:t>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86465"/>
            <a:ext cx="3200400" cy="4418739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ввел свой номер телефона в поле для ввода </a:t>
            </a:r>
            <a:r>
              <a:rPr lang="ru-RU" dirty="0" smtClean="0">
                <a:latin typeface="Century Gothic" panose="020B0502020202020204" pitchFamily="34" charset="0"/>
              </a:rPr>
              <a:t>логина и нажал на ссылку «</a:t>
            </a:r>
            <a:r>
              <a:rPr lang="ru-RU" dirty="0" err="1" smtClean="0">
                <a:latin typeface="Century Gothic" panose="020B0502020202020204" pitchFamily="34" charset="0"/>
              </a:rPr>
              <a:t>Отримати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 err="1" smtClean="0">
                <a:latin typeface="Century Gothic" panose="020B0502020202020204" pitchFamily="34" charset="0"/>
              </a:rPr>
              <a:t>одноразовий</a:t>
            </a:r>
            <a:r>
              <a:rPr lang="ru-RU" dirty="0" smtClean="0">
                <a:latin typeface="Century Gothic" panose="020B0502020202020204" pitchFamily="34" charset="0"/>
              </a:rPr>
              <a:t> пароль»</a:t>
            </a:r>
            <a:r>
              <a:rPr lang="uk-UA" dirty="0" smtClean="0">
                <a:latin typeface="Century Gothic" panose="020B0502020202020204" pitchFamily="34" charset="0"/>
              </a:rPr>
              <a:t>. </a:t>
            </a:r>
            <a:endParaRPr lang="uk-UA" dirty="0" smtClean="0">
              <a:latin typeface="Century Gothic" panose="020B0502020202020204" pitchFamily="34" charset="0"/>
            </a:endParaRPr>
          </a:p>
          <a:p>
            <a:r>
              <a:rPr lang="uk-UA" dirty="0" smtClean="0">
                <a:latin typeface="Century Gothic" panose="020B0502020202020204" pitchFamily="34" charset="0"/>
              </a:rPr>
              <a:t>Появляется сообщение что «</a:t>
            </a:r>
            <a:r>
              <a:rPr lang="ru-RU" dirty="0">
                <a:latin typeface="Century Gothic" panose="020B0502020202020204" pitchFamily="34" charset="0"/>
              </a:rPr>
              <a:t>З міркувань безпеки ми відправимо безкоштовне </a:t>
            </a:r>
            <a:r>
              <a:rPr lang="ru-RU" dirty="0" smtClean="0">
                <a:latin typeface="Century Gothic" panose="020B0502020202020204" pitchFamily="34" charset="0"/>
              </a:rPr>
              <a:t>SMS-повідомлення </a:t>
            </a:r>
            <a:r>
              <a:rPr lang="ru-RU" dirty="0">
                <a:latin typeface="Century Gothic" panose="020B0502020202020204" pitchFamily="34" charset="0"/>
              </a:rPr>
              <a:t>із кодом підтвердження на вказаний мобільний телефон</a:t>
            </a:r>
            <a:r>
              <a:rPr lang="uk-UA" dirty="0" smtClean="0">
                <a:latin typeface="Century Gothic" panose="020B0502020202020204" pitchFamily="34" charset="0"/>
              </a:rPr>
              <a:t>»</a:t>
            </a:r>
          </a:p>
          <a:p>
            <a:r>
              <a:rPr lang="uk-UA" dirty="0" smtClean="0">
                <a:latin typeface="Century Gothic" panose="020B0502020202020204" pitchFamily="34" charset="0"/>
              </a:rPr>
              <a:t>Пользователь нажимает на кнопку «Отримати код</a:t>
            </a:r>
            <a:r>
              <a:rPr lang="uk-UA" dirty="0" smtClean="0">
                <a:latin typeface="Century Gothic" panose="020B0502020202020204" pitchFamily="34" charset="0"/>
              </a:rPr>
              <a:t>».</a:t>
            </a:r>
          </a:p>
          <a:p>
            <a:r>
              <a:rPr lang="uk-UA" dirty="0" err="1" smtClean="0">
                <a:latin typeface="Century Gothic" panose="020B0502020202020204" pitchFamily="34" charset="0"/>
              </a:rPr>
              <a:t>Пользователь</a:t>
            </a:r>
            <a:r>
              <a:rPr lang="uk-UA" dirty="0" smtClean="0">
                <a:latin typeface="Century Gothic" panose="020B0502020202020204" pitchFamily="34" charset="0"/>
              </a:rPr>
              <a:t> </a:t>
            </a:r>
            <a:r>
              <a:rPr lang="uk-UA" dirty="0" err="1" smtClean="0">
                <a:latin typeface="Century Gothic" panose="020B0502020202020204" pitchFamily="34" charset="0"/>
              </a:rPr>
              <a:t>может</a:t>
            </a:r>
            <a:r>
              <a:rPr lang="uk-UA" dirty="0" smtClean="0">
                <a:latin typeface="Century Gothic" panose="020B0502020202020204" pitchFamily="34" charset="0"/>
              </a:rPr>
              <a:t> </a:t>
            </a:r>
            <a:r>
              <a:rPr lang="uk-UA" dirty="0" err="1" smtClean="0">
                <a:latin typeface="Century Gothic" panose="020B0502020202020204" pitchFamily="34" charset="0"/>
              </a:rPr>
              <a:t>отказаться</a:t>
            </a:r>
            <a:r>
              <a:rPr lang="uk-UA" dirty="0" smtClean="0">
                <a:latin typeface="Century Gothic" panose="020B0502020202020204" pitchFamily="34" charset="0"/>
              </a:rPr>
              <a:t> от </a:t>
            </a:r>
            <a:r>
              <a:rPr lang="uk-UA" dirty="0" err="1" smtClean="0">
                <a:latin typeface="Century Gothic" panose="020B0502020202020204" pitchFamily="34" charset="0"/>
              </a:rPr>
              <a:t>дальнейших</a:t>
            </a:r>
            <a:r>
              <a:rPr lang="uk-UA" dirty="0" smtClean="0">
                <a:latin typeface="Century Gothic" panose="020B0502020202020204" pitchFamily="34" charset="0"/>
              </a:rPr>
              <a:t> </a:t>
            </a:r>
            <a:r>
              <a:rPr lang="uk-UA" dirty="0" err="1" smtClean="0">
                <a:latin typeface="Century Gothic" panose="020B0502020202020204" pitchFamily="34" charset="0"/>
              </a:rPr>
              <a:t>шагов</a:t>
            </a:r>
            <a:r>
              <a:rPr lang="uk-UA" dirty="0" smtClean="0">
                <a:latin typeface="Century Gothic" panose="020B0502020202020204" pitchFamily="34" charset="0"/>
              </a:rPr>
              <a:t> и вернуться к </a:t>
            </a:r>
            <a:r>
              <a:rPr lang="uk-UA" dirty="0" err="1" smtClean="0">
                <a:latin typeface="Century Gothic" panose="020B0502020202020204" pitchFamily="34" charset="0"/>
              </a:rPr>
              <a:t>возможности</a:t>
            </a:r>
            <a:r>
              <a:rPr lang="uk-UA" dirty="0" smtClean="0">
                <a:latin typeface="Century Gothic" panose="020B0502020202020204" pitchFamily="34" charset="0"/>
              </a:rPr>
              <a:t> </a:t>
            </a:r>
            <a:r>
              <a:rPr lang="uk-UA" dirty="0" err="1" smtClean="0">
                <a:latin typeface="Century Gothic" panose="020B0502020202020204" pitchFamily="34" charset="0"/>
              </a:rPr>
              <a:t>указать</a:t>
            </a:r>
            <a:r>
              <a:rPr lang="uk-UA" dirty="0" smtClean="0">
                <a:latin typeface="Century Gothic" panose="020B0502020202020204" pitchFamily="34" charset="0"/>
              </a:rPr>
              <a:t> </a:t>
            </a:r>
            <a:r>
              <a:rPr lang="uk-UA" dirty="0" err="1" smtClean="0">
                <a:latin typeface="Century Gothic" panose="020B0502020202020204" pitchFamily="34" charset="0"/>
              </a:rPr>
              <a:t>новый</a:t>
            </a:r>
            <a:r>
              <a:rPr lang="uk-UA" dirty="0" smtClean="0">
                <a:latin typeface="Century Gothic" panose="020B0502020202020204" pitchFamily="34" charset="0"/>
              </a:rPr>
              <a:t> </a:t>
            </a:r>
            <a:r>
              <a:rPr lang="uk-UA" dirty="0" err="1" smtClean="0">
                <a:latin typeface="Century Gothic" panose="020B0502020202020204" pitchFamily="34" charset="0"/>
              </a:rPr>
              <a:t>логин</a:t>
            </a:r>
            <a:r>
              <a:rPr lang="uk-UA" dirty="0" smtClean="0">
                <a:latin typeface="Century Gothic" panose="020B0502020202020204" pitchFamily="34" charset="0"/>
              </a:rPr>
              <a:t> и пароль по </a:t>
            </a:r>
            <a:r>
              <a:rPr lang="uk-UA" dirty="0" err="1" smtClean="0">
                <a:latin typeface="Century Gothic" panose="020B0502020202020204" pitchFamily="34" charset="0"/>
              </a:rPr>
              <a:t>ссылке</a:t>
            </a:r>
            <a:r>
              <a:rPr lang="uk-UA" dirty="0" smtClean="0">
                <a:latin typeface="Century Gothic" panose="020B0502020202020204" pitchFamily="34" charset="0"/>
              </a:rPr>
              <a:t> «Скасувати?»</a:t>
            </a:r>
            <a:endParaRPr lang="uk-UA" dirty="0" smtClean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419" y="601029"/>
            <a:ext cx="78676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1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4073236" cy="97906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Аутентификация </a:t>
            </a:r>
            <a:r>
              <a:rPr lang="ru-RU" dirty="0">
                <a:latin typeface="Century Gothic" panose="020B0502020202020204" pitchFamily="34" charset="0"/>
              </a:rPr>
              <a:t>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39330"/>
            <a:ext cx="3200400" cy="4665874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Поле «Логин» недоступно для редактирования.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На данном этапе пользователю отправлено сообщение с кодом подтверждения.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Пользователь вводит код подтверждения и нажимает кнопку </a:t>
            </a:r>
            <a:r>
              <a:rPr lang="uk-UA" dirty="0" smtClean="0">
                <a:latin typeface="Century Gothic" panose="020B0502020202020204" pitchFamily="34" charset="0"/>
              </a:rPr>
              <a:t>«</a:t>
            </a:r>
            <a:r>
              <a:rPr lang="uk-UA" dirty="0" err="1" smtClean="0">
                <a:latin typeface="Century Gothic" panose="020B0502020202020204" pitchFamily="34" charset="0"/>
              </a:rPr>
              <a:t>Вход</a:t>
            </a:r>
            <a:r>
              <a:rPr lang="uk-UA" dirty="0" smtClean="0">
                <a:latin typeface="Century Gothic" panose="020B0502020202020204" pitchFamily="34" charset="0"/>
              </a:rPr>
              <a:t>»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Если пользователь не получил сообщение он может нажать на ссылку «</a:t>
            </a:r>
            <a:r>
              <a:rPr lang="ru-RU" dirty="0" err="1" smtClean="0">
                <a:latin typeface="Century Gothic" panose="020B0502020202020204" pitchFamily="34" charset="0"/>
              </a:rPr>
              <a:t>Виникли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 err="1" smtClean="0">
                <a:latin typeface="Century Gothic" panose="020B0502020202020204" pitchFamily="34" charset="0"/>
              </a:rPr>
              <a:t>проблеми</a:t>
            </a:r>
            <a:r>
              <a:rPr lang="ru-RU" dirty="0" smtClean="0">
                <a:latin typeface="Century Gothic" panose="020B0502020202020204" pitchFamily="34" charset="0"/>
              </a:rPr>
              <a:t> з кодом?»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06" y="504825"/>
            <a:ext cx="787717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2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590</TotalTime>
  <Words>417</Words>
  <Application>Microsoft Office PowerPoint</Application>
  <PresentationFormat>Custom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Аутентификация</vt:lpstr>
      <vt:lpstr>Аутентификация</vt:lpstr>
      <vt:lpstr>Аутентификация</vt:lpstr>
      <vt:lpstr>Аутентификация</vt:lpstr>
      <vt:lpstr>Аутентификация</vt:lpstr>
      <vt:lpstr>Аутентификация </vt:lpstr>
      <vt:lpstr>Аутентификация </vt:lpstr>
      <vt:lpstr>Аутентификация (MSISDN)</vt:lpstr>
      <vt:lpstr>Аутентификация (MSISDN)</vt:lpstr>
      <vt:lpstr>Аутентификация (MSISDN)</vt:lpstr>
      <vt:lpstr>Аутентификация (MSISDN)</vt:lpstr>
      <vt:lpstr>Аутентификация (MSISDN)</vt:lpstr>
      <vt:lpstr>Пользователь Аутентифицирован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Регистрация</dc:title>
  <dc:creator>Vladyslav Tserman</dc:creator>
  <cp:lastModifiedBy>sergeyma</cp:lastModifiedBy>
  <cp:revision>23</cp:revision>
  <dcterms:created xsi:type="dcterms:W3CDTF">2015-01-05T09:56:48Z</dcterms:created>
  <dcterms:modified xsi:type="dcterms:W3CDTF">2015-01-13T13:52:01Z</dcterms:modified>
</cp:coreProperties>
</file>