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0" r:id="rId12"/>
    <p:sldId id="269" r:id="rId13"/>
    <p:sldId id="268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9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9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3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3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Movies by Women Directors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9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Movies by women directors are slightly less popular than by 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average, movies by women directors are just slightly less popular than movies by men in the </a:t>
            </a:r>
            <a:r>
              <a:rPr lang="en-US" dirty="0" err="1" smtClean="0"/>
              <a:t>TMDb</a:t>
            </a:r>
            <a:r>
              <a:rPr lang="en-US" dirty="0" smtClean="0"/>
              <a:t> community</a:t>
            </a:r>
          </a:p>
          <a:p>
            <a:pPr lvl="1"/>
            <a:r>
              <a:rPr lang="en-US" dirty="0" smtClean="0"/>
              <a:t>Average community rating of 6.62 for women</a:t>
            </a:r>
            <a:br>
              <a:rPr lang="en-US" dirty="0" smtClean="0"/>
            </a:br>
            <a:r>
              <a:rPr lang="en-US" dirty="0" smtClean="0"/>
              <a:t>vs. 6.65 for 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6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Popularity of movies</a:t>
            </a:r>
            <a:br>
              <a:rPr lang="en-US" dirty="0" smtClean="0"/>
            </a:br>
            <a:r>
              <a:rPr lang="en-US" dirty="0" smtClean="0"/>
              <a:t>by women directors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807363"/>
            <a:ext cx="6146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0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spending more on a movie make it more popular?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answer: sort </a:t>
            </a:r>
            <a:r>
              <a:rPr lang="en-US" dirty="0" smtClean="0"/>
              <a:t>of. </a:t>
            </a:r>
            <a:r>
              <a:rPr lang="en-US" dirty="0" err="1" smtClean="0"/>
              <a:t>TMDb</a:t>
            </a:r>
            <a:r>
              <a:rPr lang="en-US" dirty="0" smtClean="0"/>
              <a:t> popularity rank tends to be higher for big-budget movies.</a:t>
            </a:r>
          </a:p>
          <a:p>
            <a:r>
              <a:rPr lang="en-US" dirty="0" smtClean="0"/>
              <a:t>Movies </a:t>
            </a:r>
            <a:r>
              <a:rPr lang="en-US" dirty="0"/>
              <a:t>by women directors are slightly less popular, even at higher </a:t>
            </a:r>
            <a:r>
              <a:rPr lang="en-US" dirty="0" smtClean="0"/>
              <a:t>budgets, though.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spending more on a movie make it more popular?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594418"/>
            <a:ext cx="5600794" cy="48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for 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Investigate why movies by women directors have lower ROI than for men.</a:t>
            </a:r>
          </a:p>
          <a:p>
            <a:pPr lvl="1"/>
            <a:r>
              <a:rPr lang="en-US" dirty="0" smtClean="0"/>
              <a:t>Find data on movies' advertising budgets, social media conversation, media coverage,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Causal hypothesis: that women directors get less support and less serious coverage, and so make less money per dollar of filmmaking budget</a:t>
            </a:r>
          </a:p>
          <a:p>
            <a:r>
              <a:rPr lang="en-US" dirty="0" smtClean="0"/>
              <a:t>Scrape </a:t>
            </a:r>
            <a:r>
              <a:rPr lang="en-US" dirty="0" err="1" smtClean="0"/>
              <a:t>Metacritic</a:t>
            </a:r>
            <a:r>
              <a:rPr lang="en-US" dirty="0"/>
              <a:t>/</a:t>
            </a:r>
            <a:r>
              <a:rPr lang="en-US" dirty="0" smtClean="0"/>
              <a:t>Rotten Tomatoes rating data.</a:t>
            </a:r>
          </a:p>
          <a:p>
            <a:pPr lvl="1"/>
            <a:r>
              <a:rPr lang="en-US" dirty="0" smtClean="0"/>
              <a:t>How does it correlate with </a:t>
            </a:r>
            <a:r>
              <a:rPr lang="en-US" dirty="0" err="1" smtClean="0"/>
              <a:t>TMDb</a:t>
            </a:r>
            <a:r>
              <a:rPr lang="en-US" dirty="0" smtClean="0"/>
              <a:t> ratings? Is there a gender disparity? Is the distribution skewed similarly to the </a:t>
            </a:r>
            <a:r>
              <a:rPr lang="en-US" dirty="0" err="1" smtClean="0"/>
              <a:t>TMDb</a:t>
            </a:r>
            <a:r>
              <a:rPr lang="en-US" dirty="0" smtClean="0"/>
              <a:t> ratings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movies by women directors</a:t>
            </a:r>
            <a:br>
              <a:rPr lang="en-US" dirty="0" smtClean="0"/>
            </a:br>
            <a:r>
              <a:rPr lang="en-US" dirty="0" smtClean="0"/>
              <a:t>compare with movies by men?</a:t>
            </a:r>
          </a:p>
          <a:p>
            <a:pPr lvl="1"/>
            <a:r>
              <a:rPr lang="en-US" dirty="0" smtClean="0"/>
              <a:t>What are the budgets like?</a:t>
            </a:r>
          </a:p>
          <a:p>
            <a:pPr lvl="1"/>
            <a:r>
              <a:rPr lang="en-US" dirty="0" smtClean="0"/>
              <a:t>Revenues?</a:t>
            </a:r>
          </a:p>
          <a:p>
            <a:pPr lvl="1"/>
            <a:r>
              <a:rPr lang="en-US" dirty="0" smtClean="0"/>
              <a:t>What % in a given year</a:t>
            </a:r>
            <a:br>
              <a:rPr lang="en-US" dirty="0" smtClean="0"/>
            </a:br>
            <a:r>
              <a:rPr lang="en-US" dirty="0" smtClean="0"/>
              <a:t>are made by women?</a:t>
            </a:r>
          </a:p>
          <a:p>
            <a:pPr lvl="1"/>
            <a:r>
              <a:rPr lang="en-US" dirty="0" smtClean="0"/>
              <a:t>etc…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used:</a:t>
            </a:r>
          </a:p>
          <a:p>
            <a:pPr lvl="1"/>
            <a:r>
              <a:rPr lang="en-US" i="1" dirty="0" smtClean="0"/>
              <a:t>The Movie Database (</a:t>
            </a:r>
            <a:r>
              <a:rPr lang="en-US" i="1" dirty="0" err="1" smtClean="0"/>
              <a:t>TMDb</a:t>
            </a:r>
            <a:r>
              <a:rPr lang="en-US" i="1" dirty="0" smtClean="0"/>
              <a:t>) </a:t>
            </a:r>
            <a:r>
              <a:rPr lang="en-US" dirty="0" smtClean="0"/>
              <a:t>API,</a:t>
            </a:r>
            <a:br>
              <a:rPr lang="en-US" dirty="0" smtClean="0"/>
            </a:br>
            <a:r>
              <a:rPr lang="en-US" dirty="0" smtClean="0"/>
              <a:t>for budget, revenue, cast, and</a:t>
            </a:r>
            <a:br>
              <a:rPr lang="en-US" dirty="0" smtClean="0"/>
            </a:br>
            <a:r>
              <a:rPr lang="en-US" dirty="0" smtClean="0"/>
              <a:t>popularity data for top movies</a:t>
            </a:r>
          </a:p>
          <a:p>
            <a:pPr lvl="1"/>
            <a:r>
              <a:rPr lang="en-US" dirty="0" smtClean="0"/>
              <a:t>The </a:t>
            </a:r>
            <a:r>
              <a:rPr lang="en-US" i="1" dirty="0" err="1" smtClean="0"/>
              <a:t>Genderize</a:t>
            </a:r>
            <a:r>
              <a:rPr lang="en-US" dirty="0" smtClean="0"/>
              <a:t> API,</a:t>
            </a:r>
            <a:br>
              <a:rPr lang="en-US" dirty="0" smtClean="0"/>
            </a:br>
            <a:r>
              <a:rPr lang="en-US" dirty="0" smtClean="0"/>
              <a:t>to make guesses about the gender of movie directors based on first names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810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pulled data for 3000 movies, and cleaned out movies without budgets, revenue, gender, or release years</a:t>
            </a:r>
          </a:p>
          <a:p>
            <a:r>
              <a:rPr lang="en-US" dirty="0" smtClean="0"/>
              <a:t>I was left with </a:t>
            </a:r>
            <a:r>
              <a:rPr lang="en-US" b="1" dirty="0" smtClean="0"/>
              <a:t>2004 movies to analyze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73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Turns out there aren’t many movies by women directors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6" y="2385798"/>
            <a:ext cx="7434539" cy="428689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5598"/>
          </a:xfrm>
        </p:spPr>
        <p:txBody>
          <a:bodyPr/>
          <a:lstStyle/>
          <a:p>
            <a:r>
              <a:rPr lang="en-US" dirty="0" smtClean="0"/>
              <a:t>Only 4.94% of movies had a woman director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21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mid </a:t>
            </a:r>
            <a:r>
              <a:rPr lang="fr-FR" dirty="0" smtClean="0"/>
              <a:t>’</a:t>
            </a:r>
            <a:r>
              <a:rPr lang="en-US" dirty="0" smtClean="0"/>
              <a:t>80s…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66" y="2357260"/>
            <a:ext cx="5318047" cy="390657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559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At most 15% of directors in a year were women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5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Budgets for women directors</a:t>
            </a:r>
            <a:br>
              <a:rPr lang="en-US" dirty="0" smtClean="0"/>
            </a:br>
            <a:r>
              <a:rPr lang="en-US" dirty="0" smtClean="0"/>
              <a:t>are 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budget for movies with women directors is $39.37 million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/>
              <a:t>14.73 million less than men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disparity is worse for the top quartile – where women </a:t>
            </a:r>
            <a:r>
              <a:rPr lang="en-US" dirty="0"/>
              <a:t>directors have a budget of $28.5 million less than </a:t>
            </a:r>
            <a:r>
              <a:rPr lang="en-US" dirty="0" smtClean="0"/>
              <a:t>men.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3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for women directors is lower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revenue for movies with women directors is $131.07 million </a:t>
            </a:r>
            <a:r>
              <a:rPr lang="en-US" dirty="0" smtClean="0"/>
              <a:t>–</a:t>
            </a:r>
            <a:br>
              <a:rPr lang="en-US" dirty="0" smtClean="0"/>
            </a:br>
            <a:r>
              <a:rPr lang="en-US" dirty="0" smtClean="0"/>
              <a:t>$</a:t>
            </a:r>
            <a:r>
              <a:rPr lang="en-US" dirty="0"/>
              <a:t>60.73 million less than men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ROI is a little lower for women directors than for men - $3.33 of revenue for every $1 of budget invested, vs. $3.55 for a man.</a:t>
            </a:r>
          </a:p>
          <a:p>
            <a:pPr lvl="1"/>
            <a:r>
              <a:rPr lang="en-US" dirty="0" smtClean="0"/>
              <a:t>Advertising budgets, anyone?</a:t>
            </a:r>
          </a:p>
        </p:txBody>
      </p:sp>
    </p:spTree>
    <p:extLst>
      <p:ext uri="{BB962C8B-B14F-4D97-AF65-F5344CB8AC3E}">
        <p14:creationId xmlns:p14="http://schemas.microsoft.com/office/powerpoint/2010/main" val="21136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for women directors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7" y="1598164"/>
            <a:ext cx="5791161" cy="471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8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</TotalTime>
  <Words>317</Words>
  <Application>Microsoft Macintosh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Movies by Women Directors</vt:lpstr>
      <vt:lpstr>The question</vt:lpstr>
      <vt:lpstr>The method</vt:lpstr>
      <vt:lpstr>The data</vt:lpstr>
      <vt:lpstr>Turns out there aren’t many movies by women directors</vt:lpstr>
      <vt:lpstr>Since the mid ’80s…</vt:lpstr>
      <vt:lpstr>Budgets for women directors are lower</vt:lpstr>
      <vt:lpstr>ROI for women directors is lower</vt:lpstr>
      <vt:lpstr>ROI for women directors</vt:lpstr>
      <vt:lpstr>Movies by women directors are slightly less popular than by men</vt:lpstr>
      <vt:lpstr>Popularity of movies by women directors</vt:lpstr>
      <vt:lpstr>Does spending more on a movie make it more popular?</vt:lpstr>
      <vt:lpstr>Does spending more on a movie make it more popular?</vt:lpstr>
      <vt:lpstr>Directions for further research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Movies by Women Directors</dc:title>
  <dc:creator>Ben Turndorf</dc:creator>
  <cp:lastModifiedBy>Ben Turndorf</cp:lastModifiedBy>
  <cp:revision>11</cp:revision>
  <dcterms:created xsi:type="dcterms:W3CDTF">2018-07-30T23:53:47Z</dcterms:created>
  <dcterms:modified xsi:type="dcterms:W3CDTF">2018-08-01T11:42:40Z</dcterms:modified>
</cp:coreProperties>
</file>