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6" r:id="rId6"/>
    <p:sldId id="267" r:id="rId7"/>
    <p:sldId id="268" r:id="rId8"/>
    <p:sldId id="269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71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10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7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762685-FBBA-4CA0-AB66-A59F346A6CA9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09D735-070C-4417-BBC1-995B3966E7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6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br>
              <a:rPr lang="en-US" dirty="0" smtClean="0"/>
            </a:br>
            <a:r>
              <a:rPr lang="en-US" dirty="0" smtClean="0"/>
              <a:t>Chimera</a:t>
            </a:r>
            <a:br>
              <a:rPr lang="en-US" dirty="0" smtClean="0"/>
            </a:b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By: William Estep</a:t>
            </a:r>
          </a:p>
          <a:p>
            <a:r>
              <a:rPr lang="en-US" dirty="0" smtClean="0"/>
              <a:t>Brandon ward</a:t>
            </a:r>
          </a:p>
          <a:p>
            <a:r>
              <a:rPr lang="en-US" dirty="0" smtClean="0"/>
              <a:t>Joshua </a:t>
            </a:r>
            <a:r>
              <a:rPr lang="en-US" dirty="0" err="1" smtClean="0"/>
              <a:t>stanton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9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Since the requirements portions of the project we have yet to discover any issues that have resulted in major shifts in the project’s goals or focus.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expect these changes, if any, will arise during the implementation and testing phase due to possible optimization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3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General media is flooded with information and examining all the information on a casual basis is an impossible task.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Current search engines are either too broad or too specific for many people who have a general idea what they want, but nothing concrete.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Specifically, almost everyone today is searching for forms of entertainment and an incredible amount of differing varieties of entertainment are being produced.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For the regular person, navigating this massive pile of media is more work then they are willing to deal with.</a:t>
            </a:r>
            <a:endParaRPr lang="en-US" dirty="0"/>
          </a:p>
        </p:txBody>
      </p:sp>
      <p:pic>
        <p:nvPicPr>
          <p:cNvPr id="4" name="Picture 2" descr="http://www.crazywebsite.com/Website-Clipart-Pictures-Videos/Funny-People/Too_Much_Paper_Work_Humorus_Cartoon_Man-1smtran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163" y="4423259"/>
            <a:ext cx="19050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fun-at-work.org/images/Overwork%20-%20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72" y="4423259"/>
            <a:ext cx="2240847" cy="189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08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Project Chimera is intended as an android mobile application.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main functional pieces of Project Chimera will be based on the ability to rapidly search a database of multiple types of entertainment media and provide suggestions for the user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Users will be able to login and have their own preferences and other pieces of information to increase the efficiency of the database search.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majority of the data will be stored on a server to be accessed when the application is </a:t>
            </a:r>
            <a:r>
              <a:rPr lang="en-US" dirty="0" smtClean="0"/>
              <a:t>running.</a:t>
            </a:r>
            <a:endParaRPr lang="en-US" dirty="0"/>
          </a:p>
        </p:txBody>
      </p:sp>
      <p:pic>
        <p:nvPicPr>
          <p:cNvPr id="5122" name="Picture 2" descr="http://www.addvance.co.uk/wp-files/uploads/2013/04/Project-Sc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13" y="4144182"/>
            <a:ext cx="2824931" cy="214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122" y="110785"/>
            <a:ext cx="10058400" cy="85124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22" y="962025"/>
            <a:ext cx="10058400" cy="578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50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Diagrams: Get Suggestions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59" y="1737360"/>
            <a:ext cx="6966407" cy="4588026"/>
          </a:xfrm>
        </p:spPr>
      </p:pic>
    </p:spTree>
    <p:extLst>
      <p:ext uri="{BB962C8B-B14F-4D97-AF65-F5344CB8AC3E}">
        <p14:creationId xmlns:p14="http://schemas.microsoft.com/office/powerpoint/2010/main" val="133166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Diagrams: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28" y="1737360"/>
            <a:ext cx="7010705" cy="4597452"/>
          </a:xfrm>
        </p:spPr>
      </p:pic>
    </p:spTree>
    <p:extLst>
      <p:ext uri="{BB962C8B-B14F-4D97-AF65-F5344CB8AC3E}">
        <p14:creationId xmlns:p14="http://schemas.microsoft.com/office/powerpoint/2010/main" val="202025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Diagrams: Manage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01" y="1737360"/>
            <a:ext cx="8748958" cy="48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22275" cy="1450757"/>
          </a:xfrm>
        </p:spPr>
        <p:txBody>
          <a:bodyPr/>
          <a:lstStyle/>
          <a:p>
            <a:r>
              <a:rPr lang="en-US" dirty="0" smtClean="0"/>
              <a:t>Sequence Diagrams: Generate Suggestions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05" y="1737360"/>
            <a:ext cx="8001000" cy="45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Diagrams: View Title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512" y="1737360"/>
            <a:ext cx="4821935" cy="4485310"/>
          </a:xfrm>
        </p:spPr>
      </p:pic>
    </p:spTree>
    <p:extLst>
      <p:ext uri="{BB962C8B-B14F-4D97-AF65-F5344CB8AC3E}">
        <p14:creationId xmlns:p14="http://schemas.microsoft.com/office/powerpoint/2010/main" val="40585950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850</TotalTime>
  <Words>270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Project Chimera Design</vt:lpstr>
      <vt:lpstr>Problem Definition</vt:lpstr>
      <vt:lpstr>Project Scope</vt:lpstr>
      <vt:lpstr>Class Diagram</vt:lpstr>
      <vt:lpstr>Sequence Diagrams: Get Suggestions</vt:lpstr>
      <vt:lpstr>Sequence Diagrams: Search</vt:lpstr>
      <vt:lpstr>Sequence Diagrams: Manage Account</vt:lpstr>
      <vt:lpstr>Sequence Diagrams: Generate Suggestions</vt:lpstr>
      <vt:lpstr>Sequence Diagrams: View Title</vt:lpstr>
      <vt:lpstr>Major Changes</vt:lpstr>
      <vt:lpstr>Team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Presentation</dc:title>
  <dc:creator>William Estep</dc:creator>
  <cp:lastModifiedBy>William Estep</cp:lastModifiedBy>
  <cp:revision>20</cp:revision>
  <dcterms:created xsi:type="dcterms:W3CDTF">2015-01-29T20:38:18Z</dcterms:created>
  <dcterms:modified xsi:type="dcterms:W3CDTF">2015-03-12T17:36:49Z</dcterms:modified>
</cp:coreProperties>
</file>