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19"/>
  </p:notesMasterIdLst>
  <p:sldIdLst>
    <p:sldId id="278" r:id="rId2"/>
    <p:sldId id="279" r:id="rId3"/>
    <p:sldId id="280" r:id="rId4"/>
    <p:sldId id="281" r:id="rId5"/>
    <p:sldId id="283" r:id="rId6"/>
    <p:sldId id="284" r:id="rId7"/>
    <p:sldId id="294" r:id="rId8"/>
    <p:sldId id="282" r:id="rId9"/>
    <p:sldId id="295" r:id="rId10"/>
    <p:sldId id="296" r:id="rId11"/>
    <p:sldId id="299" r:id="rId12"/>
    <p:sldId id="300" r:id="rId13"/>
    <p:sldId id="285" r:id="rId14"/>
    <p:sldId id="297" r:id="rId15"/>
    <p:sldId id="290" r:id="rId16"/>
    <p:sldId id="292" r:id="rId17"/>
    <p:sldId id="293" r:id="rId18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58" autoAdjust="0"/>
    <p:restoredTop sz="94609" autoAdjust="0"/>
  </p:normalViewPr>
  <p:slideViewPr>
    <p:cSldViewPr snapToGrid="0" snapToObjects="1">
      <p:cViewPr varScale="1">
        <p:scale>
          <a:sx n="79" d="100"/>
          <a:sy n="79" d="100"/>
        </p:scale>
        <p:origin x="682" y="72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3092" y="758952"/>
            <a:ext cx="5385816" cy="1225296"/>
          </a:xfrm>
        </p:spPr>
        <p:txBody>
          <a:bodyPr/>
          <a:lstStyle/>
          <a:p>
            <a:r>
              <a:rPr lang="en-US" dirty="0"/>
              <a:t>AVIATION DATABASE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457200"/>
            <a:ext cx="10671048" cy="768096"/>
          </a:xfrm>
        </p:spPr>
        <p:txBody>
          <a:bodyPr/>
          <a:lstStyle/>
          <a:p>
            <a:r>
              <a:rPr lang="en-US" dirty="0">
                <a:latin typeface="Arial Black" panose="020B0604020202020204" pitchFamily="34" charset="0"/>
                <a:cs typeface="Arial Black" panose="020B0604020202020204" pitchFamily="34" charset="0"/>
              </a:rPr>
              <a:t>Data visualization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10</a:t>
            </a:fld>
            <a:endParaRPr lang="en-US" dirty="0"/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71997CB9-849D-71F0-C370-9DE1CBAB4C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40" y="1236331"/>
            <a:ext cx="5759779" cy="5584273"/>
          </a:xfrm>
          <a:prstGeom prst="rect">
            <a:avLst/>
          </a:prstGeom>
        </p:spPr>
      </p:pic>
      <p:pic>
        <p:nvPicPr>
          <p:cNvPr id="10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CABD4C33-6107-7B6E-6B3E-8863EC33B7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5682" y="1198936"/>
            <a:ext cx="5836921" cy="5659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970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457200"/>
            <a:ext cx="10671048" cy="768096"/>
          </a:xfrm>
        </p:spPr>
        <p:txBody>
          <a:bodyPr/>
          <a:lstStyle/>
          <a:p>
            <a:r>
              <a:rPr lang="en-US" dirty="0">
                <a:latin typeface="Arial Black" panose="020B0604020202020204" pitchFamily="34" charset="0"/>
                <a:cs typeface="Arial Black" panose="020B0604020202020204" pitchFamily="34" charset="0"/>
              </a:rPr>
              <a:t>Data visualization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11</a:t>
            </a:fld>
            <a:endParaRPr lang="en-US" dirty="0"/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71997CB9-849D-71F0-C370-9DE1CBAB4C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40" y="1236331"/>
            <a:ext cx="5759779" cy="5584273"/>
          </a:xfrm>
          <a:prstGeom prst="rect">
            <a:avLst/>
          </a:prstGeom>
        </p:spPr>
      </p:pic>
      <p:pic>
        <p:nvPicPr>
          <p:cNvPr id="10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CABD4C33-6107-7B6E-6B3E-8863EC33B7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5682" y="1198936"/>
            <a:ext cx="5836921" cy="5659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312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457200"/>
            <a:ext cx="10671048" cy="768096"/>
          </a:xfrm>
        </p:spPr>
        <p:txBody>
          <a:bodyPr/>
          <a:lstStyle/>
          <a:p>
            <a:r>
              <a:rPr lang="en-US" dirty="0">
                <a:latin typeface="Arial Black" panose="020B0604020202020204" pitchFamily="34" charset="0"/>
                <a:cs typeface="Arial Black" panose="020B0604020202020204" pitchFamily="34" charset="0"/>
              </a:rPr>
              <a:t>Data visualization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12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A59BBD-D4AA-766E-A51D-CB9089CEA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095" y="1482892"/>
            <a:ext cx="4893191" cy="468930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66B95D2-E9CD-71A1-3741-773D8A46AC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244" y="1359969"/>
            <a:ext cx="5410456" cy="5154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635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C09F16-6D23-666F-6800-8FC697831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769" y="2660904"/>
            <a:ext cx="10671048" cy="768096"/>
          </a:xfrm>
        </p:spPr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73" name="Footer Placeholder 72">
            <a:extLst>
              <a:ext uri="{FF2B5EF4-FFF2-40B4-BE49-F238E27FC236}">
                <a16:creationId xmlns:a16="http://schemas.microsoft.com/office/drawing/2014/main" id="{253AA363-0A91-5CE9-7764-DD7813D6B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4" name="Slide Number Placeholder 73">
            <a:extLst>
              <a:ext uri="{FF2B5EF4-FFF2-40B4-BE49-F238E27FC236}">
                <a16:creationId xmlns:a16="http://schemas.microsoft.com/office/drawing/2014/main" id="{B964C6B0-844C-A964-2B74-46CF893E1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9301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25542-D540-B766-0FA1-10DE2ED04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210312"/>
            <a:ext cx="10671048" cy="768096"/>
          </a:xfrm>
        </p:spPr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Linear regression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D1D31-1A67-703B-DF69-CA8142BF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14</a:t>
            </a:fld>
            <a:endParaRPr lang="en-US" dirty="0"/>
          </a:p>
        </p:txBody>
      </p:sp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68CACA48-069D-22F5-6AE7-BADD04417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4506" y="1054981"/>
            <a:ext cx="5719939" cy="2863028"/>
          </a:xfrm>
          <a:prstGeom prst="rect">
            <a:avLst/>
          </a:prstGeom>
        </p:spPr>
      </p:pic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E080072C-CB38-F42F-82D8-83721855EB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4506" y="3858472"/>
            <a:ext cx="5719939" cy="2869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5895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309B0-6209-D3D0-9D5E-308B9F6E7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1442" y="231584"/>
            <a:ext cx="8165592" cy="768096"/>
          </a:xfrm>
        </p:spPr>
        <p:txBody>
          <a:bodyPr/>
          <a:lstStyle/>
          <a:p>
            <a:r>
              <a:rPr lang="en-US" dirty="0"/>
              <a:t>Random forest regressor</a:t>
            </a:r>
            <a:br>
              <a:rPr lang="en-US" dirty="0"/>
            </a:br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5058AE03-D409-0714-CCED-4548A9C92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15</a:t>
            </a:fld>
            <a:endParaRPr lang="en-US" dirty="0"/>
          </a:p>
        </p:txBody>
      </p:sp>
      <p:pic>
        <p:nvPicPr>
          <p:cNvPr id="16" name="Picture 15" descr="Chart, bar chart&#10;&#10;Description automatically generated">
            <a:extLst>
              <a:ext uri="{FF2B5EF4-FFF2-40B4-BE49-F238E27FC236}">
                <a16:creationId xmlns:a16="http://schemas.microsoft.com/office/drawing/2014/main" id="{2FBE7E68-73FC-B066-F1C6-BDF004CA5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22" y="1773550"/>
            <a:ext cx="5289825" cy="4846769"/>
          </a:xfrm>
          <a:prstGeom prst="rect">
            <a:avLst/>
          </a:prstGeom>
        </p:spPr>
      </p:pic>
      <p:pic>
        <p:nvPicPr>
          <p:cNvPr id="18" name="Picture 17" descr="Chart, bar chart&#10;&#10;Description automatically generated">
            <a:extLst>
              <a:ext uri="{FF2B5EF4-FFF2-40B4-BE49-F238E27FC236}">
                <a16:creationId xmlns:a16="http://schemas.microsoft.com/office/drawing/2014/main" id="{4C805A15-5405-D9EE-815A-0651773220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774" y="1570073"/>
            <a:ext cx="3884857" cy="2632959"/>
          </a:xfrm>
          <a:prstGeom prst="rect">
            <a:avLst/>
          </a:prstGeom>
        </p:spPr>
      </p:pic>
      <p:pic>
        <p:nvPicPr>
          <p:cNvPr id="20" name="Picture 19" descr="Chart, bar chart&#10;&#10;Description automatically generated">
            <a:extLst>
              <a:ext uri="{FF2B5EF4-FFF2-40B4-BE49-F238E27FC236}">
                <a16:creationId xmlns:a16="http://schemas.microsoft.com/office/drawing/2014/main" id="{1795C04D-7620-908E-CF2B-52B9A9FE06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2774" y="4140129"/>
            <a:ext cx="3884857" cy="263295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9DE2D29-77BD-1926-5CA8-360F18D9E533}"/>
              </a:ext>
            </a:extLst>
          </p:cNvPr>
          <p:cNvSpPr txBox="1"/>
          <p:nvPr/>
        </p:nvSpPr>
        <p:spPr>
          <a:xfrm>
            <a:off x="9473389" y="3059668"/>
            <a:ext cx="2362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 = turbofan</a:t>
            </a:r>
          </a:p>
          <a:p>
            <a:r>
              <a:rPr lang="en-US" dirty="0"/>
              <a:t>4 = turbojet</a:t>
            </a:r>
            <a:endParaRPr lang="en-TT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1E8113-6709-070E-4FA7-A415009C7B65}"/>
              </a:ext>
            </a:extLst>
          </p:cNvPr>
          <p:cNvSpPr txBox="1"/>
          <p:nvPr/>
        </p:nvSpPr>
        <p:spPr>
          <a:xfrm>
            <a:off x="9595858" y="5486399"/>
            <a:ext cx="2020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 = taxi</a:t>
            </a:r>
          </a:p>
          <a:p>
            <a:r>
              <a:rPr lang="en-US" dirty="0"/>
              <a:t>9 - standing</a:t>
            </a:r>
            <a:endParaRPr lang="en-TT" dirty="0"/>
          </a:p>
        </p:txBody>
      </p:sp>
    </p:spTree>
    <p:extLst>
      <p:ext uri="{BB962C8B-B14F-4D97-AF65-F5344CB8AC3E}">
        <p14:creationId xmlns:p14="http://schemas.microsoft.com/office/powerpoint/2010/main" val="31702803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7D2E-080D-DBDD-73C4-3C38A2B77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6039" y="2849580"/>
            <a:ext cx="6766560" cy="768096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F20BE-640F-EFAB-3A43-2AA146DB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181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2159" y="2761488"/>
            <a:ext cx="4169664" cy="667512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87DFD8-D262-D485-B1F2-817C5A0928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2159" y="4215385"/>
            <a:ext cx="4169664" cy="217627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AGENDA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  <a:p>
            <a:r>
              <a:rPr lang="en-US" dirty="0"/>
              <a:t>Data preparation</a:t>
            </a:r>
          </a:p>
          <a:p>
            <a:r>
              <a:rPr lang="en-US" dirty="0"/>
              <a:t>​Data visualization</a:t>
            </a:r>
          </a:p>
          <a:p>
            <a:r>
              <a:rPr lang="en-US" dirty="0"/>
              <a:t>Machine learning</a:t>
            </a:r>
          </a:p>
          <a:p>
            <a:r>
              <a:rPr lang="en-US" dirty="0"/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4528" y="4008242"/>
            <a:ext cx="6766560" cy="2700528"/>
          </a:xfrm>
        </p:spPr>
        <p:txBody>
          <a:bodyPr/>
          <a:lstStyle/>
          <a:p>
            <a:r>
              <a:rPr lang="en-US" sz="2400" dirty="0"/>
              <a:t>Predict the number of uninjured based on the variable of the aircraft that crashed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Data Preparation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sz="2400" dirty="0">
              <a:solidFill>
                <a:schemeClr val="accent6"/>
              </a:solidFill>
              <a:latin typeface="Sabon Next LT" panose="02000500000000000000" pitchFamily="2" charset="0"/>
              <a:cs typeface="Sabon Next LT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25542-D540-B766-0FA1-10DE2ED04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Data cleaning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D1D31-1A67-703B-DF69-CA8142BF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79F33A-5324-315B-9081-C1EAE1EA5E9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Raw dataset had many columns that were not useful and they needed to be removed.</a:t>
            </a:r>
          </a:p>
          <a:p>
            <a:pPr lvl="1"/>
            <a:r>
              <a:rPr lang="en-US" dirty="0"/>
              <a:t>As we were only interested in airplanes only and our country of interest being only America, we had to filter out rows containing data pertaining to these 2 as well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Unknowns present in raw data also had to be removed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Strings in columns will not be helpful hence they had to be replaced with integers</a:t>
            </a:r>
          </a:p>
          <a:p>
            <a:endParaRPr lang="en-US" dirty="0"/>
          </a:p>
          <a:p>
            <a:endParaRPr lang="en-US" dirty="0"/>
          </a:p>
          <a:p>
            <a:endParaRPr lang="en-TT" dirty="0"/>
          </a:p>
        </p:txBody>
      </p:sp>
    </p:spTree>
    <p:extLst>
      <p:ext uri="{BB962C8B-B14F-4D97-AF65-F5344CB8AC3E}">
        <p14:creationId xmlns:p14="http://schemas.microsoft.com/office/powerpoint/2010/main" val="2903841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457200"/>
            <a:ext cx="10671048" cy="768096"/>
          </a:xfrm>
        </p:spPr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Data with filtered out columns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 dirty="0"/>
          </a:p>
        </p:txBody>
      </p:sp>
      <p:pic>
        <p:nvPicPr>
          <p:cNvPr id="10" name="Picture 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2B849BF-5E3C-6669-81FF-B5FFE7FDAB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9617" y="1845041"/>
            <a:ext cx="8832765" cy="2430179"/>
          </a:xfrm>
          <a:prstGeom prst="rect">
            <a:avLst/>
          </a:prstGeom>
        </p:spPr>
      </p:pic>
      <p:pic>
        <p:nvPicPr>
          <p:cNvPr id="12" name="Picture 11" descr="Table&#10;&#10;Description automatically generated">
            <a:extLst>
              <a:ext uri="{FF2B5EF4-FFF2-40B4-BE49-F238E27FC236}">
                <a16:creationId xmlns:a16="http://schemas.microsoft.com/office/drawing/2014/main" id="{22CB582D-42B9-4F3B-D902-96D38EB3E4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4549" y="4261183"/>
            <a:ext cx="79629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474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457200"/>
            <a:ext cx="10671048" cy="768096"/>
          </a:xfrm>
        </p:spPr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Data strings replaced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7</a:t>
            </a:fld>
            <a:endParaRPr lang="en-US" dirty="0"/>
          </a:p>
        </p:txBody>
      </p:sp>
      <p:pic>
        <p:nvPicPr>
          <p:cNvPr id="4" name="Picture 3" descr="A picture containing calendar&#10;&#10;Description automatically generated">
            <a:extLst>
              <a:ext uri="{FF2B5EF4-FFF2-40B4-BE49-F238E27FC236}">
                <a16:creationId xmlns:a16="http://schemas.microsoft.com/office/drawing/2014/main" id="{3BD78AB2-47FB-B090-FCA6-AE6F54EDE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432" y="1291639"/>
            <a:ext cx="9858375" cy="2638425"/>
          </a:xfrm>
          <a:prstGeom prst="rect">
            <a:avLst/>
          </a:prstGeom>
        </p:spPr>
      </p:pic>
      <p:pic>
        <p:nvPicPr>
          <p:cNvPr id="6" name="Picture 5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E2DCFF44-5444-59FC-5168-0230A9F70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156" y="3858116"/>
            <a:ext cx="6638925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809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7594" y="2395986"/>
            <a:ext cx="7802880" cy="2330818"/>
          </a:xfrm>
        </p:spPr>
        <p:txBody>
          <a:bodyPr/>
          <a:lstStyle/>
          <a:p>
            <a:r>
              <a:rPr lang="en-US" sz="6000" dirty="0"/>
              <a:t>Data visualization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BBD890-6A99-C160-C084-2916E23107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457200"/>
            <a:ext cx="10671048" cy="768096"/>
          </a:xfrm>
        </p:spPr>
        <p:txBody>
          <a:bodyPr/>
          <a:lstStyle/>
          <a:p>
            <a:r>
              <a:rPr lang="en-US" dirty="0">
                <a:latin typeface="Arial Black" panose="020B0604020202020204" pitchFamily="34" charset="0"/>
                <a:cs typeface="Arial Black" panose="020B0604020202020204" pitchFamily="34" charset="0"/>
              </a:rPr>
              <a:t>Data visualization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9</a:t>
            </a:fld>
            <a:endParaRPr lang="en-US" dirty="0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77753A0D-0641-0AC2-43BA-4E1A2B019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6724"/>
            <a:ext cx="12192000" cy="4624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42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{505ABE00-23A6-44BD-9A16-EFA6681EBBD0}tf78438558_win32</Template>
  <TotalTime>73</TotalTime>
  <Words>162</Words>
  <Application>Microsoft Office PowerPoint</Application>
  <PresentationFormat>Widescreen</PresentationFormat>
  <Paragraphs>50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Arial Black</vt:lpstr>
      <vt:lpstr>Sabon Next LT</vt:lpstr>
      <vt:lpstr>Office Theme</vt:lpstr>
      <vt:lpstr>AVIATION DATABASE </vt:lpstr>
      <vt:lpstr>AGENDA</vt:lpstr>
      <vt:lpstr>Problem Statement</vt:lpstr>
      <vt:lpstr>Data Preparation</vt:lpstr>
      <vt:lpstr>Data cleaning</vt:lpstr>
      <vt:lpstr>Data with filtered out columns</vt:lpstr>
      <vt:lpstr>Data strings replaced</vt:lpstr>
      <vt:lpstr>Data visualization</vt:lpstr>
      <vt:lpstr>Data visualization</vt:lpstr>
      <vt:lpstr>Data visualization</vt:lpstr>
      <vt:lpstr>Data visualization</vt:lpstr>
      <vt:lpstr>Data visualization</vt:lpstr>
      <vt:lpstr>Machine learning</vt:lpstr>
      <vt:lpstr>Linear regression</vt:lpstr>
      <vt:lpstr>Random forest regressor 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</dc:title>
  <dc:subject/>
  <dc:creator>#MUHAMMAD SIDDIQ BIN ABDUL SHUKOR#</dc:creator>
  <cp:lastModifiedBy>#TAN WEI FENG BERNARD#</cp:lastModifiedBy>
  <cp:revision>9</cp:revision>
  <dcterms:created xsi:type="dcterms:W3CDTF">2022-10-30T06:19:43Z</dcterms:created>
  <dcterms:modified xsi:type="dcterms:W3CDTF">2023-12-05T09:40:21Z</dcterms:modified>
</cp:coreProperties>
</file>