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3" r:id="rId5"/>
    <p:sldId id="258" r:id="rId6"/>
    <p:sldId id="262" r:id="rId7"/>
    <p:sldId id="264" r:id="rId8"/>
    <p:sldId id="265" r:id="rId9"/>
    <p:sldId id="259" r:id="rId10"/>
    <p:sldId id="260" r:id="rId11"/>
    <p:sldId id="261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73"/>
    <p:restoredTop sz="94667"/>
  </p:normalViewPr>
  <p:slideViewPr>
    <p:cSldViewPr snapToGrid="0" snapToObjects="1">
      <p:cViewPr varScale="1">
        <p:scale>
          <a:sx n="91" d="100"/>
          <a:sy n="91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A4290-C779-ED4A-A37C-E7A2FD90BD8D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770B-4571-2344-8966-EE816370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7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B770B-4571-2344-8966-EE81637001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9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642A-FAC6-5C41-AE3A-75F9A513302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67C-1CDF-E04A-8EFC-EBA42784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642A-FAC6-5C41-AE3A-75F9A513302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67C-1CDF-E04A-8EFC-EBA42784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642A-FAC6-5C41-AE3A-75F9A513302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67C-1CDF-E04A-8EFC-EBA42784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642A-FAC6-5C41-AE3A-75F9A513302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67C-1CDF-E04A-8EFC-EBA42784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1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642A-FAC6-5C41-AE3A-75F9A513302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67C-1CDF-E04A-8EFC-EBA42784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642A-FAC6-5C41-AE3A-75F9A513302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67C-1CDF-E04A-8EFC-EBA42784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642A-FAC6-5C41-AE3A-75F9A513302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67C-1CDF-E04A-8EFC-EBA42784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642A-FAC6-5C41-AE3A-75F9A513302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67C-1CDF-E04A-8EFC-EBA42784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642A-FAC6-5C41-AE3A-75F9A513302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67C-1CDF-E04A-8EFC-EBA42784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642A-FAC6-5C41-AE3A-75F9A513302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67C-1CDF-E04A-8EFC-EBA42784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2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642A-FAC6-5C41-AE3A-75F9A513302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A67C-1CDF-E04A-8EFC-EBA42784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6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642A-FAC6-5C41-AE3A-75F9A513302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A67C-1CDF-E04A-8EFC-EBA42784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McDonald’s,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Taco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Panda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INF</a:t>
            </a:r>
            <a:r>
              <a:rPr lang="zh-CN" altLang="en-US" dirty="0" smtClean="0"/>
              <a:t> </a:t>
            </a:r>
            <a:r>
              <a:rPr lang="en-US" altLang="zh-CN" dirty="0" smtClean="0"/>
              <a:t>550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493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pic>
        <p:nvPicPr>
          <p:cNvPr id="1028" name="Picture 4" descr="https://lh3.googleusercontent.com/QBcwG73eob_XHXw8lm3SXNZLhcPtZNq3FR30RPqcXeX_VI-SodXMEvD-eubiUnCQbk2inpANPlGpG11ZTN5s2a7ppccOFikUXe9AQOGHVVbXECAZtAnbZ5zmpO8FQW7oD4su5_0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766016"/>
            <a:ext cx="10515600" cy="89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2659842"/>
            <a:ext cx="11281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Language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TextBlob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API,</a:t>
            </a:r>
            <a:r>
              <a:rPr lang="zh-CN" altLang="en-US" dirty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(1000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Remedy: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English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records</a:t>
            </a: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083221"/>
            <a:ext cx="75946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4783500"/>
            <a:ext cx="78359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8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pic>
        <p:nvPicPr>
          <p:cNvPr id="1028" name="Picture 4" descr="https://lh3.googleusercontent.com/QBcwG73eob_XHXw8lm3SXNZLhcPtZNq3FR30RPqcXeX_VI-SodXMEvD-eubiUnCQbk2inpANPlGpG11ZTN5s2a7ppccOFikUXe9AQOGHVVbXECAZtAnbZ5zmpO8FQW7oD4su5_0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82781"/>
            <a:ext cx="10515600" cy="89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3245534"/>
            <a:ext cx="9034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Emojis</a:t>
            </a:r>
            <a:endParaRPr lang="en-US" altLang="zh-CN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Remedy: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740844"/>
            <a:ext cx="58039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3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995117" cy="1303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3410"/>
            <a:ext cx="8995117" cy="11796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37050"/>
            <a:ext cx="9006356" cy="252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5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2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13494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75" y="1825625"/>
            <a:ext cx="3316288" cy="4625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76" y="1825625"/>
            <a:ext cx="2086011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150" y="2115344"/>
            <a:ext cx="4965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9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pic>
        <p:nvPicPr>
          <p:cNvPr id="1028" name="Picture 4" descr="https://lh3.googleusercontent.com/QBcwG73eob_XHXw8lm3SXNZLhcPtZNq3FR30RPqcXeX_VI-SodXMEvD-eubiUnCQbk2inpANPlGpG11ZTN5s2a7ppccOFikUXe9AQOGHVVbXECAZtAnbZ5zmpO8FQW7oD4su5_0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82781"/>
            <a:ext cx="10515600" cy="89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3970020"/>
            <a:ext cx="973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McDonald’s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Remedy: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McDonald’s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Official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Accounts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(screen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“McDonalds”)</a:t>
            </a:r>
          </a:p>
        </p:txBody>
      </p:sp>
    </p:spTree>
    <p:extLst>
      <p:ext uri="{BB962C8B-B14F-4D97-AF65-F5344CB8AC3E}">
        <p14:creationId xmlns:p14="http://schemas.microsoft.com/office/powerpoint/2010/main" val="110525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94</Words>
  <Application>Microsoft Macintosh PowerPoint</Application>
  <PresentationFormat>Widescreen</PresentationFormat>
  <Paragraphs>38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DengXian</vt:lpstr>
      <vt:lpstr>DengXian Light</vt:lpstr>
      <vt:lpstr>Arial</vt:lpstr>
      <vt:lpstr>Office Theme</vt:lpstr>
      <vt:lpstr>McDonald’s, Taco Bell or Panda Express</vt:lpstr>
      <vt:lpstr>PowerPoint Presentation</vt:lpstr>
      <vt:lpstr>PowerPoint Presentation</vt:lpstr>
      <vt:lpstr>PowerPoint Presentation</vt:lpstr>
      <vt:lpstr>Get the data</vt:lpstr>
      <vt:lpstr>Features we select</vt:lpstr>
      <vt:lpstr>PowerPoint Presentation</vt:lpstr>
      <vt:lpstr>PowerPoint Presentation</vt:lpstr>
      <vt:lpstr>Problems with sentiment analysis</vt:lpstr>
      <vt:lpstr>Problems with sentiment analysis</vt:lpstr>
      <vt:lpstr>Problems with sentiment analysis</vt:lpstr>
      <vt:lpstr>Problems with sentiment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McDonald’s, Taco Bell or Panda Express</dc:title>
  <dc:creator>YAN HUANG</dc:creator>
  <cp:lastModifiedBy>YAN HUANG</cp:lastModifiedBy>
  <cp:revision>10</cp:revision>
  <dcterms:created xsi:type="dcterms:W3CDTF">2018-10-28T01:40:17Z</dcterms:created>
  <dcterms:modified xsi:type="dcterms:W3CDTF">2018-10-28T05:32:35Z</dcterms:modified>
</cp:coreProperties>
</file>