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3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2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1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11022-80D1-40B9-8417-EF22E950D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/>
              <a:t>Разработка мобильного приложения для обмена текстовыми сообщениями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01F81-667B-4436-9007-27A692FBD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Лысанов Владислав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6802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1B98-89F4-4CD8-BF2A-4F2E394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D8876-617E-4A5D-98A7-6DE0C4B0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Разработать мобильное приложение чат</a:t>
            </a:r>
          </a:p>
          <a:p>
            <a:r>
              <a:rPr lang="ru-RU" dirty="0"/>
              <a:t>Проработать и создать БД</a:t>
            </a:r>
          </a:p>
          <a:p>
            <a:r>
              <a:rPr lang="ru-RU" dirty="0"/>
              <a:t>Изучить основы работы с облачной </a:t>
            </a:r>
            <a:r>
              <a:rPr lang="ru-RU" dirty="0" err="1"/>
              <a:t>нереляционной</a:t>
            </a:r>
            <a:r>
              <a:rPr lang="ru-RU" dirty="0"/>
              <a:t> структурой хранения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27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8B16D-3E50-4FC9-B57F-A1F72EF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Функционально-модульная схема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49995A-B045-499B-B067-652656A6A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04" y="2146391"/>
            <a:ext cx="6453191" cy="3678238"/>
          </a:xfrm>
        </p:spPr>
      </p:pic>
    </p:spTree>
    <p:extLst>
      <p:ext uri="{BB962C8B-B14F-4D97-AF65-F5344CB8AC3E}">
        <p14:creationId xmlns:p14="http://schemas.microsoft.com/office/powerpoint/2010/main" val="379470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F88A3-F6A2-4496-99B3-43B0565A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Схема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89C10B-FBD5-4FFC-9303-657F564F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2181225"/>
            <a:ext cx="4203700" cy="3678238"/>
          </a:xfrm>
        </p:spPr>
      </p:pic>
    </p:spTree>
    <p:extLst>
      <p:ext uri="{BB962C8B-B14F-4D97-AF65-F5344CB8AC3E}">
        <p14:creationId xmlns:p14="http://schemas.microsoft.com/office/powerpoint/2010/main" val="195488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89059-ECD9-4D19-B311-E313D878B8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04888"/>
          </a:xfrm>
        </p:spPr>
        <p:txBody>
          <a:bodyPr/>
          <a:lstStyle/>
          <a:p>
            <a:r>
              <a:rPr lang="ru-RU" dirty="0"/>
              <a:t>Блок-схема алгоритма отправки сообщения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1EC3AE-D0DC-41C9-87A1-97EB83811C9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29" y="1189744"/>
            <a:ext cx="2014537" cy="5570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106D3-D6FC-43E1-A01F-29B4A9340EC7}"/>
              </a:ext>
            </a:extLst>
          </p:cNvPr>
          <p:cNvSpPr txBox="1"/>
          <p:nvPr/>
        </p:nvSpPr>
        <p:spPr>
          <a:xfrm>
            <a:off x="1785940" y="666524"/>
            <a:ext cx="862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БЛОК-СХЕМА АЛГОРИТМА ОТПРАВКИ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40755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C7CD6-9010-4CEB-B243-50075C5A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РАБОТЫ С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7F0DC-4C49-4D84-B2A5-8DE18EDE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особенностям выбранной системы управления базами данных относятся:</a:t>
            </a:r>
          </a:p>
          <a:p>
            <a:r>
              <a:rPr lang="en-US" dirty="0"/>
              <a:t>Firebase </a:t>
            </a:r>
            <a:r>
              <a:rPr lang="ru-RU" dirty="0"/>
              <a:t>является облачной и </a:t>
            </a:r>
            <a:r>
              <a:rPr lang="ru-RU" dirty="0" err="1"/>
              <a:t>нереляционной</a:t>
            </a:r>
            <a:r>
              <a:rPr lang="ru-RU" dirty="0"/>
              <a:t> системой;</a:t>
            </a:r>
          </a:p>
          <a:p>
            <a:r>
              <a:rPr lang="ru-RU" dirty="0"/>
              <a:t>Все данные хранятся в базе в режиме реального времени;</a:t>
            </a:r>
          </a:p>
          <a:p>
            <a:r>
              <a:rPr lang="ru-RU" dirty="0"/>
              <a:t>Все данные хранятся в базе в формате </a:t>
            </a:r>
            <a:r>
              <a:rPr lang="en-US" dirty="0"/>
              <a:t>json</a:t>
            </a:r>
            <a:r>
              <a:rPr lang="ru-RU" dirty="0"/>
              <a:t>;</a:t>
            </a:r>
          </a:p>
          <a:p>
            <a:r>
              <a:rPr lang="ru-RU" dirty="0"/>
              <a:t>Выбранная система предоставляет удобные методы для чтения и записи данных;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2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4BB67-47CB-44D4-A67C-E1A64929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F789A-518A-4C5A-8C67-B353FF97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Разработано приложение</a:t>
            </a:r>
          </a:p>
          <a:p>
            <a:r>
              <a:rPr lang="ru-RU" dirty="0"/>
              <a:t>Был получен опыт использования базового функционала </a:t>
            </a:r>
            <a:r>
              <a:rPr lang="en-US" dirty="0"/>
              <a:t>NoSQL Firebase</a:t>
            </a:r>
            <a:endParaRPr lang="ru-RU" dirty="0"/>
          </a:p>
          <a:p>
            <a:r>
              <a:rPr lang="ru-RU" dirty="0"/>
              <a:t>Приложение может использоваться студентами как</a:t>
            </a:r>
            <a:r>
              <a:rPr lang="en-US" dirty="0"/>
              <a:t> </a:t>
            </a:r>
            <a:r>
              <a:rPr lang="ru-RU" dirty="0"/>
              <a:t>простой аналог другим мессенджерам</a:t>
            </a:r>
          </a:p>
        </p:txBody>
      </p:sp>
    </p:spTree>
    <p:extLst>
      <p:ext uri="{BB962C8B-B14F-4D97-AF65-F5344CB8AC3E}">
        <p14:creationId xmlns:p14="http://schemas.microsoft.com/office/powerpoint/2010/main" val="28663218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150</TotalTime>
  <Words>117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Corbel</vt:lpstr>
      <vt:lpstr>Gill Sans MT</vt:lpstr>
      <vt:lpstr>Wingdings 2</vt:lpstr>
      <vt:lpstr>Дивиденд</vt:lpstr>
      <vt:lpstr>Разработка мобильного приложения для обмена текстовыми сообщениями</vt:lpstr>
      <vt:lpstr>Постановка задачи</vt:lpstr>
      <vt:lpstr>Функционально-модульная схема приложения</vt:lpstr>
      <vt:lpstr>Реляционная Схема базы данных</vt:lpstr>
      <vt:lpstr>Блок-схема алгоритма отправки сообщения</vt:lpstr>
      <vt:lpstr>ОСОБЕННОСТИ РАБОТЫ С БАЗОЙ ДАННЫХ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Лысанов</dc:creator>
  <cp:lastModifiedBy>Студент</cp:lastModifiedBy>
  <cp:revision>12</cp:revision>
  <dcterms:created xsi:type="dcterms:W3CDTF">2022-06-07T18:52:03Z</dcterms:created>
  <dcterms:modified xsi:type="dcterms:W3CDTF">2022-06-24T15:21:21Z</dcterms:modified>
</cp:coreProperties>
</file>