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12F820-FEDE-44E2-BBF6-276B96259D5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93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820-FEDE-44E2-BBF6-276B96259D5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02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12F820-FEDE-44E2-BBF6-276B96259D5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23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820-FEDE-44E2-BBF6-276B96259D5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23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12F820-FEDE-44E2-BBF6-276B96259D5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47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820-FEDE-44E2-BBF6-276B96259D5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93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820-FEDE-44E2-BBF6-276B96259D5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02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820-FEDE-44E2-BBF6-276B96259D5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2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820-FEDE-44E2-BBF6-276B96259D5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40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12F820-FEDE-44E2-BBF6-276B96259D5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88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820-FEDE-44E2-BBF6-276B96259D5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66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312F820-FEDE-44E2-BBF6-276B96259D5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11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11022-80D1-40B9-8417-EF22E950D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i="1" dirty="0"/>
              <a:t>Разработка мобильного приложения для обмена текстовыми сообщениями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F01F81-667B-4436-9007-27A692FBD3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Лысанов Владислав Анатольевич</a:t>
            </a:r>
          </a:p>
        </p:txBody>
      </p:sp>
    </p:spTree>
    <p:extLst>
      <p:ext uri="{BB962C8B-B14F-4D97-AF65-F5344CB8AC3E}">
        <p14:creationId xmlns:p14="http://schemas.microsoft.com/office/powerpoint/2010/main" val="68026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A1B98-89F4-4CD8-BF2A-4F2E3945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DD8876-617E-4A5D-98A7-6DE0C4B0D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пояснительную записку</a:t>
            </a:r>
          </a:p>
          <a:p>
            <a:r>
              <a:rPr lang="ru-RU" dirty="0"/>
              <a:t>Разработать мобильное приложение чат</a:t>
            </a:r>
          </a:p>
          <a:p>
            <a:r>
              <a:rPr lang="ru-RU" dirty="0"/>
              <a:t>Проработать и создать БД</a:t>
            </a:r>
          </a:p>
        </p:txBody>
      </p:sp>
    </p:spTree>
    <p:extLst>
      <p:ext uri="{BB962C8B-B14F-4D97-AF65-F5344CB8AC3E}">
        <p14:creationId xmlns:p14="http://schemas.microsoft.com/office/powerpoint/2010/main" val="17270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8B16D-3E50-4FC9-B57F-A1F72EFC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ФМС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649995A-B045-499B-B067-652656A6A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04" y="2181225"/>
            <a:ext cx="6453191" cy="3678238"/>
          </a:xfrm>
        </p:spPr>
      </p:pic>
    </p:spTree>
    <p:extLst>
      <p:ext uri="{BB962C8B-B14F-4D97-AF65-F5344CB8AC3E}">
        <p14:creationId xmlns:p14="http://schemas.microsoft.com/office/powerpoint/2010/main" val="379470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F88A3-F6A2-4496-99B3-43B0565A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Схема </a:t>
            </a:r>
            <a:r>
              <a:rPr lang="ru-RU" dirty="0" err="1"/>
              <a:t>бд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D89C10B-FBD5-4FFC-9303-657F564FA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50" y="2181225"/>
            <a:ext cx="4203700" cy="3678238"/>
          </a:xfrm>
        </p:spPr>
      </p:pic>
    </p:spTree>
    <p:extLst>
      <p:ext uri="{BB962C8B-B14F-4D97-AF65-F5344CB8AC3E}">
        <p14:creationId xmlns:p14="http://schemas.microsoft.com/office/powerpoint/2010/main" val="195488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4BB67-47CB-44D4-A67C-E1A64929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4F789A-518A-4C5A-8C67-B353FF972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 получен опыт написания документации к продукту</a:t>
            </a:r>
          </a:p>
          <a:p>
            <a:r>
              <a:rPr lang="ru-RU" dirty="0"/>
              <a:t>Разработано приложение</a:t>
            </a:r>
          </a:p>
          <a:p>
            <a:r>
              <a:rPr lang="ru-RU" dirty="0"/>
              <a:t>Получен опыт работы с облачной </a:t>
            </a:r>
            <a:r>
              <a:rPr lang="en-US" dirty="0"/>
              <a:t>NoSQL</a:t>
            </a:r>
            <a:r>
              <a:rPr lang="ru-RU" dirty="0"/>
              <a:t> СУБД </a:t>
            </a:r>
            <a:r>
              <a:rPr lang="en-US" dirty="0"/>
              <a:t>Firebase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321869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Дивиденд</Template>
  <TotalTime>83</TotalTime>
  <Words>47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Corbel</vt:lpstr>
      <vt:lpstr>Gill Sans MT</vt:lpstr>
      <vt:lpstr>Wingdings 2</vt:lpstr>
      <vt:lpstr>Дивиденд</vt:lpstr>
      <vt:lpstr>Разработка мобильного приложения для обмена текстовыми сообщениями</vt:lpstr>
      <vt:lpstr>Постановка задачи</vt:lpstr>
      <vt:lpstr>ФМС</vt:lpstr>
      <vt:lpstr>Реляционная Схема бд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Лысанов</dc:creator>
  <cp:lastModifiedBy>Владислав Лысанов</cp:lastModifiedBy>
  <cp:revision>5</cp:revision>
  <dcterms:created xsi:type="dcterms:W3CDTF">2022-06-07T18:52:03Z</dcterms:created>
  <dcterms:modified xsi:type="dcterms:W3CDTF">2022-06-07T22:54:21Z</dcterms:modified>
</cp:coreProperties>
</file>